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299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028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778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810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151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287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457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383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302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469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413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3492-CF6C-49AB-BDA3-B65D52FFFD7E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C3CD-264E-43EA-870B-A3FD9CCEEE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283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eople.utm.my/arahim/ulab3162-2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eople.utm.my/arahim/negotia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4" tooltip="NEGOTIATION TASK"/>
          </p:cNvPr>
          <p:cNvSpPr/>
          <p:nvPr/>
        </p:nvSpPr>
        <p:spPr>
          <a:xfrm>
            <a:off x="1524000" y="4963886"/>
            <a:ext cx="1489166" cy="13846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715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648076" y="274638"/>
            <a:ext cx="6562725" cy="1143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648076" y="1600201"/>
            <a:ext cx="6562725" cy="45259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357938" y="214314"/>
            <a:ext cx="1143000" cy="12223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772400" y="3651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20 MARKS</a:t>
            </a:r>
          </a:p>
        </p:txBody>
      </p:sp>
    </p:spTree>
    <p:extLst>
      <p:ext uri="{BB962C8B-B14F-4D97-AF65-F5344CB8AC3E}">
        <p14:creationId xmlns:p14="http://schemas.microsoft.com/office/powerpoint/2010/main" val="2817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3</cp:revision>
  <dcterms:created xsi:type="dcterms:W3CDTF">2020-03-31T04:23:34Z</dcterms:created>
  <dcterms:modified xsi:type="dcterms:W3CDTF">2020-03-31T04:34:19Z</dcterms:modified>
</cp:coreProperties>
</file>