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054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81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135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542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57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14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0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70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218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73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25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F6B5-BB19-4BE2-8F6F-17F658F11261}" type="datetimeFigureOut">
              <a:rPr lang="en-MY" smtClean="0"/>
              <a:t>31/3/2020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D0DF-B2FE-4A48-A637-6DD4591F99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22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eople.utm.my/arahim/ulab3162-2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eople.utm.my/arahim/personal-write-u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390776" y="1447800"/>
            <a:ext cx="6619875" cy="3328988"/>
          </a:xfrm>
        </p:spPr>
        <p:txBody>
          <a:bodyPr/>
          <a:lstStyle/>
          <a:p>
            <a:endParaRPr lang="en-MY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776" y="4776788"/>
            <a:ext cx="6619875" cy="862012"/>
          </a:xfrm>
        </p:spPr>
        <p:txBody>
          <a:bodyPr rtlCol="0">
            <a:normAutofit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MY"/>
          </a:p>
        </p:txBody>
      </p:sp>
      <p:pic>
        <p:nvPicPr>
          <p:cNvPr id="205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225295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10600" y="31242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4" name="Rectangle 3">
            <a:hlinkClick r:id="rId4" tooltip="TASK FOR PERSONAL WRITE-UP"/>
          </p:cNvPr>
          <p:cNvSpPr/>
          <p:nvPr/>
        </p:nvSpPr>
        <p:spPr>
          <a:xfrm>
            <a:off x="1663337" y="2333898"/>
            <a:ext cx="1454332" cy="152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68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648076" y="274638"/>
            <a:ext cx="6562725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48076" y="1600201"/>
            <a:ext cx="6562725" cy="45259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4488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</cp:revision>
  <dcterms:created xsi:type="dcterms:W3CDTF">2020-03-31T03:50:42Z</dcterms:created>
  <dcterms:modified xsi:type="dcterms:W3CDTF">2020-03-31T03:55:05Z</dcterms:modified>
</cp:coreProperties>
</file>