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LANGUAGE EXPRESSION</a:t>
            </a:r>
            <a:endParaRPr lang="en-M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197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515" y="67491"/>
            <a:ext cx="10396882" cy="1151965"/>
          </a:xfrm>
        </p:spPr>
        <p:txBody>
          <a:bodyPr/>
          <a:lstStyle/>
          <a:p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4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668" y="0"/>
            <a:ext cx="12427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61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" y="0"/>
            <a:ext cx="12313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47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261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66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69669"/>
            <a:ext cx="12192000" cy="692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55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29</TotalTime>
  <Words>2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Impact</vt:lpstr>
      <vt:lpstr>Main Event</vt:lpstr>
      <vt:lpstr>LANGUAGE EXPRESSION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ULAB 3162 BALLOON DEBATE</dc:title>
  <dc:creator>Rahim</dc:creator>
  <cp:lastModifiedBy>Rahim</cp:lastModifiedBy>
  <cp:revision>10</cp:revision>
  <dcterms:created xsi:type="dcterms:W3CDTF">2020-04-26T15:48:38Z</dcterms:created>
  <dcterms:modified xsi:type="dcterms:W3CDTF">2020-04-26T16:17:39Z</dcterms:modified>
</cp:coreProperties>
</file>