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ULAB 3162</a:t>
            </a:r>
            <a:br>
              <a:rPr lang="en-US" dirty="0" smtClean="0"/>
            </a:br>
            <a:r>
              <a:rPr lang="en-US" dirty="0" smtClean="0"/>
              <a:t>BALLOON DEBATE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197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15" y="67491"/>
            <a:ext cx="10396882" cy="1151965"/>
          </a:xfrm>
        </p:spPr>
        <p:txBody>
          <a:bodyPr/>
          <a:lstStyle/>
          <a:p>
            <a:r>
              <a:rPr lang="en-US" dirty="0" smtClean="0"/>
              <a:t>SITUATIONS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027"/>
            <a:ext cx="11913325" cy="44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9"/>
            <a:ext cx="12192000" cy="6767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162216">
            <a:off x="24269" y="2601472"/>
            <a:ext cx="93899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JUST IMAGINE THE ROLE OF YOUR CHARACTER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378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"/>
            <a:ext cx="10396882" cy="1151965"/>
          </a:xfrm>
        </p:spPr>
        <p:txBody>
          <a:bodyPr/>
          <a:lstStyle/>
          <a:p>
            <a:r>
              <a:rPr lang="en-US" dirty="0" smtClean="0"/>
              <a:t>PROCEDURE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1524000"/>
            <a:ext cx="11435171" cy="40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7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4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</TotalTime>
  <Words>14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ULAB 3162 BALLOON DEBATE</vt:lpstr>
      <vt:lpstr>SITUATIONS</vt:lpstr>
      <vt:lpstr>PowerPoint Presentation</vt:lpstr>
      <vt:lpstr>PROCEDURE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ULAB 3162 BALLOON DEBATE</dc:title>
  <dc:creator>Rahim</dc:creator>
  <cp:lastModifiedBy>Rahim</cp:lastModifiedBy>
  <cp:revision>3</cp:revision>
  <dcterms:created xsi:type="dcterms:W3CDTF">2020-04-26T15:48:38Z</dcterms:created>
  <dcterms:modified xsi:type="dcterms:W3CDTF">2020-04-26T16:01:12Z</dcterms:modified>
</cp:coreProperties>
</file>