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3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23CF3-366A-45F0-AFD0-93421D0CD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0D35F9-A978-40BA-A145-6329DE04F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C5815-C993-48A6-975A-A967981D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26144-04D5-4064-BD2D-C2BA0C69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815B1-BCDE-40CD-BC87-D3F55108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733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8269A-0E67-42E9-BA01-EB98E27FC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7A624-C76F-4990-88A4-57427E5DA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2E0D2-F087-4271-BE86-BCBF9A36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5160B-F4D1-4D67-A223-1EF5EB35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0BEF-0E71-47C1-A9D3-1B7CA128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053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6F27B7-47F3-4D51-B8B7-8F22C3DE3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C91C8-EDE7-42CF-953C-262E03FF8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3AF3E-37E8-44C0-8B44-48E58503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F482A-6899-4983-B636-DB57FE19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23DB1-F1FE-49C7-A1F8-4CB56A923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069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486CC-5D29-4A85-A7B8-F2817E6B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7E8BA-C141-4417-BC14-2E9307FC8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6F2BF-237D-482B-9E88-4342B1729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04234-C962-48F8-A17D-774335C34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4E029-4250-4515-B421-BF27C9AB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073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B48AC-A762-4EBC-94D8-3A0078B5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A0621-1CD0-4E75-982C-B90EBD71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96B4A-CAE1-4E9E-9577-6509962A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8BF8B-D3F6-44DF-8D8F-00639FA3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DD566-08EE-4A68-8828-6C131CA1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9867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9F19C-34B6-4961-AE15-0B51BEB22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0FB7B-BF0F-4A79-899C-217E9C674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94AFF-A562-4F44-B3C1-0DCD18389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3AA0C-3264-4465-A8BE-137F9C88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BEDBA-8020-43BE-926B-A713CE17C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4D658-C074-40BD-92EE-8B5DF8BD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945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E9F42-5288-412D-9BAE-D24B8121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CCC74-119B-4CE5-A50C-4414E7D73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6E88D-AD30-4E95-8587-C0AB860BD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721376-590D-41FF-BF8E-63C4091A1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9C8FA-750E-41C0-89B3-7DCC89566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F2CB9-1DE0-4B71-91D2-A352F8B2B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E3EE3B-BB7B-4E63-8574-70197B9D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300157-8380-4905-A944-04F20611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139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FA2A7-CACD-4488-93E6-E3798C7C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3EE54A-1843-4E85-953C-92B97E3D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1D69E4-91B3-4E70-9AB3-AC154DD4E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CBA73-2966-40F0-8FF4-AC99B982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3233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2A31E3-EEE6-440A-A7CC-AE60A60B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0511F-A090-470F-80AF-A5C5F15C8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AB296-D507-471E-A2E6-CBA1E8CCB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371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4FA86-2EC8-4ECA-88B2-6076DD6C5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E2FBC-18D1-41A5-ADB9-19A16C5F5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C78CC-4EA6-4CC9-87A1-99AC900C9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CE76F-B6FB-4B89-814A-BDFDA5BF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FDD79-5261-4359-8E21-BC352089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E07AC-E64E-4156-8B07-682961EC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650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597C-9CE5-48B2-939F-B20DBE78C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55577F-1B04-4C28-B839-35770E2FA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A30D3-5AA1-4600-8C0C-E6B77E27A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3E8621-35DF-4E14-9201-399D9B5A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20BC7-1A96-46B6-B465-0B690D442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01C70-5543-4F79-BC51-B59CB98B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046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D6D37B-9900-4223-85E7-EB268E9A0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867F4-D694-4C7A-96B4-4119C33AB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BA53-46C9-4462-A216-55FEC3F90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9C6A-86A9-4151-A290-47E14B457FB7}" type="datetimeFigureOut">
              <a:rPr lang="en-MY" smtClean="0"/>
              <a:t>29/8/2020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26A19-6269-4C25-AEA5-95446DF33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191E5-FB15-4F30-A3F1-48D7AAE47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19B7-4C30-4126-9985-99BEE8A3208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0623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eople.utm.my/arahim/submission-main-idea-and-paragraph-essay/" TargetMode="External"/><Relationship Id="rId3" Type="http://schemas.openxmlformats.org/officeDocument/2006/relationships/hyperlink" Target="https://people.utm.my/arahim/uhb1412-english-for-academic-communication-2020/" TargetMode="External"/><Relationship Id="rId7" Type="http://schemas.openxmlformats.org/officeDocument/2006/relationships/hyperlink" Target="https://people.utm.my/arahim/submission-listening-and-note-taking/" TargetMode="External"/><Relationship Id="rId2" Type="http://schemas.openxmlformats.org/officeDocument/2006/relationships/hyperlink" Target="shorturl.at/cnDS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eople.utm.my/arahim/space-submission-of-notemaking/" TargetMode="External"/><Relationship Id="rId5" Type="http://schemas.openxmlformats.org/officeDocument/2006/relationships/hyperlink" Target="shorturl.at/dsGL2" TargetMode="External"/><Relationship Id="rId4" Type="http://schemas.openxmlformats.org/officeDocument/2006/relationships/hyperlink" Target="https://flipgrid.com/1412imprompt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997A48-10DF-4A28-9B58-A1ABF0420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14364"/>
              </p:ext>
            </p:extLst>
          </p:nvPr>
        </p:nvGraphicFramePr>
        <p:xfrm>
          <a:off x="1981200" y="304800"/>
          <a:ext cx="8458200" cy="6598968"/>
        </p:xfrm>
        <a:graphic>
          <a:graphicData uri="http://schemas.openxmlformats.org/drawingml/2006/table">
            <a:tbl>
              <a:tblPr/>
              <a:tblGrid>
                <a:gridCol w="788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3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Arial Narrow"/>
                          <a:ea typeface="Times New Roman"/>
                          <a:cs typeface="Times New Roman"/>
                        </a:rPr>
                        <a:t>No.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Arial Narrow"/>
                          <a:ea typeface="Times New Roman"/>
                          <a:cs typeface="Times New Roman"/>
                        </a:rPr>
                        <a:t>Assessment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Arial Narrow"/>
                          <a:ea typeface="Times New Roman"/>
                          <a:cs typeface="Times New Roman"/>
                        </a:rPr>
                        <a:t>% total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3200" b="1" dirty="0">
                          <a:latin typeface="Arial Narrow"/>
                          <a:ea typeface="Times New Roman"/>
                          <a:cs typeface="Times New Roman"/>
                        </a:rPr>
                        <a:t>SUBMISSION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1.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Impromptu Speech (Individual)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Day 1-2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en-GB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AUGUST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361" marR="683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2.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Group Discussion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20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2-3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29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</a:t>
                      </a:r>
                    </a:p>
                  </a:txBody>
                  <a:tcPr marL="68361" marR="683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2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latin typeface="Arial Narrow"/>
                          <a:ea typeface="Times New Roman"/>
                          <a:cs typeface="Arial"/>
                        </a:rPr>
                        <a:t>3.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Listening &amp; Notetaking (Individual)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3-4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- 30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AUGUST</a:t>
                      </a:r>
                    </a:p>
                  </a:txBody>
                  <a:tcPr marL="68361" marR="683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4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4.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Note-making (Individual)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20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3-4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r>
                        <a:rPr kumimoji="0" lang="en-US" altLang="en-US" sz="23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AUGUST- 20</a:t>
                      </a:r>
                      <a:r>
                        <a:rPr kumimoji="0" lang="en-US" altLang="en-US" sz="23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SEPT</a:t>
                      </a:r>
                      <a:endParaRPr kumimoji="0" lang="en-US" altLang="en-US" sz="2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361" marR="683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>
                          <a:latin typeface="Arial Narrow"/>
                          <a:ea typeface="Times New Roman"/>
                          <a:cs typeface="Arial"/>
                        </a:rPr>
                        <a:t>5.</a:t>
                      </a:r>
                      <a:endParaRPr lang="en-US" sz="3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Main Ideas</a:t>
                      </a: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10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 4-5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SEPT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361" marR="683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7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dirty="0">
                          <a:latin typeface="Arial Narrow"/>
                          <a:ea typeface="Times New Roman"/>
                          <a:cs typeface="Arial"/>
                        </a:rPr>
                        <a:t>6.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Essay (Individual)</a:t>
                      </a:r>
                      <a:endParaRPr lang="en-US" sz="3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6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4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5pPr>
                      <a:lvl6pPr marL="25146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6pPr>
                      <a:lvl7pPr marL="29718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7pPr>
                      <a:lvl8pPr marL="34290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8pPr>
                      <a:lvl9pPr marL="3886200" indent="-228600" defTabSz="457200" fontAlgn="base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rgbClr val="8AD0D6"/>
                        </a:buClr>
                        <a:buSzPct val="80000"/>
                        <a:buFont typeface="Wingdings 3" panose="05040102010807070707" pitchFamily="18" charset="2"/>
                        <a:defRPr sz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Day 4-5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MY" alt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MY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361" marR="6836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28">
                <a:tc gridSpan="2">
                  <a:txBody>
                    <a:bodyPr/>
                    <a:lstStyle/>
                    <a:p>
                      <a:pPr marL="31115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3200" b="1" dirty="0">
                          <a:latin typeface="Arial Narrow"/>
                          <a:ea typeface="Times New Roman"/>
                          <a:cs typeface="Arial"/>
                        </a:rPr>
                        <a:t>Overall Total</a:t>
                      </a:r>
                      <a:endParaRPr lang="en-US" sz="3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1115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3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3200" b="1" dirty="0">
                          <a:latin typeface="Arial Narrow"/>
                          <a:ea typeface="Times New Roman"/>
                          <a:cs typeface="Arial"/>
                        </a:rPr>
                        <a:t>100</a:t>
                      </a: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366" marR="683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9DF1F-A45D-44A2-8029-36568AA2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2908" y="0"/>
            <a:ext cx="12277816" cy="736847"/>
          </a:xfrm>
        </p:spPr>
        <p:txBody>
          <a:bodyPr/>
          <a:lstStyle/>
          <a:p>
            <a:r>
              <a:rPr lang="en-MY" dirty="0"/>
              <a:t>IMPORTANT DATES AND URL SUBMISSION LINKS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2A5FD-A34A-405A-9229-A00EA6C16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627526"/>
            <a:ext cx="11959700" cy="5977460"/>
          </a:xfrm>
        </p:spPr>
        <p:txBody>
          <a:bodyPr>
            <a:normAutofit lnSpcReduction="10000"/>
          </a:bodyPr>
          <a:lstStyle/>
          <a:p>
            <a:r>
              <a:rPr lang="en-MY" dirty="0"/>
              <a:t>ATTENDANCE :</a:t>
            </a:r>
            <a:r>
              <a:rPr lang="en-MY" altLang="en-US" sz="3200" dirty="0">
                <a:latin typeface="Arial" panose="020B0604020202020204" pitchFamily="34" charset="0"/>
                <a:hlinkClick r:id="rId2" action="ppaction://hlinkfile"/>
              </a:rPr>
              <a:t> shorturl.at/</a:t>
            </a:r>
            <a:r>
              <a:rPr lang="en-MY" altLang="en-US" sz="3200" dirty="0" err="1">
                <a:latin typeface="Arial" panose="020B0604020202020204" pitchFamily="34" charset="0"/>
                <a:hlinkClick r:id="rId2" action="ppaction://hlinkfile"/>
              </a:rPr>
              <a:t>cnDSU</a:t>
            </a:r>
            <a:endParaRPr lang="en-MY" altLang="en-US" sz="3200" dirty="0">
              <a:latin typeface="Arial Narrow" panose="020B0606020202030204" pitchFamily="34" charset="0"/>
            </a:endParaRPr>
          </a:p>
          <a:p>
            <a:pPr eaLnBrk="1" hangingPunct="1"/>
            <a:r>
              <a:rPr lang="en-MY" dirty="0"/>
              <a:t>WEBSITE </a:t>
            </a:r>
            <a:r>
              <a:rPr lang="en-MY" dirty="0">
                <a:latin typeface="Arial Narrow" panose="020B0606020202030204" pitchFamily="34" charset="0"/>
              </a:rPr>
              <a:t>:  </a:t>
            </a:r>
            <a:r>
              <a:rPr lang="en-MY" dirty="0">
                <a:hlinkClick r:id="rId3"/>
              </a:rPr>
              <a:t>https://people.utm.my/arahim/uhb1412-english-for-academic-communication-2020/</a:t>
            </a:r>
            <a:endParaRPr lang="en-US" altLang="en-US" dirty="0">
              <a:latin typeface="Arial Narrow" panose="020B0606020202030204" pitchFamily="34" charset="0"/>
            </a:endParaRPr>
          </a:p>
          <a:p>
            <a:r>
              <a:rPr lang="en-MY" dirty="0"/>
              <a:t>GOOGLE CLASSROOM : JOIN CODE </a:t>
            </a:r>
            <a:r>
              <a:rPr lang="en-US" altLang="en-US" b="1" dirty="0">
                <a:solidFill>
                  <a:srgbClr val="0070C0"/>
                </a:solidFill>
                <a:latin typeface="Century Gothic" panose="020B0502020202020204" pitchFamily="34" charset="0"/>
              </a:rPr>
              <a:t>d7rmybh</a:t>
            </a:r>
            <a:endParaRPr lang="en-MY" b="1" dirty="0">
              <a:solidFill>
                <a:srgbClr val="0070C0"/>
              </a:solidFill>
            </a:endParaRPr>
          </a:p>
          <a:p>
            <a:r>
              <a:rPr lang="en-MY" dirty="0"/>
              <a:t>SUBMISSION OF IMPROMPTU SPEECH (RECORDING): </a:t>
            </a:r>
            <a:r>
              <a:rPr lang="en-MY" dirty="0">
                <a:hlinkClick r:id="rId4"/>
              </a:rPr>
              <a:t>https://flipgrid.com/1412impromptu </a:t>
            </a:r>
            <a:endParaRPr lang="en-MY" dirty="0"/>
          </a:p>
          <a:p>
            <a:r>
              <a:rPr lang="en-MY" dirty="0"/>
              <a:t>SUBMISSION OF RECORDING (DISCUSSION): </a:t>
            </a:r>
            <a:r>
              <a:rPr lang="en-MY" dirty="0">
                <a:hlinkClick r:id="rId5" action="ppaction://hlinkfile"/>
              </a:rPr>
              <a:t>shorturl.at\dsGL2</a:t>
            </a:r>
            <a:endParaRPr lang="en-MY" dirty="0">
              <a:latin typeface="Arial Narrow" panose="020B0606020202030204" pitchFamily="34" charset="0"/>
            </a:endParaRPr>
          </a:p>
          <a:p>
            <a:r>
              <a:rPr lang="en-MY" dirty="0"/>
              <a:t>SUBMISSION OF NOTEMAKING : </a:t>
            </a:r>
            <a:r>
              <a:rPr lang="en-MY" dirty="0">
                <a:hlinkClick r:id="rId6"/>
              </a:rPr>
              <a:t>https://people.utm.my/arahim/space-submission-of-notemaking/</a:t>
            </a:r>
            <a:endParaRPr lang="en-MY" dirty="0">
              <a:latin typeface="Arial Narrow" panose="020B0606020202030204" pitchFamily="34" charset="0"/>
            </a:endParaRPr>
          </a:p>
          <a:p>
            <a:r>
              <a:rPr lang="en-MY" dirty="0"/>
              <a:t>SUBMISSION OF NOTETAKING (LISTENING): </a:t>
            </a:r>
            <a:r>
              <a:rPr lang="en-MY" dirty="0">
                <a:hlinkClick r:id="rId7"/>
              </a:rPr>
              <a:t>https://people.utm.my/arahim/submission-listening-and-note-taking/</a:t>
            </a:r>
            <a:endParaRPr lang="en-MY" dirty="0"/>
          </a:p>
          <a:p>
            <a:r>
              <a:rPr lang="en-MY" dirty="0"/>
              <a:t>SUBMISSION OF MAIN IDEA-PARAGRAPH-ESSAY: </a:t>
            </a:r>
            <a:r>
              <a:rPr lang="en-MY" sz="2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https://people.utm.my/arahim/submission-main-idea-and-paragraph-essay/</a:t>
            </a:r>
            <a:endParaRPr lang="en-MY" sz="26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sz="26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MY" sz="2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3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189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IMPORTANT DATES AND URL SUBMISSION LINKS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PLATFORMS AND URL SUBMISSION LINKS</dc:title>
  <dc:creator>Abdul Rahim Hj Salam</dc:creator>
  <cp:lastModifiedBy>Abdul Rahim Hj Salam</cp:lastModifiedBy>
  <cp:revision>14</cp:revision>
  <dcterms:created xsi:type="dcterms:W3CDTF">2020-08-21T02:59:08Z</dcterms:created>
  <dcterms:modified xsi:type="dcterms:W3CDTF">2020-08-29T05:06:50Z</dcterms:modified>
</cp:coreProperties>
</file>