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E389B-D010-498A-ACFF-11FACAB60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DACC7E-AC58-452F-B842-DD7D91F8D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BF3AF-5281-42B5-97E9-4046E42E9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06FF-D842-442E-80CF-A261CDD91BF3}" type="datetimeFigureOut">
              <a:rPr lang="en-MY" smtClean="0"/>
              <a:t>7/12/2020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37380-D87E-4613-AFC5-4F2917E58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4490C-5FB4-4648-8B50-21495CF0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5E921-9876-47AC-A2F3-0C836F6022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8731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21187-476F-457E-9F6E-E75EBE21E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7CFB0F-C785-478A-B813-6BFB9BF84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EF392-C9D9-45FF-9625-7FEA80D6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06FF-D842-442E-80CF-A261CDD91BF3}" type="datetimeFigureOut">
              <a:rPr lang="en-MY" smtClean="0"/>
              <a:t>7/12/2020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6124E-3D64-4F76-B143-BC1D4B5B5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C1DE1-DD50-477E-8C49-F2071A94C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5E921-9876-47AC-A2F3-0C836F6022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4469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9D522E-4A8A-4166-BC79-FBD9346F2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BCE121-5D29-456B-ADF3-8DA5B4C8E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4E218-F8D9-4CDE-864E-690A58050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06FF-D842-442E-80CF-A261CDD91BF3}" type="datetimeFigureOut">
              <a:rPr lang="en-MY" smtClean="0"/>
              <a:t>7/12/2020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6F915-F8ED-402A-822F-BB83E563D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6FC2E-D8AA-440C-BD03-5BDFA6950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5E921-9876-47AC-A2F3-0C836F6022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433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301D0-AF34-48D5-9A49-5D445F289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145B2-8A86-47E8-8F0F-BBF2287B7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9CFB1-7436-4FA5-B7A3-435C7C3F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06FF-D842-442E-80CF-A261CDD91BF3}" type="datetimeFigureOut">
              <a:rPr lang="en-MY" smtClean="0"/>
              <a:t>7/12/2020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A6DEE-D0EE-497A-94CF-CA9B197AF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D89B7-2B57-4AFF-A0EA-0925A02B3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5E921-9876-47AC-A2F3-0C836F6022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6094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CB209-79D3-422B-8497-11204B209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9DBCC-E141-49D4-9A9A-ABA4CD37D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4A072-D0DE-45B3-A7DD-9C9E45FCF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06FF-D842-442E-80CF-A261CDD91BF3}" type="datetimeFigureOut">
              <a:rPr lang="en-MY" smtClean="0"/>
              <a:t>7/12/2020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65856-4C61-4248-A69C-652BF3EB2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E3C55-E668-4FD2-9DB9-DFEA8C38D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5E921-9876-47AC-A2F3-0C836F6022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713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45C-4254-4F33-8224-D7FE9FD10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233BD-73CE-41FC-8904-F42DE08E14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CDC08-C488-4FCA-9C0B-3D79B9018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33C92-B54F-4AF3-AB7F-B7F8A600A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06FF-D842-442E-80CF-A261CDD91BF3}" type="datetimeFigureOut">
              <a:rPr lang="en-MY" smtClean="0"/>
              <a:t>7/12/2020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73462-0AE7-4E0E-BAFB-24F2C4DBF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C724BC-1547-4C5D-A344-9BB1840F3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5E921-9876-47AC-A2F3-0C836F6022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2231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1E935-0D86-4BD0-9837-95C0C2170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58685-2B12-4078-9A04-E104C1928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11451-51EC-470D-958A-D14BCB652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85D785-7AF3-47F4-A75A-0A207EB4AB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76CB34-2D2A-4D99-B6ED-56CC7BED17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BE0866-EAD6-468A-A0F5-BC801073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06FF-D842-442E-80CF-A261CDD91BF3}" type="datetimeFigureOut">
              <a:rPr lang="en-MY" smtClean="0"/>
              <a:t>7/12/2020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BD20DC-18AD-44C1-9212-CCEC91C44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3C5759-F72F-47EA-8714-4324A4766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5E921-9876-47AC-A2F3-0C836F6022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23121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A7CA4-4900-45A4-9EEE-61B87DCA3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DD6D38-8436-4B71-98BC-B7CCC1708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06FF-D842-442E-80CF-A261CDD91BF3}" type="datetimeFigureOut">
              <a:rPr lang="en-MY" smtClean="0"/>
              <a:t>7/12/2020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8C44FB-5174-4415-A7CE-DF715F7A6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1B996-BE21-4923-80F8-5DA2C652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5E921-9876-47AC-A2F3-0C836F6022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0490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282E31-532C-435F-8507-ED09B062C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06FF-D842-442E-80CF-A261CDD91BF3}" type="datetimeFigureOut">
              <a:rPr lang="en-MY" smtClean="0"/>
              <a:t>7/12/2020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FD4CE5-94A9-4E50-A281-F776F80D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980D3D-6CFC-489E-BB21-94AF4C739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5E921-9876-47AC-A2F3-0C836F6022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4117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5A498-28BA-476C-8961-50D11DB28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D1865-0248-435C-8A7A-A702C0D68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1325F-7149-4BC3-9A43-DC485079C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9326D1-A5D7-43A8-BA39-39074DC7D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06FF-D842-442E-80CF-A261CDD91BF3}" type="datetimeFigureOut">
              <a:rPr lang="en-MY" smtClean="0"/>
              <a:t>7/12/2020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697EBE-29D9-4135-B816-08B64C775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B73CDF-D5E8-41BE-BDB5-FF87E4517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5E921-9876-47AC-A2F3-0C836F6022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9204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DCAAB-3752-4F46-8A71-AEA9A1175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197C07-FE24-4072-A62D-C7C4869847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08B6D9-2913-4E1F-B240-B16475644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576F2-7E38-400C-81DB-BA86819A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06FF-D842-442E-80CF-A261CDD91BF3}" type="datetimeFigureOut">
              <a:rPr lang="en-MY" smtClean="0"/>
              <a:t>7/12/2020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43C92A-48C4-4D1C-9568-22AB2181E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9A444-4046-4F12-B0E1-A85C6C5DA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5E921-9876-47AC-A2F3-0C836F6022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2036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5A442A-510A-4ECE-87DA-A9CD5CC66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44A51-A5CE-457E-BEA5-38D1FD166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B59FE-CF2A-4BE0-8C31-D151532F0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006FF-D842-442E-80CF-A261CDD91BF3}" type="datetimeFigureOut">
              <a:rPr lang="en-MY" smtClean="0"/>
              <a:t>7/12/2020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E04C1-13F0-4492-A200-F0682E0A66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20C33-3221-4A94-96C2-317067584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5E921-9876-47AC-A2F3-0C836F6022A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6147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lipgrid.com/speak31621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794A3-5F80-4ED5-94FC-7E89F9F39F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7BF73E-B3AF-4B7B-9401-F8AF4167F4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426C38F0-807B-4ABE-BD08-EC3D9178D4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4072"/>
            <a:ext cx="12192000" cy="714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063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Rahim Hj Salam</dc:creator>
  <cp:lastModifiedBy>Abdul Rahim Hj Salam</cp:lastModifiedBy>
  <cp:revision>2</cp:revision>
  <dcterms:created xsi:type="dcterms:W3CDTF">2020-12-07T02:08:22Z</dcterms:created>
  <dcterms:modified xsi:type="dcterms:W3CDTF">2020-12-07T02:17:45Z</dcterms:modified>
</cp:coreProperties>
</file>