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7" autoAdjust="0"/>
    <p:restoredTop sz="94660"/>
  </p:normalViewPr>
  <p:slideViewPr>
    <p:cSldViewPr snapToGrid="0">
      <p:cViewPr varScale="1">
        <p:scale>
          <a:sx n="86" d="100"/>
          <a:sy n="86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8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1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2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6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9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7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5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0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7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0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C8273-452B-442B-8302-55910D0B1CF2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528F-141A-4CBF-B62B-FACCBAF18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2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665" y="659655"/>
            <a:ext cx="6563299" cy="849656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rgbClr val="FF0000"/>
                </a:solidFill>
                <a:latin typeface="+mn-lt"/>
              </a:rPr>
              <a:t>Tugasan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 Kumpulan </a:t>
            </a:r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(UKQR2082) 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: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806765"/>
            <a:ext cx="6858000" cy="3999123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en-US" dirty="0" err="1" smtClean="0"/>
              <a:t>Buat</a:t>
            </a:r>
            <a:r>
              <a:rPr lang="en-US" dirty="0" smtClean="0"/>
              <a:t> 3 </a:t>
            </a:r>
            <a:r>
              <a:rPr lang="en-US" dirty="0" err="1" smtClean="0"/>
              <a:t>kumpulan</a:t>
            </a:r>
            <a:r>
              <a:rPr lang="en-US" dirty="0" smtClean="0"/>
              <a:t> (8-9 orang / </a:t>
            </a:r>
            <a:r>
              <a:rPr lang="en-US" dirty="0" err="1" smtClean="0"/>
              <a:t>kumpulan</a:t>
            </a:r>
            <a:r>
              <a:rPr lang="en-US" dirty="0" smtClean="0"/>
              <a:t>)</a:t>
            </a:r>
          </a:p>
          <a:p>
            <a:pPr marL="342900" indent="-342900" algn="l">
              <a:buFontTx/>
              <a:buChar char="-"/>
            </a:pPr>
            <a:r>
              <a:rPr lang="en-US" dirty="0" err="1" smtClean="0"/>
              <a:t>Lantik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pengarah</a:t>
            </a:r>
            <a:r>
              <a:rPr lang="en-US" dirty="0" smtClean="0"/>
              <a:t> </a:t>
            </a:r>
            <a:r>
              <a:rPr lang="en-US" dirty="0" err="1" smtClean="0"/>
              <a:t>projek</a:t>
            </a:r>
            <a:r>
              <a:rPr lang="en-US" dirty="0" smtClean="0"/>
              <a:t>.</a:t>
            </a:r>
          </a:p>
          <a:p>
            <a:pPr marL="342900" indent="-342900" algn="l">
              <a:buFontTx/>
              <a:buChar char="-"/>
            </a:pPr>
            <a:r>
              <a:rPr lang="en-US" dirty="0" err="1" smtClean="0"/>
              <a:t>Bangunkan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projek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algn="l"/>
            <a:r>
              <a:rPr lang="en-US" dirty="0" err="1" smtClean="0"/>
              <a:t>Tajuk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majlis</a:t>
            </a:r>
            <a:r>
              <a:rPr lang="en-US" dirty="0" smtClean="0"/>
              <a:t> </a:t>
            </a:r>
            <a:r>
              <a:rPr lang="en-US" dirty="0" err="1" smtClean="0"/>
              <a:t>perasmian</a:t>
            </a:r>
            <a:r>
              <a:rPr lang="en-US" dirty="0" smtClean="0"/>
              <a:t> program </a:t>
            </a:r>
            <a:r>
              <a:rPr lang="en-US" dirty="0" err="1" smtClean="0"/>
              <a:t>penanaman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bakau</a:t>
            </a:r>
            <a:r>
              <a:rPr lang="en-US" dirty="0" smtClean="0"/>
              <a:t> di </a:t>
            </a:r>
            <a:r>
              <a:rPr lang="en-US" dirty="0" err="1" smtClean="0"/>
              <a:t>Tanjung</a:t>
            </a:r>
            <a:r>
              <a:rPr lang="en-US" dirty="0" smtClean="0"/>
              <a:t> </a:t>
            </a:r>
            <a:r>
              <a:rPr lang="en-US" dirty="0" err="1" smtClean="0"/>
              <a:t>Piai</a:t>
            </a:r>
            <a:r>
              <a:rPr lang="en-US" dirty="0" smtClean="0"/>
              <a:t>, </a:t>
            </a:r>
            <a:r>
              <a:rPr lang="en-US" dirty="0" err="1" smtClean="0"/>
              <a:t>Pontian</a:t>
            </a:r>
            <a:r>
              <a:rPr lang="en-US" dirty="0" smtClean="0"/>
              <a:t>. </a:t>
            </a:r>
            <a:r>
              <a:rPr lang="en-US" dirty="0" err="1" smtClean="0"/>
              <a:t>Perasmi</a:t>
            </a:r>
            <a:r>
              <a:rPr lang="en-US" dirty="0" smtClean="0"/>
              <a:t> yang </a:t>
            </a:r>
            <a:r>
              <a:rPr lang="en-US" dirty="0" err="1" smtClean="0"/>
              <a:t>dicadangkan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YB ADUN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berkenaan</a:t>
            </a:r>
            <a:r>
              <a:rPr lang="en-US" dirty="0" smtClean="0"/>
              <a:t>. </a:t>
            </a:r>
            <a:r>
              <a:rPr lang="en-US" dirty="0" err="1" smtClean="0"/>
              <a:t>Derafkan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majlis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maklumat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program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Tugasan Kumpulan (UKQR2082)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Tugasan Kumpulan (UKQR2082) :</dc:title>
  <dc:creator>proHEK</dc:creator>
  <cp:lastModifiedBy>proHEK</cp:lastModifiedBy>
  <cp:revision>1</cp:revision>
  <dcterms:created xsi:type="dcterms:W3CDTF">2017-03-02T06:11:48Z</dcterms:created>
  <dcterms:modified xsi:type="dcterms:W3CDTF">2017-03-02T06:17:25Z</dcterms:modified>
</cp:coreProperties>
</file>