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9E74-4801-644D-AA63-92628389B158}" type="datetimeFigureOut">
              <a:rPr lang="en-US" smtClean="0"/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2527-24E9-514C-9453-C3C74F3F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3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9E74-4801-644D-AA63-92628389B158}" type="datetimeFigureOut">
              <a:rPr lang="en-US" smtClean="0"/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2527-24E9-514C-9453-C3C74F3F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0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9E74-4801-644D-AA63-92628389B158}" type="datetimeFigureOut">
              <a:rPr lang="en-US" smtClean="0"/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2527-24E9-514C-9453-C3C74F3F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6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9E74-4801-644D-AA63-92628389B158}" type="datetimeFigureOut">
              <a:rPr lang="en-US" smtClean="0"/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2527-24E9-514C-9453-C3C74F3F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34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9E74-4801-644D-AA63-92628389B158}" type="datetimeFigureOut">
              <a:rPr lang="en-US" smtClean="0"/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2527-24E9-514C-9453-C3C74F3F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9E74-4801-644D-AA63-92628389B158}" type="datetimeFigureOut">
              <a:rPr lang="en-US" smtClean="0"/>
              <a:t>3/5/17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2527-24E9-514C-9453-C3C74F3F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7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9E74-4801-644D-AA63-92628389B158}" type="datetimeFigureOut">
              <a:rPr lang="en-US" smtClean="0"/>
              <a:t>3/5/17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2527-24E9-514C-9453-C3C74F3F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4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9E74-4801-644D-AA63-92628389B158}" type="datetimeFigureOut">
              <a:rPr lang="en-US" smtClean="0"/>
              <a:t>3/5/17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2527-24E9-514C-9453-C3C74F3F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8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9E74-4801-644D-AA63-92628389B158}" type="datetimeFigureOut">
              <a:rPr lang="en-US" smtClean="0"/>
              <a:t>3/5/17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2527-24E9-514C-9453-C3C74F3F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5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9E74-4801-644D-AA63-92628389B158}" type="datetimeFigureOut">
              <a:rPr lang="en-US" smtClean="0"/>
              <a:t>3/5/17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2527-24E9-514C-9453-C3C74F3F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5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9E74-4801-644D-AA63-92628389B158}" type="datetimeFigureOut">
              <a:rPr lang="en-US" smtClean="0"/>
              <a:t>3/5/17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2527-24E9-514C-9453-C3C74F3F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F9E74-4801-644D-AA63-92628389B158}" type="datetimeFigureOut">
              <a:rPr lang="en-US" smtClean="0"/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72527-24E9-514C-9453-C3C74F3F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2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LIB </a:t>
            </a:r>
            <a:r>
              <a:rPr lang="en-US" smtClean="0"/>
              <a:t>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UNDANG-UNDANG TORT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MUHAMMAD FATHI YUSOF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22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beralih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Kesalahan</a:t>
            </a:r>
            <a:r>
              <a:rPr lang="en-US" dirty="0" smtClean="0"/>
              <a:t> tort yang </a:t>
            </a:r>
            <a:r>
              <a:rPr lang="en-US" dirty="0" err="1" smtClean="0"/>
              <a:t>ditanggung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orang lain.</a:t>
            </a:r>
          </a:p>
          <a:p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/>
              <a:t> </a:t>
            </a:r>
            <a:r>
              <a:rPr lang="en-US" dirty="0" err="1" smtClean="0"/>
              <a:t>majikan</a:t>
            </a:r>
            <a:r>
              <a:rPr lang="en-US" dirty="0" smtClean="0"/>
              <a:t> </a:t>
            </a:r>
            <a:r>
              <a:rPr lang="en-US" dirty="0" err="1" smtClean="0"/>
              <a:t>menanggung</a:t>
            </a:r>
            <a:r>
              <a:rPr lang="en-US" dirty="0" smtClean="0"/>
              <a:t> </a:t>
            </a:r>
            <a:r>
              <a:rPr lang="en-US" dirty="0" err="1" smtClean="0"/>
              <a:t>kecuaian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185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MAKSUD TORT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Tort </a:t>
            </a:r>
            <a:r>
              <a:rPr lang="en-US" dirty="0" err="1" smtClean="0"/>
              <a:t>bermaksud</a:t>
            </a:r>
            <a:r>
              <a:rPr lang="en-US" dirty="0" smtClean="0"/>
              <a:t> ‘</a:t>
            </a:r>
            <a:r>
              <a:rPr lang="en-US" dirty="0" err="1" smtClean="0"/>
              <a:t>salah</a:t>
            </a:r>
            <a:r>
              <a:rPr lang="en-US" dirty="0" smtClean="0"/>
              <a:t>’, </a:t>
            </a:r>
            <a:r>
              <a:rPr lang="en-US" dirty="0" err="1" smtClean="0"/>
              <a:t>iaitu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yang </a:t>
            </a:r>
            <a:r>
              <a:rPr lang="en-US" dirty="0" err="1" smtClean="0"/>
              <a:t>membolehkan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pelakunya</a:t>
            </a:r>
            <a:r>
              <a:rPr lang="en-US" dirty="0" smtClean="0"/>
              <a:t> –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jenayah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674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JENIS-JENIS KESALAHAN TORT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Kecuaian</a:t>
            </a:r>
            <a:endParaRPr lang="en-US" dirty="0" smtClean="0"/>
          </a:p>
          <a:p>
            <a:r>
              <a:rPr lang="en-US" dirty="0" err="1" smtClean="0"/>
              <a:t>Kecuaian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endParaRPr lang="en-US" dirty="0" smtClean="0"/>
          </a:p>
          <a:p>
            <a:r>
              <a:rPr lang="en-US" dirty="0" err="1" smtClean="0"/>
              <a:t>Kecuaian</a:t>
            </a:r>
            <a:r>
              <a:rPr lang="en-US" dirty="0" smtClean="0"/>
              <a:t> </a:t>
            </a:r>
            <a:r>
              <a:rPr lang="en-US" dirty="0" err="1" smtClean="0"/>
              <a:t>penghuni</a:t>
            </a:r>
            <a:r>
              <a:rPr lang="en-US" dirty="0" smtClean="0"/>
              <a:t> </a:t>
            </a:r>
            <a:r>
              <a:rPr lang="en-US" dirty="0" err="1" smtClean="0"/>
              <a:t>premis</a:t>
            </a:r>
            <a:endParaRPr lang="en-US" dirty="0" smtClean="0"/>
          </a:p>
          <a:p>
            <a:r>
              <a:rPr lang="en-US" dirty="0" err="1" smtClean="0"/>
              <a:t>Kacau-ganggu</a:t>
            </a:r>
            <a:endParaRPr lang="en-US" dirty="0" smtClean="0"/>
          </a:p>
          <a:p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endParaRPr lang="en-US" dirty="0" smtClean="0"/>
          </a:p>
          <a:p>
            <a:r>
              <a:rPr lang="en-US" dirty="0" err="1" smtClean="0"/>
              <a:t>Pencerobohan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r>
              <a:rPr lang="en-US" dirty="0" err="1" smtClean="0"/>
              <a:t>Pencerobohan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 smtClean="0"/>
          </a:p>
          <a:p>
            <a:r>
              <a:rPr lang="en-US" dirty="0" err="1" smtClean="0"/>
              <a:t>Pencerobohan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hartabenda</a:t>
            </a:r>
            <a:endParaRPr lang="en-US" dirty="0" smtClean="0"/>
          </a:p>
          <a:p>
            <a:r>
              <a:rPr lang="en-US" dirty="0" err="1" smtClean="0"/>
              <a:t>Fitnah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99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KECUAIAN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kecuaian</a:t>
            </a:r>
            <a:r>
              <a:rPr lang="en-US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Wujud</a:t>
            </a:r>
            <a:r>
              <a:rPr lang="en-US" dirty="0" smtClean="0"/>
              <a:t> </a:t>
            </a:r>
            <a:r>
              <a:rPr lang="en-US" dirty="0" err="1" smtClean="0"/>
              <a:t>kewajipan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berhati-hati</a:t>
            </a:r>
            <a:endParaRPr lang="en-US" dirty="0" smtClean="0"/>
          </a:p>
          <a:p>
            <a:pPr lvl="1"/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kewajipan</a:t>
            </a:r>
            <a:endParaRPr lang="en-US" dirty="0" smtClean="0"/>
          </a:p>
          <a:p>
            <a:pPr lvl="1"/>
            <a:r>
              <a:rPr lang="en-US" dirty="0" err="1" smtClean="0"/>
              <a:t>Kerosakan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pelangaran</a:t>
            </a:r>
            <a:r>
              <a:rPr lang="en-US" dirty="0" smtClean="0"/>
              <a:t> </a:t>
            </a:r>
            <a:r>
              <a:rPr lang="en-US" dirty="0" err="1" smtClean="0"/>
              <a:t>kewajipan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721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TANGGUNGAN PENGHUNI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PENGHUNI (OCCUPIER):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kawalan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premis</a:t>
            </a:r>
            <a:r>
              <a:rPr lang="en-US" dirty="0" smtClean="0"/>
              <a:t> </a:t>
            </a:r>
            <a:r>
              <a:rPr lang="en-US" dirty="0" err="1" smtClean="0"/>
              <a:t>yangmemerlukan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berhati-hati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PREMIS: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bangunan</a:t>
            </a:r>
            <a:r>
              <a:rPr lang="en-US" dirty="0" smtClean="0"/>
              <a:t>,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pembinaan</a:t>
            </a:r>
            <a:r>
              <a:rPr lang="en-US" dirty="0" smtClean="0"/>
              <a:t>, </a:t>
            </a:r>
            <a:r>
              <a:rPr lang="en-US" dirty="0" err="1" smtClean="0"/>
              <a:t>kenderaan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Pemasuk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(contractual entrants)</a:t>
            </a:r>
          </a:p>
          <a:p>
            <a:pPr lvl="1"/>
            <a:r>
              <a:rPr lang="en-US" dirty="0" err="1" smtClean="0"/>
              <a:t>Pelawat</a:t>
            </a:r>
            <a:r>
              <a:rPr lang="en-US" dirty="0" smtClean="0"/>
              <a:t> (invitees)</a:t>
            </a:r>
          </a:p>
          <a:p>
            <a:pPr lvl="1"/>
            <a:r>
              <a:rPr lang="en-US" dirty="0" smtClean="0"/>
              <a:t>Orang yang </a:t>
            </a:r>
            <a:r>
              <a:rPr lang="en-US" dirty="0" err="1" smtClean="0"/>
              <a:t>dibolehkan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(licensee)</a:t>
            </a:r>
          </a:p>
          <a:p>
            <a:pPr lvl="1"/>
            <a:r>
              <a:rPr lang="en-US" dirty="0" err="1" smtClean="0"/>
              <a:t>Penceroboh</a:t>
            </a:r>
            <a:r>
              <a:rPr lang="en-US" dirty="0" smtClean="0"/>
              <a:t> (</a:t>
            </a:r>
            <a:r>
              <a:rPr lang="en-US" dirty="0" err="1" smtClean="0"/>
              <a:t>tresspasser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593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KACAU-GANGGU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Ganggu</a:t>
            </a:r>
            <a:r>
              <a:rPr lang="en-US" dirty="0" smtClean="0"/>
              <a:t> </a:t>
            </a:r>
            <a:r>
              <a:rPr lang="en-US" dirty="0" err="1" smtClean="0"/>
              <a:t>keselesaan</a:t>
            </a:r>
            <a:r>
              <a:rPr lang="en-US" dirty="0" smtClean="0"/>
              <a:t>, </a:t>
            </a:r>
            <a:r>
              <a:rPr lang="en-US" dirty="0" err="1" smtClean="0"/>
              <a:t>kerosakan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kecederaan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.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jenis</a:t>
            </a:r>
            <a:r>
              <a:rPr lang="en-US" dirty="0" smtClean="0"/>
              <a:t>: </a:t>
            </a:r>
            <a:r>
              <a:rPr lang="en-US" dirty="0" err="1" smtClean="0"/>
              <a:t>kacau-ganggu</a:t>
            </a:r>
            <a:r>
              <a:rPr lang="en-US" dirty="0" smtClean="0"/>
              <a:t> </a:t>
            </a:r>
            <a:r>
              <a:rPr lang="en-US" dirty="0" err="1" smtClean="0"/>
              <a:t>awam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persendirian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AWAM: </a:t>
            </a:r>
            <a:r>
              <a:rPr lang="en-US" dirty="0" err="1" smtClean="0"/>
              <a:t>kacauganggu</a:t>
            </a:r>
            <a:r>
              <a:rPr lang="en-US" dirty="0" smtClean="0"/>
              <a:t> yang </a:t>
            </a:r>
            <a:r>
              <a:rPr lang="en-US" dirty="0" err="1" smtClean="0"/>
              <a:t>tiada</a:t>
            </a:r>
            <a:r>
              <a:rPr lang="en-US" dirty="0" smtClean="0"/>
              <a:t> </a:t>
            </a:r>
            <a:r>
              <a:rPr lang="en-US" dirty="0" err="1" smtClean="0"/>
              <a:t>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awam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persendirian</a:t>
            </a:r>
            <a:r>
              <a:rPr lang="en-US" dirty="0" smtClean="0"/>
              <a:t>.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berkuasa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PERSENDIRIAN: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premis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737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Pencerobohan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Hentaman</a:t>
            </a:r>
            <a:r>
              <a:rPr lang="en-US" dirty="0" smtClean="0"/>
              <a:t> (</a:t>
            </a:r>
            <a:r>
              <a:rPr lang="en-US" dirty="0" err="1"/>
              <a:t>B</a:t>
            </a:r>
            <a:r>
              <a:rPr lang="en-US" dirty="0" err="1" smtClean="0"/>
              <a:t>attary</a:t>
            </a:r>
            <a:r>
              <a:rPr lang="en-US" dirty="0" smtClean="0"/>
              <a:t>):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keizinan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niat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kawalan</a:t>
            </a:r>
            <a:r>
              <a:rPr lang="en-US" dirty="0" smtClean="0"/>
              <a:t>, </a:t>
            </a:r>
            <a:r>
              <a:rPr lang="en-US" dirty="0" err="1" smtClean="0"/>
              <a:t>bersentuhan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Serangan</a:t>
            </a:r>
            <a:r>
              <a:rPr lang="en-US" dirty="0" smtClean="0"/>
              <a:t> (Assault):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hentaman</a:t>
            </a:r>
            <a:endParaRPr lang="en-US" dirty="0" smtClean="0"/>
          </a:p>
          <a:p>
            <a:r>
              <a:rPr lang="en-US" dirty="0" smtClean="0"/>
              <a:t>Salah </a:t>
            </a:r>
            <a:r>
              <a:rPr lang="en-US" dirty="0" err="1" smtClean="0"/>
              <a:t>tahan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577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Pencerobohan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seksyen</a:t>
            </a:r>
            <a:r>
              <a:rPr lang="en-US" dirty="0" smtClean="0"/>
              <a:t> 5 KTN</a:t>
            </a:r>
          </a:p>
          <a:p>
            <a:r>
              <a:rPr lang="en-US" dirty="0" err="1" smtClean="0"/>
              <a:t>Walau</a:t>
            </a:r>
            <a:r>
              <a:rPr lang="en-US" dirty="0" smtClean="0"/>
              <a:t> pun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kerosakan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pencerobohan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 smtClean="0"/>
          </a:p>
          <a:p>
            <a:pPr lvl="1"/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 smtClean="0"/>
          </a:p>
          <a:p>
            <a:pPr lvl="1"/>
            <a:r>
              <a:rPr lang="en-US" dirty="0" err="1" smtClean="0"/>
              <a:t>Meletakkan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27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Fitnah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Pernyataan</a:t>
            </a:r>
            <a:r>
              <a:rPr lang="en-US" dirty="0" smtClean="0"/>
              <a:t> yang </a:t>
            </a:r>
            <a:r>
              <a:rPr lang="en-US" dirty="0" err="1" smtClean="0"/>
              <a:t>mencemar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berkecenderungan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plaintif</a:t>
            </a:r>
            <a:r>
              <a:rPr lang="en-US" dirty="0" smtClean="0"/>
              <a:t> </a:t>
            </a:r>
            <a:r>
              <a:rPr lang="en-US" dirty="0" err="1" smtClean="0"/>
              <a:t>dijauhi</a:t>
            </a:r>
            <a:r>
              <a:rPr lang="en-US" dirty="0" smtClean="0"/>
              <a:t>, </a:t>
            </a:r>
            <a:r>
              <a:rPr lang="en-US" dirty="0" err="1" smtClean="0"/>
              <a:t>dibenci</a:t>
            </a:r>
            <a:r>
              <a:rPr lang="en-US" dirty="0" smtClean="0"/>
              <a:t>, </a:t>
            </a:r>
            <a:r>
              <a:rPr lang="en-US" dirty="0" err="1" smtClean="0"/>
              <a:t>dihina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Kata-kata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fitnah</a:t>
            </a:r>
            <a:endParaRPr lang="en-US" dirty="0" smtClean="0"/>
          </a:p>
          <a:p>
            <a:pPr lvl="1"/>
            <a:r>
              <a:rPr lang="en-US" dirty="0" smtClean="0"/>
              <a:t>Kata-kata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plaintif</a:t>
            </a:r>
            <a:endParaRPr lang="en-US" dirty="0" smtClean="0"/>
          </a:p>
          <a:p>
            <a:pPr lvl="1"/>
            <a:r>
              <a:rPr lang="en-US" dirty="0" smtClean="0"/>
              <a:t>Kata-kata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disiarkan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78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324</Words>
  <Application>Microsoft Macintosh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LIB 7 UNDANG-UNDANG TORT</vt:lpstr>
      <vt:lpstr>MAKSUD TORT</vt:lpstr>
      <vt:lpstr>JENIS-JENIS KESALAHAN TORT</vt:lpstr>
      <vt:lpstr>KECUAIAN</vt:lpstr>
      <vt:lpstr>TANGGUNGAN PENGHUNI</vt:lpstr>
      <vt:lpstr>KACAU-GANGGU</vt:lpstr>
      <vt:lpstr>Pencerobohan terhadap diri</vt:lpstr>
      <vt:lpstr>Pencerobohan tanah</vt:lpstr>
      <vt:lpstr>Fitnah</vt:lpstr>
      <vt:lpstr>Tanggungan beralih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 4 UNDANG-UNDANG TORT</dc:title>
  <dc:creator>MUHAMMAD FATHI YUSOF </dc:creator>
  <cp:lastModifiedBy>MUHAMMAD FATHI YUSOF </cp:lastModifiedBy>
  <cp:revision>6</cp:revision>
  <dcterms:created xsi:type="dcterms:W3CDTF">2017-03-02T07:22:27Z</dcterms:created>
  <dcterms:modified xsi:type="dcterms:W3CDTF">2017-03-05T06:14:40Z</dcterms:modified>
</cp:coreProperties>
</file>