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58" r:id="rId5"/>
    <p:sldId id="261" r:id="rId6"/>
    <p:sldId id="259" r:id="rId7"/>
    <p:sldId id="257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66" r:id="rId16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A710"/>
    <a:srgbClr val="66B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682" y="5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444C0-B403-4250-BD61-376FBF3A378F}" type="datetimeFigureOut">
              <a:rPr lang="en-US"/>
              <a:pPr>
                <a:defRPr/>
              </a:pPr>
              <a:t>5/10/2014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FF073-17A1-4CD4-8C09-BCAB1E38C2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E7310-C5E3-40BB-BF3F-42209B18FB78}" type="datetimeFigureOut">
              <a:rPr lang="en-US"/>
              <a:pPr>
                <a:defRPr/>
              </a:pPr>
              <a:t>5/10/2014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92346-2B7D-4EBE-92F4-388E3B6600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89CA0-0C27-4D7F-A237-7E5E46F29F49}" type="datetimeFigureOut">
              <a:rPr lang="en-US"/>
              <a:pPr>
                <a:defRPr/>
              </a:pPr>
              <a:t>5/10/2014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BE194-A182-4DCD-88E6-374798FF1A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E3715-C40B-4B58-BFDB-DAA61C473ED5}" type="datetimeFigureOut">
              <a:rPr lang="en-US"/>
              <a:pPr>
                <a:defRPr/>
              </a:pPr>
              <a:t>5/10/2014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16992-77E6-4326-9971-E49040857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568DE-A305-4045-BA4C-4CB060EBE6EA}" type="datetimeFigureOut">
              <a:rPr lang="en-US"/>
              <a:pPr>
                <a:defRPr/>
              </a:pPr>
              <a:t>5/10/2014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DC0F0-E343-48AB-A702-04451274EE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6E62F-844C-4413-ACD9-61002FFD7179}" type="datetimeFigureOut">
              <a:rPr lang="en-US"/>
              <a:pPr>
                <a:defRPr/>
              </a:pPr>
              <a:t>5/10/2014</a:t>
            </a:fld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D3296-13FC-45D1-90B5-FF4ED6FB8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D2828-53D0-459C-ADF5-2D012295BE7B}" type="datetimeFigureOut">
              <a:rPr lang="en-US"/>
              <a:pPr>
                <a:defRPr/>
              </a:pPr>
              <a:t>5/10/2014</a:t>
            </a:fld>
            <a:endParaRPr lang="en-US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ADF08-B582-40A7-90FF-B49ED3141F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35CCC-B83F-4915-A777-AAC0651EFCDC}" type="datetimeFigureOut">
              <a:rPr lang="en-US"/>
              <a:pPr>
                <a:defRPr/>
              </a:pPr>
              <a:t>5/10/2014</a:t>
            </a:fld>
            <a:endParaRPr lang="en-US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6B3A0-1690-4D8F-8311-1DC6B9C624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AC152-0A35-4B4F-B5C1-BD7FFDF7D1AF}" type="datetimeFigureOut">
              <a:rPr lang="en-US"/>
              <a:pPr>
                <a:defRPr/>
              </a:pPr>
              <a:t>5/10/2014</a:t>
            </a:fld>
            <a:endParaRPr lang="en-US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69E18-EA0D-47FE-ADAA-56BC10138E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B4813-C318-45D2-8217-1970F5EDD961}" type="datetimeFigureOut">
              <a:rPr lang="en-US"/>
              <a:pPr>
                <a:defRPr/>
              </a:pPr>
              <a:t>5/10/2014</a:t>
            </a:fld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EC372-0110-4B01-A4C4-C6FF856A8C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152FE-1ADF-4C5E-B2E1-7F3926871AAA}" type="datetimeFigureOut">
              <a:rPr lang="en-US"/>
              <a:pPr>
                <a:defRPr/>
              </a:pPr>
              <a:t>5/10/2014</a:t>
            </a:fld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1BF71-C600-4ECD-9712-40D2D5A63D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US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B4A157D-6A00-456D-AB1C-08FE34BF228E}" type="datetimeFigureOut">
              <a:rPr lang="en-US"/>
              <a:pPr>
                <a:defRPr/>
              </a:pPr>
              <a:t>5/10/2014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9B5BD7-3C93-4311-B3CC-7401FAFEEA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438" y="3071813"/>
            <a:ext cx="6929437" cy="5778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dirty="0">
                <a:solidFill>
                  <a:schemeClr val="bg1"/>
                </a:solidFill>
              </a:rPr>
              <a:t> </a:t>
            </a:r>
            <a:r>
              <a:rPr lang="fr-CA" dirty="0" err="1">
                <a:solidFill>
                  <a:schemeClr val="bg1"/>
                </a:solidFill>
              </a:rPr>
              <a:t>Ethics</a:t>
            </a:r>
            <a:r>
              <a:rPr lang="fr-CA" dirty="0">
                <a:solidFill>
                  <a:schemeClr val="bg1"/>
                </a:solidFill>
              </a:rPr>
              <a:t> and </a:t>
            </a:r>
            <a:r>
              <a:rPr lang="fr-CA" dirty="0" err="1">
                <a:solidFill>
                  <a:schemeClr val="bg1"/>
                </a:solidFill>
              </a:rPr>
              <a:t>Development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3250" y="3609975"/>
            <a:ext cx="5888038" cy="396875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CA" dirty="0" smtClean="0">
                <a:solidFill>
                  <a:schemeClr val="bg1"/>
                </a:solidFill>
              </a:rPr>
              <a:t>MAB 2383 Business Law and  </a:t>
            </a:r>
            <a:r>
              <a:rPr lang="fr-CA" dirty="0" err="1" smtClean="0">
                <a:solidFill>
                  <a:schemeClr val="bg1"/>
                </a:solidFill>
              </a:rPr>
              <a:t>Ethics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92" y="0"/>
            <a:ext cx="8316416" cy="5341438"/>
          </a:xfrm>
        </p:spPr>
      </p:pic>
    </p:spTree>
    <p:extLst>
      <p:ext uri="{BB962C8B-B14F-4D97-AF65-F5344CB8AC3E}">
        <p14:creationId xmlns:p14="http://schemas.microsoft.com/office/powerpoint/2010/main" val="306115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52" y="88812"/>
            <a:ext cx="8904695" cy="5020022"/>
          </a:xfrm>
        </p:spPr>
      </p:pic>
    </p:spTree>
    <p:extLst>
      <p:ext uri="{BB962C8B-B14F-4D97-AF65-F5344CB8AC3E}">
        <p14:creationId xmlns:p14="http://schemas.microsoft.com/office/powerpoint/2010/main" val="3290030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-153589"/>
            <a:ext cx="7704856" cy="5297089"/>
          </a:xfrm>
        </p:spPr>
      </p:pic>
    </p:spTree>
    <p:extLst>
      <p:ext uri="{BB962C8B-B14F-4D97-AF65-F5344CB8AC3E}">
        <p14:creationId xmlns:p14="http://schemas.microsoft.com/office/powerpoint/2010/main" val="1997106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4622"/>
            <a:ext cx="8964488" cy="5983796"/>
          </a:xfrm>
        </p:spPr>
      </p:pic>
    </p:spTree>
    <p:extLst>
      <p:ext uri="{BB962C8B-B14F-4D97-AF65-F5344CB8AC3E}">
        <p14:creationId xmlns:p14="http://schemas.microsoft.com/office/powerpoint/2010/main" val="290309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35963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Discuss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Whether our existing legal system is adequate in protecting the environment from excessive development activities?</a:t>
            </a:r>
          </a:p>
          <a:p>
            <a:r>
              <a:rPr lang="en-GB" sz="2800" dirty="0" smtClean="0"/>
              <a:t>Whether the laws and policies are properly observed by the responsible parties?</a:t>
            </a:r>
          </a:p>
          <a:p>
            <a:r>
              <a:rPr lang="en-GB" sz="2800" dirty="0" smtClean="0"/>
              <a:t>What are solutions / proposals to improve our environmental protection?</a:t>
            </a:r>
            <a:endParaRPr lang="en-GB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mtClean="0"/>
              <a:t>Development…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Physical development</a:t>
            </a:r>
          </a:p>
          <a:p>
            <a:r>
              <a:rPr lang="en-US" dirty="0" smtClean="0"/>
              <a:t>Human development</a:t>
            </a:r>
          </a:p>
          <a:p>
            <a:r>
              <a:rPr lang="en-US" dirty="0" smtClean="0"/>
              <a:t>Financial development</a:t>
            </a:r>
          </a:p>
          <a:p>
            <a:r>
              <a:rPr lang="en-US" dirty="0" smtClean="0"/>
              <a:t>Technological development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857250"/>
          </a:xfrm>
        </p:spPr>
        <p:txBody>
          <a:bodyPr/>
          <a:lstStyle/>
          <a:p>
            <a:r>
              <a:rPr lang="fr-CA" dirty="0" smtClean="0">
                <a:solidFill>
                  <a:schemeClr val="bg1"/>
                </a:solidFill>
              </a:rPr>
              <a:t>On the name of development…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4" name="Content Placeholder 3" descr="468_china-pollution-prob-00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19274" y="1285866"/>
            <a:ext cx="5143536" cy="34290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857250"/>
          </a:xfrm>
        </p:spPr>
        <p:txBody>
          <a:bodyPr/>
          <a:lstStyle/>
          <a:p>
            <a:r>
              <a:rPr lang="fr-CA" dirty="0" smtClean="0">
                <a:solidFill>
                  <a:schemeClr val="bg1"/>
                </a:solidFill>
              </a:rPr>
              <a:t> Development?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6" name="Content Placeholder 5" descr="20091019kemacetanjakarta-by-yud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39345" y="1285866"/>
            <a:ext cx="5155043" cy="34290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386306" y="4357706"/>
            <a:ext cx="6400800" cy="857250"/>
          </a:xfrm>
        </p:spPr>
        <p:txBody>
          <a:bodyPr/>
          <a:lstStyle/>
          <a:p>
            <a:pPr algn="l"/>
            <a:r>
              <a:rPr lang="en-GB" sz="1050" b="1" dirty="0" smtClean="0"/>
              <a:t>Source</a:t>
            </a:r>
            <a:r>
              <a:rPr lang="en-GB" sz="1050" dirty="0" smtClean="0"/>
              <a:t>: Adapted from Ralph Hall, Introducing the Concept of Sustainable Transport</a:t>
            </a:r>
            <a:br>
              <a:rPr lang="en-GB" sz="1050" dirty="0" smtClean="0"/>
            </a:br>
            <a:r>
              <a:rPr lang="en-GB" sz="1050" dirty="0" smtClean="0"/>
              <a:t>to the U.S. DOT through the Reauthorization of TEA-21</a:t>
            </a:r>
            <a:endParaRPr lang="en-US" sz="1050" dirty="0" smtClean="0">
              <a:solidFill>
                <a:srgbClr val="5DA710"/>
              </a:solidFill>
            </a:endParaRPr>
          </a:p>
        </p:txBody>
      </p:sp>
      <p:pic>
        <p:nvPicPr>
          <p:cNvPr id="4" name="Content Placeholder 3" descr="sustaiable development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14546" y="0"/>
            <a:ext cx="6929454" cy="44743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857250"/>
          </a:xfrm>
        </p:spPr>
        <p:txBody>
          <a:bodyPr/>
          <a:lstStyle/>
          <a:p>
            <a:r>
              <a:rPr lang="fr-CA" dirty="0" smtClean="0">
                <a:solidFill>
                  <a:srgbClr val="66B515"/>
                </a:solidFill>
              </a:rPr>
              <a:t>Sustainable Development</a:t>
            </a:r>
            <a:endParaRPr lang="en-US" dirty="0" smtClean="0">
              <a:solidFill>
                <a:srgbClr val="66B515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500063" y="1357313"/>
            <a:ext cx="8186737" cy="3357562"/>
          </a:xfrm>
        </p:spPr>
        <p:txBody>
          <a:bodyPr/>
          <a:lstStyle/>
          <a:p>
            <a:pPr>
              <a:buNone/>
            </a:pPr>
            <a:r>
              <a:rPr lang="en-GB" sz="2000" dirty="0" smtClean="0"/>
              <a:t>The definition from </a:t>
            </a:r>
            <a:r>
              <a:rPr lang="en-GB" sz="2000" i="1" dirty="0" smtClean="0"/>
              <a:t>Our Common Future: (</a:t>
            </a:r>
            <a:r>
              <a:rPr lang="en-GB" sz="2000" dirty="0" smtClean="0"/>
              <a:t>also known as the </a:t>
            </a:r>
            <a:r>
              <a:rPr lang="en-GB" sz="2000" dirty="0" err="1" smtClean="0"/>
              <a:t>Brundtland</a:t>
            </a:r>
            <a:r>
              <a:rPr lang="en-GB" sz="2000" dirty="0" smtClean="0"/>
              <a:t> Report):</a:t>
            </a:r>
          </a:p>
          <a:p>
            <a:pPr lvl="1"/>
            <a:r>
              <a:rPr lang="en-GB" sz="1800" i="1" dirty="0" smtClean="0"/>
              <a:t>"Sustainable development is development that meets the needs of the present without compromising the ability of future generations to meet their own needs. It contains within it two key concepts:</a:t>
            </a:r>
            <a:endParaRPr lang="en-GB" sz="1800" dirty="0" smtClean="0"/>
          </a:p>
          <a:p>
            <a:pPr lvl="1"/>
            <a:r>
              <a:rPr lang="en-GB" sz="1800" i="1" dirty="0" smtClean="0"/>
              <a:t>the concept of</a:t>
            </a:r>
            <a:r>
              <a:rPr lang="en-GB" sz="1800" dirty="0" smtClean="0"/>
              <a:t> </a:t>
            </a:r>
            <a:r>
              <a:rPr lang="en-GB" sz="1800" b="1" i="1" dirty="0" smtClean="0"/>
              <a:t>needs</a:t>
            </a:r>
            <a:r>
              <a:rPr lang="en-GB" sz="1800" i="1" dirty="0" smtClean="0"/>
              <a:t>, in particular the essential needs of the world's poor, to which overriding priority should be given; and</a:t>
            </a:r>
            <a:endParaRPr lang="en-GB" sz="1800" dirty="0" smtClean="0"/>
          </a:p>
          <a:p>
            <a:pPr lvl="1"/>
            <a:r>
              <a:rPr lang="en-GB" sz="1800" i="1" dirty="0" smtClean="0"/>
              <a:t>the idea of</a:t>
            </a:r>
            <a:r>
              <a:rPr lang="en-GB" sz="1800" dirty="0" smtClean="0"/>
              <a:t> </a:t>
            </a:r>
            <a:r>
              <a:rPr lang="en-GB" sz="1800" b="1" i="1" dirty="0" smtClean="0"/>
              <a:t>limitations</a:t>
            </a:r>
            <a:r>
              <a:rPr lang="en-GB" sz="1800" dirty="0" smtClean="0"/>
              <a:t> </a:t>
            </a:r>
            <a:r>
              <a:rPr lang="en-GB" sz="1800" i="1" dirty="0" smtClean="0"/>
              <a:t>imposed by the state of technology and social organization on the environment's ability to meet present and future needs."</a:t>
            </a:r>
            <a:endParaRPr lang="en-GB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39688"/>
            <a:ext cx="9144001" cy="6746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 descr="lynas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3950"/>
            <a:ext cx="8429684" cy="51971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165</Template>
  <TotalTime>573</TotalTime>
  <Words>181</Words>
  <Application>Microsoft Office PowerPoint</Application>
  <PresentationFormat>On-screen Show (16:9)</PresentationFormat>
  <Paragraphs>20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165</vt:lpstr>
      <vt:lpstr> Ethics and Development</vt:lpstr>
      <vt:lpstr>PowerPoint Presentation</vt:lpstr>
      <vt:lpstr>PowerPoint Presentation</vt:lpstr>
      <vt:lpstr>On the name of development…</vt:lpstr>
      <vt:lpstr> Development?</vt:lpstr>
      <vt:lpstr>Source: Adapted from Ralph Hall, Introducing the Concept of Sustainable Transport to the U.S. DOT through the Reauthorization of TEA-21</vt:lpstr>
      <vt:lpstr>Sustainable Development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Discuss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Toshiba</dc:creator>
  <cp:lastModifiedBy>fathi yusof</cp:lastModifiedBy>
  <cp:revision>21</cp:revision>
  <dcterms:created xsi:type="dcterms:W3CDTF">2012-03-23T02:42:37Z</dcterms:created>
  <dcterms:modified xsi:type="dcterms:W3CDTF">2014-05-10T01:07:00Z</dcterms:modified>
</cp:coreProperties>
</file>