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57" r:id="rId4"/>
    <p:sldId id="260" r:id="rId5"/>
    <p:sldId id="261" r:id="rId6"/>
    <p:sldId id="262" r:id="rId7"/>
    <p:sldId id="273" r:id="rId8"/>
    <p:sldId id="276" r:id="rId9"/>
    <p:sldId id="275" r:id="rId10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928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2F6DC6-7030-46A4-AD0C-A18A347FCA22}" type="datetimeFigureOut">
              <a:rPr lang="fr-FR"/>
              <a:pPr>
                <a:defRPr/>
              </a:pPr>
              <a:t>16/02/19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D6AAA7-D8FF-434D-9B59-E01B65C7F0EE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AE5E04-8E4C-43F7-9B46-32F354E99E73}" type="datetimeFigureOut">
              <a:rPr lang="fr-FR"/>
              <a:pPr>
                <a:defRPr/>
              </a:pPr>
              <a:t>16/02/19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8D79B6-7B64-4D44-BDAF-81D03A3BBFC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867006-C49A-40B6-892F-7522CF80A3E0}" type="datetimeFigureOut">
              <a:rPr lang="fr-FR"/>
              <a:pPr>
                <a:defRPr/>
              </a:pPr>
              <a:t>16/02/19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1DA7A0-2E9A-4981-A81C-7E219B96771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BD262-89D9-4B0A-B6A1-46781F798993}" type="datetimeFigureOut">
              <a:rPr lang="fr-FR"/>
              <a:pPr>
                <a:defRPr/>
              </a:pPr>
              <a:t>16/02/19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925AF6-5EB9-489A-B236-837A923AE0D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0B3B66-6055-4B0B-8267-F030A79AF2F6}" type="datetimeFigureOut">
              <a:rPr lang="fr-FR"/>
              <a:pPr>
                <a:defRPr/>
              </a:pPr>
              <a:t>16/02/19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E5FBE7-58E7-495C-BCC0-E63EEBCDE6E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9B56B-C592-42E8-86F3-4F109061B080}" type="datetimeFigureOut">
              <a:rPr lang="fr-FR"/>
              <a:pPr>
                <a:defRPr/>
              </a:pPr>
              <a:t>16/02/19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420D8D-86F4-44EC-9F5A-192B6F95A9B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02FC73-3390-4B10-B9D5-4D57BDE5F8AD}" type="datetimeFigureOut">
              <a:rPr lang="fr-FR"/>
              <a:pPr>
                <a:defRPr/>
              </a:pPr>
              <a:t>16/02/19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EAB06F-A11B-4DEB-A90C-59D08012EE4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82B650-CF47-404B-ACDC-C8235EE3AAE9}" type="datetimeFigureOut">
              <a:rPr lang="fr-FR"/>
              <a:pPr>
                <a:defRPr/>
              </a:pPr>
              <a:t>16/02/19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D1006D-0C5F-4C97-A19D-F36CE760C596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1B48BA-2B45-44BB-9820-78F7341CE847}" type="datetimeFigureOut">
              <a:rPr lang="fr-FR"/>
              <a:pPr>
                <a:defRPr/>
              </a:pPr>
              <a:t>16/02/19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A0F825-149A-46CC-BE25-505EA0CD0BEE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A33747-FD11-4746-ADBA-1CEF8D94ACA8}" type="datetimeFigureOut">
              <a:rPr lang="fr-FR"/>
              <a:pPr>
                <a:defRPr/>
              </a:pPr>
              <a:t>16/02/19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979EDD-9CD7-480B-851E-28666646005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5B4402-526F-4DDB-8A15-7CB778A552DC}" type="datetimeFigureOut">
              <a:rPr lang="fr-FR"/>
              <a:pPr>
                <a:defRPr/>
              </a:pPr>
              <a:t>16/02/19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C9A0FD-AFEC-42CF-A132-574E969E18DE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E03BA3F-9E61-456D-9828-85DFB6ECC50B}" type="datetimeFigureOut">
              <a:rPr lang="fr-FR"/>
              <a:pPr>
                <a:defRPr/>
              </a:pPr>
              <a:t>16/02/19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5EF774C-2F16-499F-8387-94B054A9871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ctrTitle"/>
          </p:nvPr>
        </p:nvSpPr>
        <p:spPr>
          <a:xfrm>
            <a:off x="1643063" y="5072063"/>
            <a:ext cx="6286500" cy="1000125"/>
          </a:xfrm>
        </p:spPr>
        <p:txBody>
          <a:bodyPr/>
          <a:lstStyle/>
          <a:p>
            <a:pPr algn="l"/>
            <a:r>
              <a:rPr lang="en-US" sz="4000" b="1" dirty="0" smtClean="0"/>
              <a:t>Law and Management</a:t>
            </a:r>
            <a:endParaRPr lang="fr-FR" sz="4200" dirty="0" smtClean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>
          <a:xfrm>
            <a:off x="1714500" y="274638"/>
            <a:ext cx="6972300" cy="1143000"/>
          </a:xfrm>
        </p:spPr>
        <p:txBody>
          <a:bodyPr/>
          <a:lstStyle/>
          <a:p>
            <a:pPr algn="l"/>
            <a:r>
              <a:rPr lang="en-GB" b="1" dirty="0" smtClean="0"/>
              <a:t>Law and Management</a:t>
            </a:r>
            <a:endParaRPr lang="fr-FR" dirty="0" smtClean="0"/>
          </a:p>
        </p:txBody>
      </p:sp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>
          <a:xfrm>
            <a:off x="1214438" y="1600200"/>
            <a:ext cx="7472362" cy="4525963"/>
          </a:xfrm>
        </p:spPr>
        <p:txBody>
          <a:bodyPr/>
          <a:lstStyle/>
          <a:p>
            <a:pPr lvl="0">
              <a:buNone/>
            </a:pPr>
            <a:endParaRPr lang="en-US" sz="2800" dirty="0" smtClean="0"/>
          </a:p>
          <a:p>
            <a:pPr>
              <a:buNone/>
            </a:pPr>
            <a:r>
              <a:rPr lang="en-GB" sz="2800" dirty="0" smtClean="0"/>
              <a:t>Relevant types of law</a:t>
            </a:r>
            <a:endParaRPr lang="en-US" sz="2800" dirty="0" smtClean="0"/>
          </a:p>
          <a:p>
            <a:pPr>
              <a:buNone/>
            </a:pPr>
            <a:r>
              <a:rPr lang="en-GB" sz="2800" dirty="0" smtClean="0"/>
              <a:t>Understanding legal documents</a:t>
            </a:r>
            <a:endParaRPr lang="en-US" sz="2800" dirty="0" smtClean="0"/>
          </a:p>
          <a:p>
            <a:pPr>
              <a:buNone/>
            </a:pPr>
            <a:r>
              <a:rPr lang="en-GB" sz="2800" dirty="0" smtClean="0"/>
              <a:t>Legal research </a:t>
            </a:r>
          </a:p>
          <a:p>
            <a:pPr>
              <a:buNone/>
            </a:pPr>
            <a:endParaRPr lang="en-US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>
          <a:xfrm>
            <a:off x="1714500" y="274638"/>
            <a:ext cx="6972300" cy="1143000"/>
          </a:xfrm>
        </p:spPr>
        <p:txBody>
          <a:bodyPr/>
          <a:lstStyle/>
          <a:p>
            <a:pPr algn="l"/>
            <a:r>
              <a:rPr lang="en-GB" dirty="0" smtClean="0"/>
              <a:t>Relevant types of law</a:t>
            </a:r>
            <a:endParaRPr lang="fr-FR" dirty="0" smtClean="0"/>
          </a:p>
        </p:txBody>
      </p:sp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>
          <a:xfrm>
            <a:off x="1214438" y="1600200"/>
            <a:ext cx="7472362" cy="4525963"/>
          </a:xfrm>
        </p:spPr>
        <p:txBody>
          <a:bodyPr/>
          <a:lstStyle/>
          <a:p>
            <a:pPr lvl="0"/>
            <a:endParaRPr lang="en-US" sz="2800" dirty="0" smtClean="0"/>
          </a:p>
          <a:p>
            <a:pPr lvl="0"/>
            <a:r>
              <a:rPr lang="en-US" sz="2800" dirty="0" smtClean="0"/>
              <a:t>Commercial Laws</a:t>
            </a:r>
          </a:p>
          <a:p>
            <a:pPr lvl="0"/>
            <a:r>
              <a:rPr lang="en-US" sz="2800" dirty="0" smtClean="0"/>
              <a:t>Law of Contract</a:t>
            </a:r>
          </a:p>
          <a:p>
            <a:pPr lvl="0"/>
            <a:r>
              <a:rPr lang="en-US" sz="2800" dirty="0" smtClean="0"/>
              <a:t>Law and business </a:t>
            </a:r>
            <a:r>
              <a:rPr lang="en-US" sz="2800" dirty="0" err="1" smtClean="0"/>
              <a:t>organisations</a:t>
            </a:r>
            <a:r>
              <a:rPr lang="en-US" sz="2800" dirty="0" smtClean="0"/>
              <a:t>: Company, partnership etc</a:t>
            </a:r>
          </a:p>
          <a:p>
            <a:pPr lvl="0"/>
            <a:r>
              <a:rPr lang="en-US" sz="2800" dirty="0" smtClean="0"/>
              <a:t>Law and banking and finance </a:t>
            </a:r>
          </a:p>
          <a:p>
            <a:pPr lvl="0"/>
            <a:r>
              <a:rPr lang="en-US" sz="2800" dirty="0" smtClean="0"/>
              <a:t>Law and commercial transactions: sale of goods law, hire purchase law etc</a:t>
            </a:r>
          </a:p>
          <a:p>
            <a:pPr lvl="0"/>
            <a:r>
              <a:rPr lang="en-US" sz="2800" dirty="0" smtClean="0"/>
              <a:t>Law and property: land, intellectual property etc.</a:t>
            </a:r>
          </a:p>
          <a:p>
            <a:pPr lvl="0">
              <a:buNone/>
            </a:pPr>
            <a:endParaRPr lang="en-US" sz="2800" dirty="0" smtClean="0"/>
          </a:p>
          <a:p>
            <a:pPr lvl="0"/>
            <a:endParaRPr lang="en-US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>
          <a:xfrm>
            <a:off x="1714500" y="274638"/>
            <a:ext cx="6972300" cy="1143000"/>
          </a:xfrm>
        </p:spPr>
        <p:txBody>
          <a:bodyPr/>
          <a:lstStyle/>
          <a:p>
            <a:r>
              <a:rPr lang="en-GB" dirty="0" smtClean="0"/>
              <a:t>Understanding legal documents</a:t>
            </a:r>
            <a:endParaRPr lang="en-US" dirty="0" smtClean="0"/>
          </a:p>
        </p:txBody>
      </p:sp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>
          <a:xfrm>
            <a:off x="1214438" y="1600200"/>
            <a:ext cx="7472362" cy="4525963"/>
          </a:xfrm>
        </p:spPr>
        <p:txBody>
          <a:bodyPr/>
          <a:lstStyle/>
          <a:p>
            <a:pPr lvl="0">
              <a:buNone/>
            </a:pPr>
            <a:endParaRPr lang="en-US" sz="2800" dirty="0" smtClean="0"/>
          </a:p>
          <a:p>
            <a:pPr lvl="0"/>
            <a:r>
              <a:rPr lang="en-US" sz="2800" dirty="0" smtClean="0"/>
              <a:t>What are legal documents?</a:t>
            </a:r>
          </a:p>
          <a:p>
            <a:pPr lvl="0"/>
            <a:r>
              <a:rPr lang="en-US" sz="2800" dirty="0" smtClean="0"/>
              <a:t>Statutes, regulations and rules.</a:t>
            </a:r>
          </a:p>
          <a:p>
            <a:pPr lvl="0"/>
            <a:r>
              <a:rPr lang="en-US" sz="2800" dirty="0" smtClean="0"/>
              <a:t>Agreements such as sale and purchase (S&amp;P) agreement, lease agreement, tenancy agreement, charge agreement, partnership agreement, agency agreement etc.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>
          <a:xfrm>
            <a:off x="1714500" y="274638"/>
            <a:ext cx="6972300" cy="1143000"/>
          </a:xfrm>
        </p:spPr>
        <p:txBody>
          <a:bodyPr/>
          <a:lstStyle/>
          <a:p>
            <a:pPr algn="l"/>
            <a:r>
              <a:rPr lang="en-GB" dirty="0" smtClean="0"/>
              <a:t>What are characteristic of legal documents?</a:t>
            </a:r>
            <a:endParaRPr lang="fr-FR" dirty="0" smtClean="0"/>
          </a:p>
        </p:txBody>
      </p:sp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>
          <a:xfrm>
            <a:off x="1214438" y="1600200"/>
            <a:ext cx="7472362" cy="4525963"/>
          </a:xfrm>
        </p:spPr>
        <p:txBody>
          <a:bodyPr/>
          <a:lstStyle/>
          <a:p>
            <a:pPr lvl="0"/>
            <a:endParaRPr lang="en-US" sz="2800" dirty="0" smtClean="0"/>
          </a:p>
          <a:p>
            <a:pPr lvl="0"/>
            <a:r>
              <a:rPr lang="en-US" sz="2800" dirty="0" smtClean="0"/>
              <a:t>Interesting?</a:t>
            </a:r>
          </a:p>
          <a:p>
            <a:pPr lvl="0"/>
            <a:r>
              <a:rPr lang="en-US" sz="2800" dirty="0" smtClean="0"/>
              <a:t>Easy to understand?</a:t>
            </a:r>
          </a:p>
          <a:p>
            <a:pPr lvl="0"/>
            <a:r>
              <a:rPr lang="en-US" sz="2800" dirty="0" smtClean="0"/>
              <a:t>Short sentences?</a:t>
            </a:r>
          </a:p>
          <a:p>
            <a:pPr lvl="0"/>
            <a:r>
              <a:rPr lang="en-US" sz="2800" dirty="0" smtClean="0"/>
              <a:t>Ordinary language?</a:t>
            </a:r>
          </a:p>
          <a:p>
            <a:pPr lvl="0"/>
            <a:r>
              <a:rPr lang="en-US" sz="2800" dirty="0" smtClean="0"/>
              <a:t>Size of words?</a:t>
            </a:r>
          </a:p>
          <a:p>
            <a:pPr lvl="0"/>
            <a:r>
              <a:rPr lang="en-US" sz="2800" dirty="0" smtClean="0"/>
              <a:t>Why? What your comment?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>
          <a:xfrm>
            <a:off x="1714500" y="274638"/>
            <a:ext cx="6972300" cy="1143000"/>
          </a:xfrm>
        </p:spPr>
        <p:txBody>
          <a:bodyPr/>
          <a:lstStyle/>
          <a:p>
            <a:pPr algn="l"/>
            <a:r>
              <a:rPr lang="en-GB" dirty="0" smtClean="0"/>
              <a:t>Legal Research</a:t>
            </a:r>
            <a:endParaRPr lang="fr-FR" dirty="0" smtClean="0"/>
          </a:p>
        </p:txBody>
      </p:sp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>
          <a:xfrm>
            <a:off x="1214438" y="1600200"/>
            <a:ext cx="7472362" cy="4525963"/>
          </a:xfrm>
        </p:spPr>
        <p:txBody>
          <a:bodyPr/>
          <a:lstStyle/>
          <a:p>
            <a:pPr lvl="0"/>
            <a:endParaRPr lang="en-US" sz="2800" dirty="0" smtClean="0"/>
          </a:p>
          <a:p>
            <a:pPr lvl="0"/>
            <a:r>
              <a:rPr lang="en-US" sz="2800" dirty="0" smtClean="0"/>
              <a:t>Where to find the meaning of terms?</a:t>
            </a:r>
          </a:p>
          <a:p>
            <a:pPr lvl="0"/>
            <a:r>
              <a:rPr lang="en-US" sz="2800" dirty="0" smtClean="0"/>
              <a:t>Where to find statutes?</a:t>
            </a:r>
          </a:p>
          <a:p>
            <a:pPr lvl="0"/>
            <a:r>
              <a:rPr lang="en-US" sz="2800" dirty="0" smtClean="0"/>
              <a:t>Where to find decided cases?</a:t>
            </a:r>
          </a:p>
          <a:p>
            <a:pPr lvl="0"/>
            <a:r>
              <a:rPr lang="en-US" sz="2800" dirty="0" smtClean="0"/>
              <a:t>Where to find sample of agreements?</a:t>
            </a:r>
          </a:p>
          <a:p>
            <a:pPr lvl="0">
              <a:buNone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>
          <a:xfrm>
            <a:off x="1714500" y="274638"/>
            <a:ext cx="6972300" cy="1143000"/>
          </a:xfrm>
        </p:spPr>
        <p:txBody>
          <a:bodyPr/>
          <a:lstStyle/>
          <a:p>
            <a:pPr algn="l"/>
            <a:r>
              <a:rPr lang="en-GB" dirty="0" smtClean="0"/>
              <a:t>Links for Legal Research</a:t>
            </a:r>
            <a:endParaRPr lang="fr-FR" dirty="0" smtClean="0"/>
          </a:p>
        </p:txBody>
      </p:sp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>
          <a:xfrm>
            <a:off x="1214438" y="1600200"/>
            <a:ext cx="7472362" cy="4525963"/>
          </a:xfrm>
        </p:spPr>
        <p:txBody>
          <a:bodyPr/>
          <a:lstStyle/>
          <a:p>
            <a:pPr lvl="0"/>
            <a:endParaRPr lang="en-US" sz="2800" dirty="0" smtClean="0"/>
          </a:p>
          <a:p>
            <a:r>
              <a:rPr lang="en-US" sz="2800" dirty="0" smtClean="0"/>
              <a:t>To get recent case reports:</a:t>
            </a:r>
          </a:p>
          <a:p>
            <a:pPr lvl="1"/>
            <a:r>
              <a:rPr lang="en-US" sz="2400" dirty="0" smtClean="0"/>
              <a:t>http://www.kehakiman.gov.my/</a:t>
            </a:r>
          </a:p>
          <a:p>
            <a:r>
              <a:rPr lang="en-US" sz="2800" dirty="0" smtClean="0"/>
              <a:t>To get statutes: </a:t>
            </a:r>
          </a:p>
          <a:p>
            <a:pPr lvl="1"/>
            <a:r>
              <a:rPr lang="en-US" sz="2400" dirty="0" smtClean="0"/>
              <a:t>A-G website: http://www.agc.gov.my/</a:t>
            </a:r>
          </a:p>
          <a:p>
            <a:r>
              <a:rPr lang="en-US" sz="2800" dirty="0" smtClean="0"/>
              <a:t>To get cases/regulations:</a:t>
            </a:r>
          </a:p>
          <a:p>
            <a:pPr lvl="1"/>
            <a:r>
              <a:rPr lang="en-US" sz="2400" dirty="0" err="1" smtClean="0"/>
              <a:t>Lawnet</a:t>
            </a:r>
            <a:r>
              <a:rPr lang="en-US" sz="2400" dirty="0" smtClean="0"/>
              <a:t>: www.lawnet.com.my</a:t>
            </a:r>
          </a:p>
          <a:p>
            <a:r>
              <a:rPr lang="en-US" sz="2800" dirty="0" smtClean="0"/>
              <a:t>To get cases:</a:t>
            </a:r>
          </a:p>
          <a:p>
            <a:pPr lvl="1"/>
            <a:r>
              <a:rPr lang="en-US" sz="2400" dirty="0" smtClean="0"/>
              <a:t>LexisNexis: via PSZ portal (online database)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913505"/>
              </p:ext>
            </p:extLst>
          </p:nvPr>
        </p:nvGraphicFramePr>
        <p:xfrm>
          <a:off x="457200" y="260649"/>
          <a:ext cx="8229600" cy="62902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98976"/>
                <a:gridCol w="2530624"/>
              </a:tblGrid>
              <a:tr h="542533">
                <a:tc>
                  <a:txBody>
                    <a:bodyPr/>
                    <a:lstStyle/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Topic 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Group </a:t>
                      </a:r>
                      <a:endParaRPr lang="en-MY" dirty="0"/>
                    </a:p>
                  </a:txBody>
                  <a:tcPr/>
                </a:tc>
              </a:tr>
              <a:tr h="936427">
                <a:tc>
                  <a:txBody>
                    <a:bodyPr/>
                    <a:lstStyle/>
                    <a:p>
                      <a:r>
                        <a:rPr lang="en-GB" dirty="0" smtClean="0"/>
                        <a:t>Transparency in the government procurement and </a:t>
                      </a:r>
                      <a:r>
                        <a:rPr lang="en-GB" baseline="0" dirty="0" smtClean="0"/>
                        <a:t> tender management: A Critical Analysis.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dirty="0"/>
                    </a:p>
                  </a:txBody>
                  <a:tcPr/>
                </a:tc>
              </a:tr>
              <a:tr h="686693">
                <a:tc>
                  <a:txBody>
                    <a:bodyPr/>
                    <a:lstStyle/>
                    <a:p>
                      <a:r>
                        <a:rPr lang="en-GB" dirty="0" smtClean="0"/>
                        <a:t>The validity of an “agreement subject to formal contract”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dirty="0"/>
                    </a:p>
                  </a:txBody>
                  <a:tcPr/>
                </a:tc>
              </a:tr>
              <a:tr h="666355">
                <a:tc>
                  <a:txBody>
                    <a:bodyPr/>
                    <a:lstStyle/>
                    <a:p>
                      <a:r>
                        <a:rPr lang="en-GB" dirty="0" smtClean="0"/>
                        <a:t>Professional negligence </a:t>
                      </a:r>
                      <a:r>
                        <a:rPr lang="en-GB" smtClean="0"/>
                        <a:t>for engineers, QS </a:t>
                      </a:r>
                      <a:r>
                        <a:rPr lang="en-GB" dirty="0" smtClean="0"/>
                        <a:t>and architects 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dirty="0"/>
                    </a:p>
                  </a:txBody>
                  <a:tcPr/>
                </a:tc>
              </a:tr>
              <a:tr h="740405">
                <a:tc>
                  <a:txBody>
                    <a:bodyPr/>
                    <a:lstStyle/>
                    <a:p>
                      <a:r>
                        <a:rPr lang="en-GB" dirty="0" smtClean="0"/>
                        <a:t>Distribution of the wealth of the nation and challenge of monopoly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dirty="0"/>
                    </a:p>
                  </a:txBody>
                  <a:tcPr/>
                </a:tc>
              </a:tr>
              <a:tr h="1020021">
                <a:tc>
                  <a:txBody>
                    <a:bodyPr/>
                    <a:lstStyle/>
                    <a:p>
                      <a:r>
                        <a:rPr lang="en-GB" dirty="0" smtClean="0"/>
                        <a:t>Special</a:t>
                      </a:r>
                      <a:r>
                        <a:rPr lang="en-GB" baseline="0" dirty="0" smtClean="0"/>
                        <a:t> protection for </a:t>
                      </a:r>
                      <a:r>
                        <a:rPr lang="en-GB" baseline="0" dirty="0" err="1" smtClean="0"/>
                        <a:t>Bumiputera</a:t>
                      </a:r>
                      <a:r>
                        <a:rPr lang="en-GB" baseline="0" dirty="0" smtClean="0"/>
                        <a:t> in economic opportunities: its significance and challenges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dirty="0"/>
                    </a:p>
                  </a:txBody>
                  <a:tcPr/>
                </a:tc>
              </a:tr>
              <a:tr h="542533">
                <a:tc>
                  <a:txBody>
                    <a:bodyPr/>
                    <a:lstStyle/>
                    <a:p>
                      <a:r>
                        <a:rPr lang="en-GB" dirty="0" smtClean="0"/>
                        <a:t>Corruption: Its causes and recommendation</a:t>
                      </a:r>
                      <a:r>
                        <a:rPr lang="en-GB" baseline="0" dirty="0" smtClean="0"/>
                        <a:t>s to combat it</a:t>
                      </a:r>
                      <a:r>
                        <a:rPr lang="en-GB" dirty="0" smtClean="0"/>
                        <a:t> 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dirty="0"/>
                    </a:p>
                  </a:txBody>
                  <a:tcPr/>
                </a:tc>
              </a:tr>
              <a:tr h="105772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Recent Auditor General Reports:  An Analysis based on Public</a:t>
                      </a:r>
                      <a:r>
                        <a:rPr lang="en-GB" baseline="0" dirty="0" smtClean="0"/>
                        <a:t> Agencies Accountability</a:t>
                      </a:r>
                      <a:endParaRPr lang="en-MY" dirty="0" smtClean="0"/>
                    </a:p>
                    <a:p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58519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Thank you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56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56</Template>
  <TotalTime>2693</TotalTime>
  <Words>295</Words>
  <Application>Microsoft Macintosh PowerPoint</Application>
  <PresentationFormat>On-screen Show (4:3)</PresentationFormat>
  <Paragraphs>56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56</vt:lpstr>
      <vt:lpstr>Law and Management</vt:lpstr>
      <vt:lpstr>Law and Management</vt:lpstr>
      <vt:lpstr>Relevant types of law</vt:lpstr>
      <vt:lpstr>Understanding legal documents</vt:lpstr>
      <vt:lpstr>What are characteristic of legal documents?</vt:lpstr>
      <vt:lpstr>Legal Research</vt:lpstr>
      <vt:lpstr>Links for Legal Research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NAME</dc:title>
  <dc:creator>Toshiba</dc:creator>
  <cp:lastModifiedBy>MUHAMMAD FATHI YUSOF </cp:lastModifiedBy>
  <cp:revision>51</cp:revision>
  <dcterms:created xsi:type="dcterms:W3CDTF">2012-03-23T02:43:22Z</dcterms:created>
  <dcterms:modified xsi:type="dcterms:W3CDTF">2019-02-16T03:16:09Z</dcterms:modified>
</cp:coreProperties>
</file>