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3" r:id="rId3"/>
    <p:sldId id="275" r:id="rId4"/>
    <p:sldId id="276" r:id="rId5"/>
    <p:sldId id="277" r:id="rId6"/>
    <p:sldId id="278" r:id="rId7"/>
    <p:sldId id="280" r:id="rId8"/>
    <p:sldId id="279" r:id="rId9"/>
    <p:sldId id="281" r:id="rId10"/>
    <p:sldId id="282" r:id="rId11"/>
    <p:sldId id="284" r:id="rId12"/>
    <p:sldId id="285" r:id="rId13"/>
    <p:sldId id="290" r:id="rId14"/>
    <p:sldId id="292"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306"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4" name="Freeform 3"/>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defRPr/>
            </a:pPr>
            <a:endParaRPr lang="en-US"/>
          </a:p>
        </p:txBody>
      </p:sp>
      <p:sp>
        <p:nvSpPr>
          <p:cNvPr id="5" name="Freeform 4"/>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defRPr/>
            </a:pPr>
            <a:endParaRPr lang="en-US"/>
          </a:p>
        </p:txBody>
      </p:sp>
      <p:sp>
        <p:nvSpPr>
          <p:cNvPr id="9" name="Title 8"/>
          <p:cNvSpPr>
            <a:spLocks noGrp="1"/>
          </p:cNvSpPr>
          <p:nvPr>
            <p:ph type="ctrTitle"/>
          </p:nvPr>
        </p:nvSpPr>
        <p:spPr>
          <a:xfrm>
            <a:off x="429064" y="3337560"/>
            <a:ext cx="6480048" cy="230124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smtClean="0"/>
              <a:t>Click to edit Master title style</a:t>
            </a:r>
            <a:endParaRPr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6" name="Date Placeholder 29"/>
          <p:cNvSpPr>
            <a:spLocks noGrp="1"/>
          </p:cNvSpPr>
          <p:nvPr>
            <p:ph type="dt" sz="half" idx="10"/>
          </p:nvPr>
        </p:nvSpPr>
        <p:spPr/>
        <p:txBody>
          <a:bodyPr/>
          <a:lstStyle>
            <a:lvl1pPr>
              <a:defRPr/>
            </a:lvl1pPr>
          </a:lstStyle>
          <a:p>
            <a:pPr>
              <a:defRPr/>
            </a:pPr>
            <a:endParaRPr lang="en-US"/>
          </a:p>
        </p:txBody>
      </p:sp>
      <p:sp>
        <p:nvSpPr>
          <p:cNvPr id="7" name="Footer Placeholder 18"/>
          <p:cNvSpPr>
            <a:spLocks noGrp="1"/>
          </p:cNvSpPr>
          <p:nvPr>
            <p:ph type="ftr" sz="quarter" idx="11"/>
          </p:nvPr>
        </p:nvSpPr>
        <p:spPr/>
        <p:txBody>
          <a:bodyPr/>
          <a:lstStyle>
            <a:lvl1pPr>
              <a:defRPr/>
            </a:lvl1pPr>
          </a:lstStyle>
          <a:p>
            <a:pPr>
              <a:defRPr/>
            </a:pPr>
            <a:endParaRPr lang="en-US"/>
          </a:p>
        </p:txBody>
      </p:sp>
      <p:sp>
        <p:nvSpPr>
          <p:cNvPr id="8" name="Slide Number Placeholder 26"/>
          <p:cNvSpPr>
            <a:spLocks noGrp="1"/>
          </p:cNvSpPr>
          <p:nvPr>
            <p:ph type="sldNum" sz="quarter" idx="12"/>
          </p:nvPr>
        </p:nvSpPr>
        <p:spPr/>
        <p:txBody>
          <a:bodyPr/>
          <a:lstStyle>
            <a:lvl1pPr>
              <a:defRPr/>
            </a:lvl1pPr>
          </a:lstStyle>
          <a:p>
            <a:fld id="{CEA4BC71-562C-4A38-B740-1AF250DEBBD7}" type="slidenum">
              <a:rPr lang="en-US"/>
              <a:pPr/>
              <a:t>‹#›</a:t>
            </a:fld>
            <a:endParaRPr lang="en-US"/>
          </a:p>
        </p:txBody>
      </p:sp>
    </p:spTree>
    <p:extLst>
      <p:ext uri="{BB962C8B-B14F-4D97-AF65-F5344CB8AC3E}">
        <p14:creationId xmlns:p14="http://schemas.microsoft.com/office/powerpoint/2010/main" val="127935765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fld id="{F8F7D742-C644-4C73-977A-F917D7318A76}" type="slidenum">
              <a:rPr lang="en-US"/>
              <a:pPr/>
              <a:t>‹#›</a:t>
            </a:fld>
            <a:endParaRPr lang="en-US"/>
          </a:p>
        </p:txBody>
      </p:sp>
    </p:spTree>
    <p:extLst>
      <p:ext uri="{BB962C8B-B14F-4D97-AF65-F5344CB8AC3E}">
        <p14:creationId xmlns:p14="http://schemas.microsoft.com/office/powerpoint/2010/main" val="4147274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fld id="{A871297B-3B0C-476E-B990-1F1722DBFD37}" type="slidenum">
              <a:rPr lang="en-US"/>
              <a:pPr/>
              <a:t>‹#›</a:t>
            </a:fld>
            <a:endParaRPr lang="en-US"/>
          </a:p>
        </p:txBody>
      </p:sp>
    </p:spTree>
    <p:extLst>
      <p:ext uri="{BB962C8B-B14F-4D97-AF65-F5344CB8AC3E}">
        <p14:creationId xmlns:p14="http://schemas.microsoft.com/office/powerpoint/2010/main" val="2981620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fld id="{3532F7ED-285B-498F-A881-5B7BD7F1769B}" type="slidenum">
              <a:rPr lang="en-US"/>
              <a:pPr/>
              <a:t>‹#›</a:t>
            </a:fld>
            <a:endParaRPr lang="en-US"/>
          </a:p>
        </p:txBody>
      </p:sp>
    </p:spTree>
    <p:extLst>
      <p:ext uri="{BB962C8B-B14F-4D97-AF65-F5344CB8AC3E}">
        <p14:creationId xmlns:p14="http://schemas.microsoft.com/office/powerpoint/2010/main" val="1542640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4" name="Freeform 3"/>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defRPr/>
            </a:pPr>
            <a:endParaRPr lang="en-US"/>
          </a:p>
        </p:txBody>
      </p:sp>
      <p:sp>
        <p:nvSpPr>
          <p:cNvPr id="5" name="Freeform 4"/>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defRPr/>
            </a:pPr>
            <a:endParaRPr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fld id="{C3270E04-1D40-4CB8-B939-B677C1C391D9}" type="slidenum">
              <a:rPr lang="en-US"/>
              <a:pPr/>
              <a:t>‹#›</a:t>
            </a:fld>
            <a:endParaRPr lang="en-US"/>
          </a:p>
        </p:txBody>
      </p:sp>
    </p:spTree>
    <p:extLst>
      <p:ext uri="{BB962C8B-B14F-4D97-AF65-F5344CB8AC3E}">
        <p14:creationId xmlns:p14="http://schemas.microsoft.com/office/powerpoint/2010/main" val="313434744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fld id="{73786811-26BD-4B12-B193-95EB34171CD3}" type="slidenum">
              <a:rPr lang="en-US"/>
              <a:pPr/>
              <a:t>‹#›</a:t>
            </a:fld>
            <a:endParaRPr lang="en-US"/>
          </a:p>
        </p:txBody>
      </p:sp>
    </p:spTree>
    <p:extLst>
      <p:ext uri="{BB962C8B-B14F-4D97-AF65-F5344CB8AC3E}">
        <p14:creationId xmlns:p14="http://schemas.microsoft.com/office/powerpoint/2010/main" val="4111035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5486400"/>
            <a:ext cx="4040188"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fld id="{75ACD7A8-B006-41ED-AE4D-863F1B1E8CFC}" type="slidenum">
              <a:rPr lang="en-US"/>
              <a:pPr/>
              <a:t>‹#›</a:t>
            </a:fld>
            <a:endParaRPr lang="en-US"/>
          </a:p>
        </p:txBody>
      </p:sp>
    </p:spTree>
    <p:extLst>
      <p:ext uri="{BB962C8B-B14F-4D97-AF65-F5344CB8AC3E}">
        <p14:creationId xmlns:p14="http://schemas.microsoft.com/office/powerpoint/2010/main" val="2935477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lstStyle>
            <a:lvl1pPr algn="l">
              <a:defRPr sz="4600"/>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fld id="{EA44A180-F3CB-4A5B-ABA6-8EC66F232214}" type="slidenum">
              <a:rPr lang="en-US"/>
              <a:pPr/>
              <a:t>‹#›</a:t>
            </a:fld>
            <a:endParaRPr lang="en-US"/>
          </a:p>
        </p:txBody>
      </p:sp>
    </p:spTree>
    <p:extLst>
      <p:ext uri="{BB962C8B-B14F-4D97-AF65-F5344CB8AC3E}">
        <p14:creationId xmlns:p14="http://schemas.microsoft.com/office/powerpoint/2010/main" val="1778773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fld id="{586FF401-1040-4753-ABE8-271943446E93}" type="slidenum">
              <a:rPr lang="en-US"/>
              <a:pPr/>
              <a:t>‹#›</a:t>
            </a:fld>
            <a:endParaRPr lang="en-US"/>
          </a:p>
        </p:txBody>
      </p:sp>
    </p:spTree>
    <p:extLst>
      <p:ext uri="{BB962C8B-B14F-4D97-AF65-F5344CB8AC3E}">
        <p14:creationId xmlns:p14="http://schemas.microsoft.com/office/powerpoint/2010/main" val="1872468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8156575" y="6421438"/>
            <a:ext cx="762000" cy="365125"/>
          </a:xfrm>
        </p:spPr>
        <p:txBody>
          <a:bodyPr/>
          <a:lstStyle>
            <a:lvl1pPr>
              <a:defRPr/>
            </a:lvl1pPr>
          </a:lstStyle>
          <a:p>
            <a:fld id="{4EE2628C-C75C-4240-B9F7-1697BFF8B476}" type="slidenum">
              <a:rPr lang="en-US"/>
              <a:pPr/>
              <a:t>‹#›</a:t>
            </a:fld>
            <a:endParaRPr lang="en-US"/>
          </a:p>
        </p:txBody>
      </p:sp>
    </p:spTree>
    <p:extLst>
      <p:ext uri="{BB962C8B-B14F-4D97-AF65-F5344CB8AC3E}">
        <p14:creationId xmlns:p14="http://schemas.microsoft.com/office/powerpoint/2010/main" val="5640024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70E290E3-0B5B-4504-A32C-0DFD09A27559}" type="slidenum">
              <a:rPr lang="en-US"/>
              <a:pPr/>
              <a:t>‹#›</a:t>
            </a:fld>
            <a:endParaRPr lang="en-US"/>
          </a:p>
        </p:txBody>
      </p:sp>
    </p:spTree>
    <p:extLst>
      <p:ext uri="{BB962C8B-B14F-4D97-AF65-F5344CB8AC3E}">
        <p14:creationId xmlns:p14="http://schemas.microsoft.com/office/powerpoint/2010/main" val="11526242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defRPr/>
            </a:pPr>
            <a:endParaRPr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defRPr/>
            </a:pPr>
            <a:endParaRPr lang="en-US"/>
          </a:p>
        </p:txBody>
      </p:sp>
      <p:sp>
        <p:nvSpPr>
          <p:cNvPr id="1028" name="Title Placeholder 8"/>
          <p:cNvSpPr>
            <a:spLocks noGrp="1"/>
          </p:cNvSpPr>
          <p:nvPr>
            <p:ph type="title"/>
          </p:nvPr>
        </p:nvSpPr>
        <p:spPr bwMode="auto">
          <a:xfrm>
            <a:off x="457200" y="274638"/>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600200"/>
            <a:ext cx="7467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421438"/>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pPr>
              <a:defRPr/>
            </a:pPr>
            <a:endParaRPr lang="en-US"/>
          </a:p>
        </p:txBody>
      </p:sp>
      <p:sp>
        <p:nvSpPr>
          <p:cNvPr id="22" name="Footer Placeholder 21"/>
          <p:cNvSpPr>
            <a:spLocks noGrp="1"/>
          </p:cNvSpPr>
          <p:nvPr>
            <p:ph type="ftr" sz="quarter" idx="3"/>
          </p:nvPr>
        </p:nvSpPr>
        <p:spPr>
          <a:xfrm>
            <a:off x="3124200" y="6421438"/>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pPr>
              <a:defRPr/>
            </a:pPr>
            <a:endParaRPr lang="en-US"/>
          </a:p>
        </p:txBody>
      </p:sp>
      <p:sp>
        <p:nvSpPr>
          <p:cNvPr id="18" name="Slide Number Placeholder 17"/>
          <p:cNvSpPr>
            <a:spLocks noGrp="1"/>
          </p:cNvSpPr>
          <p:nvPr>
            <p:ph type="sldNum" sz="quarter" idx="4"/>
          </p:nvPr>
        </p:nvSpPr>
        <p:spPr>
          <a:xfrm>
            <a:off x="8153400" y="6421438"/>
            <a:ext cx="762000" cy="365125"/>
          </a:xfrm>
          <a:prstGeom prst="rect">
            <a:avLst/>
          </a:prstGeom>
        </p:spPr>
        <p:txBody>
          <a:bodyPr vert="horz" wrap="square" lIns="0" tIns="0" rIns="0" bIns="0" numCol="1" anchor="b" anchorCtr="0" compatLnSpc="1">
            <a:prstTxWarp prst="textNoShape">
              <a:avLst/>
            </a:prstTxWarp>
          </a:bodyPr>
          <a:lstStyle>
            <a:lvl1pPr algn="r">
              <a:defRPr sz="1000">
                <a:solidFill>
                  <a:srgbClr val="9B9A98"/>
                </a:solidFill>
              </a:defRPr>
            </a:lvl1pPr>
          </a:lstStyle>
          <a:p>
            <a:fld id="{3180AF74-BECE-4A40-89A6-1078313606CB}" type="slidenum">
              <a:rPr lang="en-US"/>
              <a:pPr/>
              <a:t>‹#›</a:t>
            </a:fld>
            <a:endParaRPr lang="en-US"/>
          </a:p>
        </p:txBody>
      </p:sp>
    </p:spTree>
  </p:cSld>
  <p:clrMap bg1="dk1" tx1="lt1" bg2="dk2" tx2="lt2" accent1="accent1" accent2="accent2" accent3="accent3" accent4="accent4" accent5="accent5" accent6="accent6" hlink="hlink" folHlink="folHlink"/>
  <p:sldLayoutIdLst>
    <p:sldLayoutId id="2147483683" r:id="rId1"/>
    <p:sldLayoutId id="2147483677" r:id="rId2"/>
    <p:sldLayoutId id="2147483684" r:id="rId3"/>
    <p:sldLayoutId id="2147483678" r:id="rId4"/>
    <p:sldLayoutId id="2147483685" r:id="rId5"/>
    <p:sldLayoutId id="2147483679" r:id="rId6"/>
    <p:sldLayoutId id="2147483680" r:id="rId7"/>
    <p:sldLayoutId id="2147483686" r:id="rId8"/>
    <p:sldLayoutId id="2147483687" r:id="rId9"/>
    <p:sldLayoutId id="2147483681" r:id="rId10"/>
    <p:sldLayoutId id="2147483682" r:id="rId11"/>
  </p:sldLayoutIdLst>
  <p:txStyles>
    <p:titleStyle>
      <a:lvl1pPr algn="l" rtl="0" fontAlgn="base">
        <a:spcBef>
          <a:spcPct val="0"/>
        </a:spcBef>
        <a:spcAft>
          <a:spcPct val="0"/>
        </a:spcAft>
        <a:defRPr sz="4600" kern="1200">
          <a:solidFill>
            <a:schemeClr val="tx1"/>
          </a:solidFill>
          <a:latin typeface="+mj-lt"/>
          <a:ea typeface="+mj-ea"/>
          <a:cs typeface="+mj-cs"/>
        </a:defRPr>
      </a:lvl1pPr>
      <a:lvl2pPr algn="l" rtl="0" fontAlgn="base">
        <a:spcBef>
          <a:spcPct val="0"/>
        </a:spcBef>
        <a:spcAft>
          <a:spcPct val="0"/>
        </a:spcAft>
        <a:defRPr sz="4600">
          <a:solidFill>
            <a:schemeClr val="tx1"/>
          </a:solidFill>
          <a:latin typeface="Franklin Gothic Book" panose="020B0503020102020204" pitchFamily="34" charset="0"/>
        </a:defRPr>
      </a:lvl2pPr>
      <a:lvl3pPr algn="l" rtl="0" fontAlgn="base">
        <a:spcBef>
          <a:spcPct val="0"/>
        </a:spcBef>
        <a:spcAft>
          <a:spcPct val="0"/>
        </a:spcAft>
        <a:defRPr sz="4600">
          <a:solidFill>
            <a:schemeClr val="tx1"/>
          </a:solidFill>
          <a:latin typeface="Franklin Gothic Book" panose="020B0503020102020204" pitchFamily="34" charset="0"/>
        </a:defRPr>
      </a:lvl3pPr>
      <a:lvl4pPr algn="l" rtl="0" fontAlgn="base">
        <a:spcBef>
          <a:spcPct val="0"/>
        </a:spcBef>
        <a:spcAft>
          <a:spcPct val="0"/>
        </a:spcAft>
        <a:defRPr sz="4600">
          <a:solidFill>
            <a:schemeClr val="tx1"/>
          </a:solidFill>
          <a:latin typeface="Franklin Gothic Book" panose="020B0503020102020204" pitchFamily="34" charset="0"/>
        </a:defRPr>
      </a:lvl4pPr>
      <a:lvl5pPr algn="l" rtl="0" fontAlgn="base">
        <a:spcBef>
          <a:spcPct val="0"/>
        </a:spcBef>
        <a:spcAft>
          <a:spcPct val="0"/>
        </a:spcAft>
        <a:defRPr sz="4600">
          <a:solidFill>
            <a:schemeClr val="tx1"/>
          </a:solidFill>
          <a:latin typeface="Franklin Gothic Book" panose="020B0503020102020204" pitchFamily="34" charset="0"/>
        </a:defRPr>
      </a:lvl5pPr>
      <a:lvl6pPr marL="457200" algn="l" rtl="0" fontAlgn="base">
        <a:spcBef>
          <a:spcPct val="0"/>
        </a:spcBef>
        <a:spcAft>
          <a:spcPct val="0"/>
        </a:spcAft>
        <a:defRPr sz="4600">
          <a:solidFill>
            <a:schemeClr val="tx1"/>
          </a:solidFill>
          <a:latin typeface="Franklin Gothic Book" panose="020B0503020102020204" pitchFamily="34" charset="0"/>
        </a:defRPr>
      </a:lvl6pPr>
      <a:lvl7pPr marL="914400" algn="l" rtl="0" fontAlgn="base">
        <a:spcBef>
          <a:spcPct val="0"/>
        </a:spcBef>
        <a:spcAft>
          <a:spcPct val="0"/>
        </a:spcAft>
        <a:defRPr sz="4600">
          <a:solidFill>
            <a:schemeClr val="tx1"/>
          </a:solidFill>
          <a:latin typeface="Franklin Gothic Book" panose="020B0503020102020204" pitchFamily="34" charset="0"/>
        </a:defRPr>
      </a:lvl7pPr>
      <a:lvl8pPr marL="1371600" algn="l" rtl="0" fontAlgn="base">
        <a:spcBef>
          <a:spcPct val="0"/>
        </a:spcBef>
        <a:spcAft>
          <a:spcPct val="0"/>
        </a:spcAft>
        <a:defRPr sz="4600">
          <a:solidFill>
            <a:schemeClr val="tx1"/>
          </a:solidFill>
          <a:latin typeface="Franklin Gothic Book" panose="020B0503020102020204" pitchFamily="34" charset="0"/>
        </a:defRPr>
      </a:lvl8pPr>
      <a:lvl9pPr marL="1828800" algn="l" rtl="0" fontAlgn="base">
        <a:spcBef>
          <a:spcPct val="0"/>
        </a:spcBef>
        <a:spcAft>
          <a:spcPct val="0"/>
        </a:spcAft>
        <a:defRPr sz="4600">
          <a:solidFill>
            <a:schemeClr val="tx1"/>
          </a:solidFill>
          <a:latin typeface="Franklin Gothic Book" panose="020B0503020102020204" pitchFamily="34" charset="0"/>
        </a:defRPr>
      </a:lvl9pPr>
    </p:titleStyle>
    <p:bodyStyle>
      <a:lvl1pPr marL="419100" indent="-382588" algn="l" rtl="0" fontAlgn="base">
        <a:spcBef>
          <a:spcPct val="20000"/>
        </a:spcBef>
        <a:spcAft>
          <a:spcPct val="0"/>
        </a:spcAft>
        <a:buClr>
          <a:schemeClr val="accent1"/>
        </a:buClr>
        <a:buSzPct val="80000"/>
        <a:buFont typeface="Wingdings 2" panose="05020102010507070707" pitchFamily="18" charset="2"/>
        <a:buChar char=""/>
        <a:defRPr sz="3000" kern="1200">
          <a:solidFill>
            <a:schemeClr val="tx1"/>
          </a:solidFill>
          <a:latin typeface="+mn-lt"/>
          <a:ea typeface="+mn-ea"/>
          <a:cs typeface="+mn-cs"/>
        </a:defRPr>
      </a:lvl1pPr>
      <a:lvl2pPr marL="722313" indent="-273050" algn="l" rtl="0" fontAlgn="base">
        <a:spcBef>
          <a:spcPct val="20000"/>
        </a:spcBef>
        <a:spcAft>
          <a:spcPct val="0"/>
        </a:spcAft>
        <a:buClr>
          <a:schemeClr val="accent1"/>
        </a:buClr>
        <a:buSzPct val="90000"/>
        <a:buFont typeface="Wingdings 2" panose="05020102010507070707" pitchFamily="18" charset="2"/>
        <a:buChar char=""/>
        <a:defRPr sz="2600" kern="1200">
          <a:solidFill>
            <a:schemeClr val="tx1"/>
          </a:solidFill>
          <a:latin typeface="+mn-lt"/>
          <a:ea typeface="+mn-ea"/>
          <a:cs typeface="+mn-cs"/>
        </a:defRPr>
      </a:lvl2pPr>
      <a:lvl3pPr marL="1004888" indent="-255588" algn="l" rtl="0" fontAlgn="base">
        <a:spcBef>
          <a:spcPct val="20000"/>
        </a:spcBef>
        <a:spcAft>
          <a:spcPct val="0"/>
        </a:spcAft>
        <a:buClr>
          <a:schemeClr val="accent2"/>
        </a:buClr>
        <a:buSzPct val="85000"/>
        <a:buFont typeface="Arial" panose="020B0604020202020204" pitchFamily="34" charset="0"/>
        <a:buChar char="○"/>
        <a:defRPr sz="2400" kern="1200">
          <a:solidFill>
            <a:schemeClr val="tx1"/>
          </a:solidFill>
          <a:latin typeface="+mn-lt"/>
          <a:ea typeface="+mn-ea"/>
          <a:cs typeface="+mn-cs"/>
        </a:defRPr>
      </a:lvl3pPr>
      <a:lvl4pPr marL="1279525" indent="-236538" algn="l" rtl="0" fontAlgn="base">
        <a:spcBef>
          <a:spcPct val="20000"/>
        </a:spcBef>
        <a:spcAft>
          <a:spcPct val="0"/>
        </a:spcAft>
        <a:buClr>
          <a:srgbClr val="8D89A4"/>
        </a:buClr>
        <a:buSzPct val="90000"/>
        <a:buFont typeface="Wingdings 2" panose="05020102010507070707" pitchFamily="18" charset="2"/>
        <a:buChar char=""/>
        <a:defRPr sz="2000" kern="1200">
          <a:solidFill>
            <a:schemeClr val="tx1"/>
          </a:solidFill>
          <a:latin typeface="+mn-lt"/>
          <a:ea typeface="+mn-ea"/>
          <a:cs typeface="+mn-cs"/>
        </a:defRPr>
      </a:lvl4pPr>
      <a:lvl5pPr marL="1489075" indent="-182563" algn="l" rtl="0" fontAlgn="base">
        <a:spcBef>
          <a:spcPct val="20000"/>
        </a:spcBef>
        <a:spcAft>
          <a:spcPct val="0"/>
        </a:spcAft>
        <a:buClr>
          <a:srgbClr val="748560"/>
        </a:buClr>
        <a:buSzPct val="100000"/>
        <a:buFont typeface="Arial" panose="020B0604020202020204" pitchFamily="34" charset="0"/>
        <a:buChar char="-"/>
        <a:defRPr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57158" y="1643050"/>
            <a:ext cx="7772400" cy="1614487"/>
          </a:xfrm>
        </p:spPr>
        <p:txBody>
          <a:bodyPr>
            <a:normAutofit/>
          </a:bodyPr>
          <a:lstStyle/>
          <a:p>
            <a:pPr fontAlgn="auto">
              <a:spcAft>
                <a:spcPts val="0"/>
              </a:spcAft>
              <a:defRPr/>
            </a:pPr>
            <a:r>
              <a:rPr smtClean="0"/>
              <a:t>The law of Tort </a:t>
            </a:r>
          </a:p>
        </p:txBody>
      </p:sp>
      <p:sp>
        <p:nvSpPr>
          <p:cNvPr id="7171" name="Rectangle 3"/>
          <p:cNvSpPr>
            <a:spLocks noGrp="1" noChangeArrowheads="1"/>
          </p:cNvSpPr>
          <p:nvPr>
            <p:ph type="subTitle" idx="1"/>
          </p:nvPr>
        </p:nvSpPr>
        <p:spPr>
          <a:xfrm>
            <a:off x="928688" y="1928813"/>
            <a:ext cx="6480175" cy="1752600"/>
          </a:xfrm>
        </p:spPr>
        <p:txBody>
          <a:bodyPr/>
          <a:lstStyle/>
          <a:p>
            <a:pPr>
              <a:lnSpc>
                <a:spcPct val="80000"/>
              </a:lnSpc>
            </a:pPr>
            <a:endParaRPr lang="en-US" sz="160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normAutofit fontScale="90000"/>
          </a:bodyPr>
          <a:lstStyle/>
          <a:p>
            <a:pPr fontAlgn="auto">
              <a:spcAft>
                <a:spcPts val="0"/>
              </a:spcAft>
              <a:defRPr/>
            </a:pPr>
            <a:r>
              <a:rPr lang="en-US" sz="4000" smtClean="0"/>
              <a:t>Defences to Claims for Negligent Misrepresentation</a:t>
            </a:r>
          </a:p>
        </p:txBody>
      </p:sp>
      <p:sp>
        <p:nvSpPr>
          <p:cNvPr id="29699" name="Rectangle 3"/>
          <p:cNvSpPr>
            <a:spLocks noGrp="1" noChangeArrowheads="1"/>
          </p:cNvSpPr>
          <p:nvPr>
            <p:ph idx="1"/>
          </p:nvPr>
        </p:nvSpPr>
        <p:spPr/>
        <p:txBody>
          <a:bodyPr>
            <a:normAutofit lnSpcReduction="10000"/>
          </a:bodyPr>
          <a:lstStyle/>
          <a:p>
            <a:pPr marL="420624" indent="-384048" fontAlgn="auto">
              <a:lnSpc>
                <a:spcPct val="80000"/>
              </a:lnSpc>
              <a:spcAft>
                <a:spcPts val="0"/>
              </a:spcAft>
              <a:buFont typeface="Wingdings 2"/>
              <a:buChar char=""/>
              <a:defRPr/>
            </a:pPr>
            <a:endParaRPr lang="en-US" sz="2000" smtClean="0"/>
          </a:p>
          <a:p>
            <a:pPr marL="420624" indent="-384048" fontAlgn="auto">
              <a:lnSpc>
                <a:spcPct val="80000"/>
              </a:lnSpc>
              <a:spcAft>
                <a:spcPts val="0"/>
              </a:spcAft>
              <a:buFont typeface="Wingdings 2"/>
              <a:buChar char=""/>
              <a:defRPr/>
            </a:pPr>
            <a:endParaRPr lang="en-US" sz="2000" smtClean="0"/>
          </a:p>
          <a:p>
            <a:pPr marL="420624" indent="-384048" fontAlgn="auto">
              <a:lnSpc>
                <a:spcPct val="80000"/>
              </a:lnSpc>
              <a:spcAft>
                <a:spcPts val="0"/>
              </a:spcAft>
              <a:buFont typeface="Wingdings 2"/>
              <a:buChar char=""/>
              <a:defRPr/>
            </a:pPr>
            <a:r>
              <a:rPr lang="en-US" sz="2200" smtClean="0"/>
              <a:t>No duty of care is owed – (e.g., plaintiff is not a member of the class of individuals that professional knew would rely on the misrepresentation)</a:t>
            </a:r>
          </a:p>
          <a:p>
            <a:pPr marL="420624" indent="-384048" fontAlgn="auto">
              <a:lnSpc>
                <a:spcPct val="80000"/>
              </a:lnSpc>
              <a:spcAft>
                <a:spcPts val="0"/>
              </a:spcAft>
              <a:buFont typeface="Wingdings 2"/>
              <a:buChar char=""/>
              <a:defRPr/>
            </a:pPr>
            <a:endParaRPr lang="en-US" sz="2200" smtClean="0"/>
          </a:p>
          <a:p>
            <a:pPr marL="420624" indent="-384048" fontAlgn="auto">
              <a:lnSpc>
                <a:spcPct val="80000"/>
              </a:lnSpc>
              <a:spcAft>
                <a:spcPts val="0"/>
              </a:spcAft>
              <a:buFont typeface="Wingdings 2"/>
              <a:buChar char=""/>
              <a:defRPr/>
            </a:pPr>
            <a:r>
              <a:rPr lang="en-US" sz="2200" smtClean="0"/>
              <a:t>Plaintiff’s reliance is not reasonable (e.g., the representation was part of a discussion and not a formal opinion or the professional limited liability through a disclaimer clause)</a:t>
            </a:r>
          </a:p>
          <a:p>
            <a:pPr marL="420624" indent="-384048" fontAlgn="auto">
              <a:lnSpc>
                <a:spcPct val="80000"/>
              </a:lnSpc>
              <a:spcAft>
                <a:spcPts val="0"/>
              </a:spcAft>
              <a:buFont typeface="Wingdings 2"/>
              <a:buChar char=""/>
              <a:defRPr/>
            </a:pPr>
            <a:endParaRPr lang="en-US" sz="2200" smtClean="0"/>
          </a:p>
          <a:p>
            <a:pPr marL="420624" indent="-384048" fontAlgn="auto">
              <a:lnSpc>
                <a:spcPct val="80000"/>
              </a:lnSpc>
              <a:spcAft>
                <a:spcPts val="0"/>
              </a:spcAft>
              <a:buFont typeface="Wingdings 2"/>
              <a:buChar char=""/>
              <a:defRPr/>
            </a:pPr>
            <a:r>
              <a:rPr lang="en-US" sz="2200" smtClean="0"/>
              <a:t>Professional’s negligent misrepresentation did not cause damages</a:t>
            </a:r>
          </a:p>
          <a:p>
            <a:pPr marL="420624" indent="-384048" fontAlgn="auto">
              <a:lnSpc>
                <a:spcPct val="80000"/>
              </a:lnSpc>
              <a:spcAft>
                <a:spcPts val="0"/>
              </a:spcAft>
              <a:buFont typeface="Wingdings 2"/>
              <a:buChar char=""/>
              <a:defRPr/>
            </a:pPr>
            <a:endParaRPr lang="en-US" sz="2200" smtClean="0"/>
          </a:p>
          <a:p>
            <a:pPr marL="420624" indent="-384048" fontAlgn="auto">
              <a:lnSpc>
                <a:spcPct val="80000"/>
              </a:lnSpc>
              <a:spcAft>
                <a:spcPts val="0"/>
              </a:spcAft>
              <a:buFont typeface="Wingdings 2"/>
              <a:buChar char=""/>
              <a:defRPr/>
            </a:pPr>
            <a:r>
              <a:rPr lang="en-US" sz="2200" smtClean="0"/>
              <a:t>Limitation period has expired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normAutofit fontScale="90000"/>
          </a:bodyPr>
          <a:lstStyle/>
          <a:p>
            <a:pPr fontAlgn="auto">
              <a:spcAft>
                <a:spcPts val="0"/>
              </a:spcAft>
              <a:defRPr/>
            </a:pPr>
            <a:r>
              <a:rPr lang="en-US" sz="4000" smtClean="0"/>
              <a:t>Objective of Damages for </a:t>
            </a:r>
            <a:br>
              <a:rPr lang="en-US" sz="4000" smtClean="0"/>
            </a:br>
            <a:r>
              <a:rPr lang="en-US" sz="4000" smtClean="0"/>
              <a:t>Commission of Tort</a:t>
            </a:r>
          </a:p>
        </p:txBody>
      </p:sp>
      <p:sp>
        <p:nvSpPr>
          <p:cNvPr id="17411" name="Rectangle 3"/>
          <p:cNvSpPr>
            <a:spLocks noGrp="1" noChangeArrowheads="1"/>
          </p:cNvSpPr>
          <p:nvPr>
            <p:ph idx="1"/>
          </p:nvPr>
        </p:nvSpPr>
        <p:spPr/>
        <p:txBody>
          <a:bodyPr/>
          <a:lstStyle/>
          <a:p>
            <a:pPr marL="173038" indent="0">
              <a:buFontTx/>
              <a:buNone/>
            </a:pPr>
            <a:endParaRPr lang="en-US" smtClean="0"/>
          </a:p>
          <a:p>
            <a:pPr marL="173038" indent="0">
              <a:buFontTx/>
              <a:buNone/>
            </a:pPr>
            <a:endParaRPr lang="en-US" smtClean="0"/>
          </a:p>
          <a:p>
            <a:pPr marL="173038" indent="0">
              <a:buFontTx/>
              <a:buNone/>
            </a:pPr>
            <a:r>
              <a:rPr lang="en-US" smtClean="0"/>
              <a:t>To restore the plaintiff to the position he or she would have been in if the tort had not been committed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normAutofit fontScale="90000"/>
          </a:bodyPr>
          <a:lstStyle/>
          <a:p>
            <a:pPr fontAlgn="auto">
              <a:spcAft>
                <a:spcPts val="0"/>
              </a:spcAft>
              <a:defRPr/>
            </a:pPr>
            <a:r>
              <a:rPr lang="en-US" sz="4000" smtClean="0"/>
              <a:t>Damage Awards for </a:t>
            </a:r>
            <a:br>
              <a:rPr lang="en-US" sz="4000" smtClean="0"/>
            </a:br>
            <a:r>
              <a:rPr lang="en-US" sz="4000" smtClean="0"/>
              <a:t>Commission of Tort</a:t>
            </a:r>
          </a:p>
        </p:txBody>
      </p:sp>
      <p:sp>
        <p:nvSpPr>
          <p:cNvPr id="31747" name="Rectangle 3"/>
          <p:cNvSpPr>
            <a:spLocks noGrp="1" noChangeArrowheads="1"/>
          </p:cNvSpPr>
          <p:nvPr>
            <p:ph idx="1"/>
          </p:nvPr>
        </p:nvSpPr>
        <p:spPr/>
        <p:txBody>
          <a:bodyPr>
            <a:normAutofit lnSpcReduction="10000"/>
          </a:bodyPr>
          <a:lstStyle/>
          <a:p>
            <a:pPr marL="420624" indent="-384048" fontAlgn="auto">
              <a:lnSpc>
                <a:spcPct val="80000"/>
              </a:lnSpc>
              <a:spcAft>
                <a:spcPts val="0"/>
              </a:spcAft>
              <a:buFont typeface="Wingdings 2"/>
              <a:buChar char=""/>
              <a:defRPr/>
            </a:pPr>
            <a:endParaRPr lang="en-US" sz="2000" smtClean="0"/>
          </a:p>
          <a:p>
            <a:pPr marL="420624" indent="-384048" fontAlgn="auto">
              <a:lnSpc>
                <a:spcPct val="80000"/>
              </a:lnSpc>
              <a:spcAft>
                <a:spcPts val="0"/>
              </a:spcAft>
              <a:buFont typeface="Wingdings 2"/>
              <a:buChar char=""/>
              <a:defRPr/>
            </a:pPr>
            <a:r>
              <a:rPr lang="en-US" sz="2000" smtClean="0"/>
              <a:t>General damages – compensation for non-monetary loss or harm suffered as a result of the commission of the tort that was foreseeable when the tort was committed (e.g., pain and suffering, mental distress or damage to reputation)</a:t>
            </a:r>
          </a:p>
          <a:p>
            <a:pPr marL="420624" indent="-384048" fontAlgn="auto">
              <a:lnSpc>
                <a:spcPct val="80000"/>
              </a:lnSpc>
              <a:spcAft>
                <a:spcPts val="0"/>
              </a:spcAft>
              <a:buFont typeface="Wingdings 2"/>
              <a:buChar char=""/>
              <a:defRPr/>
            </a:pPr>
            <a:endParaRPr lang="en-US" sz="2000" smtClean="0"/>
          </a:p>
          <a:p>
            <a:pPr marL="420624" indent="-384048" fontAlgn="auto">
              <a:lnSpc>
                <a:spcPct val="80000"/>
              </a:lnSpc>
              <a:spcAft>
                <a:spcPts val="0"/>
              </a:spcAft>
              <a:buFont typeface="Wingdings 2"/>
              <a:buChar char=""/>
              <a:defRPr/>
            </a:pPr>
            <a:r>
              <a:rPr lang="en-US" sz="2000" smtClean="0"/>
              <a:t>Special damages – compensation for the quantifiable monetary losses suffered by the plaintiff that include direct losses (such as amounts the plaintiff had to spend to try to mitigate problems), consequential or economic losses (such as lost profits in a business), and punitive damages, where applicable</a:t>
            </a:r>
          </a:p>
          <a:p>
            <a:pPr marL="420624" indent="-384048" fontAlgn="auto">
              <a:lnSpc>
                <a:spcPct val="80000"/>
              </a:lnSpc>
              <a:spcAft>
                <a:spcPts val="0"/>
              </a:spcAft>
              <a:buFont typeface="Wingdings 2"/>
              <a:buChar char=""/>
              <a:defRPr/>
            </a:pPr>
            <a:endParaRPr lang="en-US" sz="2000" smtClean="0"/>
          </a:p>
          <a:p>
            <a:pPr marL="420624" indent="-384048" fontAlgn="auto">
              <a:lnSpc>
                <a:spcPct val="80000"/>
              </a:lnSpc>
              <a:spcAft>
                <a:spcPts val="0"/>
              </a:spcAft>
              <a:buFont typeface="Wingdings 2"/>
              <a:buChar char=""/>
              <a:defRPr/>
            </a:pPr>
            <a:r>
              <a:rPr lang="en-US" sz="2000" smtClean="0"/>
              <a:t>Punitive damages – awarded to punish certain types of behaviour (e.g., fraud or bad faith)</a:t>
            </a:r>
          </a:p>
          <a:p>
            <a:pPr marL="420624" indent="-384048" fontAlgn="auto">
              <a:lnSpc>
                <a:spcPct val="80000"/>
              </a:lnSpc>
              <a:spcAft>
                <a:spcPts val="0"/>
              </a:spcAft>
              <a:buFont typeface="Wingdings 2"/>
              <a:buChar char=""/>
              <a:defRPr/>
            </a:pPr>
            <a:endParaRPr lang="en-US" sz="2000" smtClean="0"/>
          </a:p>
          <a:p>
            <a:pPr marL="420624" indent="-384048" fontAlgn="auto">
              <a:lnSpc>
                <a:spcPct val="80000"/>
              </a:lnSpc>
              <a:spcAft>
                <a:spcPts val="0"/>
              </a:spcAft>
              <a:buFont typeface="Wingdings 2"/>
              <a:buChar char=""/>
              <a:defRPr/>
            </a:pPr>
            <a:r>
              <a:rPr lang="en-US" sz="2000" smtClean="0"/>
              <a:t>Plaintiffs have a duty to mitigate their damages</a:t>
            </a:r>
          </a:p>
          <a:p>
            <a:pPr marL="420624" indent="-384048" fontAlgn="auto">
              <a:lnSpc>
                <a:spcPct val="80000"/>
              </a:lnSpc>
              <a:spcAft>
                <a:spcPts val="0"/>
              </a:spcAft>
              <a:buFont typeface="Wingdings 2"/>
              <a:buChar char=""/>
              <a:defRPr/>
            </a:pPr>
            <a:endParaRPr lang="en-US" sz="200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smtClean="0"/>
              <a:t>Vicarious Liability</a:t>
            </a:r>
          </a:p>
        </p:txBody>
      </p:sp>
      <p:sp>
        <p:nvSpPr>
          <p:cNvPr id="19459" name="Rectangle 3"/>
          <p:cNvSpPr>
            <a:spLocks noGrp="1" noChangeArrowheads="1"/>
          </p:cNvSpPr>
          <p:nvPr>
            <p:ph idx="1"/>
          </p:nvPr>
        </p:nvSpPr>
        <p:spPr/>
        <p:txBody>
          <a:bodyPr/>
          <a:lstStyle/>
          <a:p>
            <a:endParaRPr lang="en-US" smtClean="0"/>
          </a:p>
          <a:p>
            <a:r>
              <a:rPr lang="en-US" smtClean="0"/>
              <a:t>In certain cases, one person can be liable for the harm cause by another</a:t>
            </a:r>
          </a:p>
          <a:p>
            <a:endParaRPr lang="en-US" smtClean="0"/>
          </a:p>
          <a:p>
            <a:r>
              <a:rPr lang="en-US" smtClean="0"/>
              <a:t>One example relevant to professional liability is an employer’s liability for the actions or omissions of its employees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endParaRPr lang="en-US" smtClean="0"/>
          </a:p>
        </p:txBody>
      </p:sp>
      <p:sp>
        <p:nvSpPr>
          <p:cNvPr id="20483" name="Rectangle 3"/>
          <p:cNvSpPr>
            <a:spLocks noGrp="1" noChangeArrowheads="1"/>
          </p:cNvSpPr>
          <p:nvPr>
            <p:ph idx="1"/>
          </p:nvPr>
        </p:nvSpPr>
        <p:spPr/>
        <p:txBody>
          <a:bodyPr/>
          <a:lstStyle/>
          <a:p>
            <a:endParaRPr lang="en-US" smtClean="0"/>
          </a:p>
          <a:p>
            <a:endParaRPr lang="en-US" smtClean="0"/>
          </a:p>
          <a:p>
            <a:endParaRPr lang="en-US" smtClean="0"/>
          </a:p>
          <a:p>
            <a:pPr algn="ctr">
              <a:buFontTx/>
              <a:buNone/>
            </a:pPr>
            <a:r>
              <a:rPr lang="en-US" sz="4000" smtClean="0"/>
              <a:t>THANK YOU!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sz="4000" smtClean="0"/>
              <a:t>Definition and Purpose of Tort Law</a:t>
            </a:r>
          </a:p>
        </p:txBody>
      </p:sp>
      <p:sp>
        <p:nvSpPr>
          <p:cNvPr id="8195" name="Rectangle 3"/>
          <p:cNvSpPr>
            <a:spLocks noGrp="1" noChangeArrowheads="1"/>
          </p:cNvSpPr>
          <p:nvPr>
            <p:ph idx="1"/>
          </p:nvPr>
        </p:nvSpPr>
        <p:spPr/>
        <p:txBody>
          <a:bodyPr/>
          <a:lstStyle/>
          <a:p>
            <a:endParaRPr lang="en-US" smtClean="0"/>
          </a:p>
          <a:p>
            <a:r>
              <a:rPr lang="en-US" smtClean="0"/>
              <a:t>A tort is a civil wrong other than a breach of contract</a:t>
            </a:r>
          </a:p>
          <a:p>
            <a:endParaRPr lang="en-US" smtClean="0"/>
          </a:p>
          <a:p>
            <a:r>
              <a:rPr lang="en-US" smtClean="0"/>
              <a:t>Tort law defines what constitutes a legal injury and establishes the circumstances under which one person may be held responsible (i.e., liable) for another’s injury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smtClean="0"/>
              <a:t>Categories of Torts</a:t>
            </a:r>
          </a:p>
        </p:txBody>
      </p:sp>
      <p:sp>
        <p:nvSpPr>
          <p:cNvPr id="9219" name="Rectangle 3"/>
          <p:cNvSpPr>
            <a:spLocks noGrp="1" noChangeArrowheads="1"/>
          </p:cNvSpPr>
          <p:nvPr>
            <p:ph idx="1"/>
          </p:nvPr>
        </p:nvSpPr>
        <p:spPr/>
        <p:txBody>
          <a:bodyPr/>
          <a:lstStyle/>
          <a:p>
            <a:pPr>
              <a:lnSpc>
                <a:spcPct val="90000"/>
              </a:lnSpc>
            </a:pPr>
            <a:r>
              <a:rPr lang="en-US" sz="2400" smtClean="0"/>
              <a:t>Intentional torts – torts against the person (assault, battery, false imprisonment, intentional infliction of mental suffering, malicious prosecution, libel and slander, and fraud) and property torts (trespass to property, trespass to chattels and conversion)</a:t>
            </a:r>
          </a:p>
          <a:p>
            <a:pPr>
              <a:lnSpc>
                <a:spcPct val="90000"/>
              </a:lnSpc>
            </a:pPr>
            <a:endParaRPr lang="en-US" sz="2400" smtClean="0"/>
          </a:p>
          <a:p>
            <a:pPr>
              <a:lnSpc>
                <a:spcPct val="90000"/>
              </a:lnSpc>
            </a:pPr>
            <a:r>
              <a:rPr lang="en-US" sz="2400" smtClean="0"/>
              <a:t>Negligence – covers the full scope of human activity (e.g., product liability, “slip and fall”, negligent misrepresentation, professional negligence, etc.)</a:t>
            </a:r>
          </a:p>
          <a:p>
            <a:pPr>
              <a:lnSpc>
                <a:spcPct val="90000"/>
              </a:lnSpc>
            </a:pPr>
            <a:endParaRPr lang="en-US" sz="2400" smtClean="0"/>
          </a:p>
          <a:p>
            <a:pPr>
              <a:lnSpc>
                <a:spcPct val="90000"/>
              </a:lnSpc>
            </a:pPr>
            <a:r>
              <a:rPr lang="en-US" sz="2400" smtClean="0"/>
              <a:t>Strict liability torts – nuisance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smtClean="0"/>
              <a:t>The Evolution of Tort Law</a:t>
            </a:r>
          </a:p>
        </p:txBody>
      </p:sp>
      <p:sp>
        <p:nvSpPr>
          <p:cNvPr id="23555" name="Rectangle 3"/>
          <p:cNvSpPr>
            <a:spLocks noGrp="1" noChangeArrowheads="1"/>
          </p:cNvSpPr>
          <p:nvPr>
            <p:ph idx="1"/>
          </p:nvPr>
        </p:nvSpPr>
        <p:spPr/>
        <p:txBody>
          <a:bodyPr>
            <a:normAutofit lnSpcReduction="10000"/>
          </a:bodyPr>
          <a:lstStyle/>
          <a:p>
            <a:pPr marL="420624" indent="-384048" fontAlgn="auto">
              <a:lnSpc>
                <a:spcPct val="80000"/>
              </a:lnSpc>
              <a:spcAft>
                <a:spcPts val="0"/>
              </a:spcAft>
              <a:buFont typeface="Wingdings 2"/>
              <a:buChar char=""/>
              <a:defRPr/>
            </a:pPr>
            <a:r>
              <a:rPr lang="en-US" sz="2800" smtClean="0"/>
              <a:t>Tort law has evolved over time based on case law</a:t>
            </a:r>
          </a:p>
          <a:p>
            <a:pPr marL="420624" indent="-384048" fontAlgn="auto">
              <a:lnSpc>
                <a:spcPct val="80000"/>
              </a:lnSpc>
              <a:spcAft>
                <a:spcPts val="0"/>
              </a:spcAft>
              <a:buFont typeface="Wingdings 2"/>
              <a:buChar char=""/>
              <a:defRPr/>
            </a:pPr>
            <a:endParaRPr lang="en-US" sz="2800" smtClean="0"/>
          </a:p>
          <a:p>
            <a:pPr marL="420624" indent="-384048" fontAlgn="auto">
              <a:lnSpc>
                <a:spcPct val="80000"/>
              </a:lnSpc>
              <a:spcAft>
                <a:spcPts val="0"/>
              </a:spcAft>
              <a:buFont typeface="Wingdings 2"/>
              <a:buChar char=""/>
              <a:defRPr/>
            </a:pPr>
            <a:r>
              <a:rPr lang="en-US" sz="2800" smtClean="0"/>
              <a:t>Additional torts have also been created by statutes (e.g., occupiers liability, competition law)</a:t>
            </a:r>
          </a:p>
          <a:p>
            <a:pPr marL="420624" indent="-384048" fontAlgn="auto">
              <a:lnSpc>
                <a:spcPct val="80000"/>
              </a:lnSpc>
              <a:spcAft>
                <a:spcPts val="0"/>
              </a:spcAft>
              <a:buFont typeface="Wingdings 2"/>
              <a:buChar char=""/>
              <a:defRPr/>
            </a:pPr>
            <a:endParaRPr lang="en-US" sz="2800" smtClean="0"/>
          </a:p>
          <a:p>
            <a:pPr marL="420624" indent="-384048" fontAlgn="auto">
              <a:lnSpc>
                <a:spcPct val="80000"/>
              </a:lnSpc>
              <a:spcAft>
                <a:spcPts val="0"/>
              </a:spcAft>
              <a:buFont typeface="Wingdings 2"/>
              <a:buChar char=""/>
              <a:defRPr/>
            </a:pPr>
            <a:r>
              <a:rPr lang="en-US" sz="2800" smtClean="0"/>
              <a:t>Perceived failures of the common law to address the needs of society through tort law have led to additional statutory reforms (e.g., workers’ compensation and negligence legislation)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rmAutofit fontScale="90000"/>
          </a:bodyPr>
          <a:lstStyle/>
          <a:p>
            <a:pPr fontAlgn="auto">
              <a:spcAft>
                <a:spcPts val="0"/>
              </a:spcAft>
              <a:defRPr/>
            </a:pPr>
            <a:r>
              <a:rPr lang="en-US" smtClean="0"/>
              <a:t>Elements of a Negligence Claim</a:t>
            </a:r>
          </a:p>
        </p:txBody>
      </p:sp>
      <p:sp>
        <p:nvSpPr>
          <p:cNvPr id="24579" name="Rectangle 3"/>
          <p:cNvSpPr>
            <a:spLocks noGrp="1" noChangeArrowheads="1"/>
          </p:cNvSpPr>
          <p:nvPr>
            <p:ph idx="1"/>
          </p:nvPr>
        </p:nvSpPr>
        <p:spPr/>
        <p:txBody>
          <a:bodyPr>
            <a:normAutofit lnSpcReduction="10000"/>
          </a:bodyPr>
          <a:lstStyle/>
          <a:p>
            <a:pPr marL="420624" indent="-384048" fontAlgn="auto">
              <a:lnSpc>
                <a:spcPct val="90000"/>
              </a:lnSpc>
              <a:spcAft>
                <a:spcPts val="0"/>
              </a:spcAft>
              <a:buFont typeface="Wingdings 2"/>
              <a:buChar char=""/>
              <a:defRPr/>
            </a:pPr>
            <a:r>
              <a:rPr lang="en-US" sz="2400" smtClean="0"/>
              <a:t>Duty of care owed by defendant to the plaintiff according to the proximity (i.e., “neighbour”) principle</a:t>
            </a:r>
          </a:p>
          <a:p>
            <a:pPr marL="420624" indent="-384048" fontAlgn="auto">
              <a:lnSpc>
                <a:spcPct val="90000"/>
              </a:lnSpc>
              <a:spcAft>
                <a:spcPts val="0"/>
              </a:spcAft>
              <a:buFont typeface="Wingdings 2"/>
              <a:buChar char=""/>
              <a:defRPr/>
            </a:pPr>
            <a:endParaRPr lang="en-US" sz="2400" smtClean="0"/>
          </a:p>
          <a:p>
            <a:pPr marL="420624" indent="-384048" fontAlgn="auto">
              <a:lnSpc>
                <a:spcPct val="90000"/>
              </a:lnSpc>
              <a:spcAft>
                <a:spcPts val="0"/>
              </a:spcAft>
              <a:buFont typeface="Wingdings 2"/>
              <a:buChar char=""/>
              <a:defRPr/>
            </a:pPr>
            <a:r>
              <a:rPr lang="en-US" sz="2400" smtClean="0"/>
              <a:t>Breach of the duty of care by a failure to meet the required standard of care, which is that of the reasonable person in the circumstances</a:t>
            </a:r>
          </a:p>
          <a:p>
            <a:pPr marL="420624" indent="-384048" fontAlgn="auto">
              <a:lnSpc>
                <a:spcPct val="90000"/>
              </a:lnSpc>
              <a:spcAft>
                <a:spcPts val="0"/>
              </a:spcAft>
              <a:buFont typeface="Wingdings 2"/>
              <a:buChar char=""/>
              <a:defRPr/>
            </a:pPr>
            <a:endParaRPr lang="en-US" sz="2400" smtClean="0"/>
          </a:p>
          <a:p>
            <a:pPr marL="420624" indent="-384048" fontAlgn="auto">
              <a:lnSpc>
                <a:spcPct val="90000"/>
              </a:lnSpc>
              <a:spcAft>
                <a:spcPts val="0"/>
              </a:spcAft>
              <a:buFont typeface="Wingdings 2"/>
              <a:buChar char=""/>
              <a:defRPr/>
            </a:pPr>
            <a:r>
              <a:rPr lang="en-US" sz="2400" smtClean="0"/>
              <a:t>Causal link between the defendant’s act or omission and the plaintiff’s loss (i.e., damages)</a:t>
            </a:r>
          </a:p>
          <a:p>
            <a:pPr marL="420624" indent="-384048" fontAlgn="auto">
              <a:lnSpc>
                <a:spcPct val="90000"/>
              </a:lnSpc>
              <a:spcAft>
                <a:spcPts val="0"/>
              </a:spcAft>
              <a:buFont typeface="Wingdings 2"/>
              <a:buChar char=""/>
              <a:defRPr/>
            </a:pPr>
            <a:endParaRPr lang="en-US" sz="2400" smtClean="0"/>
          </a:p>
          <a:p>
            <a:pPr marL="420624" indent="-384048" fontAlgn="auto">
              <a:lnSpc>
                <a:spcPct val="90000"/>
              </a:lnSpc>
              <a:spcAft>
                <a:spcPts val="0"/>
              </a:spcAft>
              <a:buFont typeface="Wingdings 2"/>
              <a:buChar char=""/>
              <a:defRPr/>
            </a:pPr>
            <a:r>
              <a:rPr lang="en-US" sz="2400" smtClean="0"/>
              <a:t>Damages were reasonably foreseeable at the time of the breach</a:t>
            </a:r>
          </a:p>
          <a:p>
            <a:pPr marL="420624" indent="-384048" fontAlgn="auto">
              <a:lnSpc>
                <a:spcPct val="90000"/>
              </a:lnSpc>
              <a:spcAft>
                <a:spcPts val="0"/>
              </a:spcAft>
              <a:buFont typeface="Wingdings 2"/>
              <a:buChar char=""/>
              <a:defRPr/>
            </a:pPr>
            <a:endParaRPr lang="en-US" sz="2400" smtClean="0"/>
          </a:p>
          <a:p>
            <a:pPr marL="420624" indent="-384048" fontAlgn="auto">
              <a:lnSpc>
                <a:spcPct val="90000"/>
              </a:lnSpc>
              <a:spcAft>
                <a:spcPts val="0"/>
              </a:spcAft>
              <a:buFont typeface="Wingdings 2"/>
              <a:buChar char=""/>
              <a:defRPr/>
            </a:pPr>
            <a:endParaRPr lang="en-US" sz="240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rmAutofit fontScale="90000"/>
          </a:bodyPr>
          <a:lstStyle/>
          <a:p>
            <a:pPr fontAlgn="auto">
              <a:spcAft>
                <a:spcPts val="0"/>
              </a:spcAft>
              <a:defRPr/>
            </a:pPr>
            <a:r>
              <a:rPr lang="en-US" sz="4000" smtClean="0"/>
              <a:t>The Duty and Standard of Care Owed by Professionals</a:t>
            </a:r>
          </a:p>
        </p:txBody>
      </p:sp>
      <p:sp>
        <p:nvSpPr>
          <p:cNvPr id="12291" name="Rectangle 3"/>
          <p:cNvSpPr>
            <a:spLocks noGrp="1" noChangeArrowheads="1"/>
          </p:cNvSpPr>
          <p:nvPr>
            <p:ph idx="1"/>
          </p:nvPr>
        </p:nvSpPr>
        <p:spPr/>
        <p:txBody>
          <a:bodyPr/>
          <a:lstStyle/>
          <a:p>
            <a:pPr marL="173038" indent="0"/>
            <a:endParaRPr lang="en-US" smtClean="0"/>
          </a:p>
          <a:p>
            <a:pPr marL="173038" indent="0">
              <a:buFontTx/>
              <a:buNone/>
            </a:pPr>
            <a:r>
              <a:rPr lang="en-US" smtClean="0"/>
              <a:t>Professionals have a duty to exercise the skill, care and diligence that may reasonably be expected of a person (i.e., a professional person in a particular discipline) of ordinary competence, measured by the professional standards of the time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ormAutofit fontScale="90000"/>
          </a:bodyPr>
          <a:lstStyle/>
          <a:p>
            <a:pPr fontAlgn="auto">
              <a:spcAft>
                <a:spcPts val="0"/>
              </a:spcAft>
              <a:defRPr/>
            </a:pPr>
            <a:r>
              <a:rPr lang="en-US" smtClean="0"/>
              <a:t>Negligence and Economic Harm</a:t>
            </a:r>
          </a:p>
        </p:txBody>
      </p:sp>
      <p:sp>
        <p:nvSpPr>
          <p:cNvPr id="13315" name="Rectangle 3"/>
          <p:cNvSpPr>
            <a:spLocks noGrp="1" noChangeArrowheads="1"/>
          </p:cNvSpPr>
          <p:nvPr>
            <p:ph idx="1"/>
          </p:nvPr>
        </p:nvSpPr>
        <p:spPr/>
        <p:txBody>
          <a:bodyPr/>
          <a:lstStyle/>
          <a:p>
            <a:endParaRPr lang="en-US" smtClean="0"/>
          </a:p>
          <a:p>
            <a:r>
              <a:rPr lang="en-US" smtClean="0"/>
              <a:t>Negligence can involve compensable harm that is purely economic in nature</a:t>
            </a:r>
          </a:p>
          <a:p>
            <a:endParaRPr lang="en-US" smtClean="0"/>
          </a:p>
          <a:p>
            <a:r>
              <a:rPr lang="en-US" smtClean="0"/>
              <a:t>This is often, though not exclusively, the situation in cases involving negligent misrepresentation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rmAutofit fontScale="90000"/>
          </a:bodyPr>
          <a:lstStyle/>
          <a:p>
            <a:pPr fontAlgn="auto">
              <a:spcAft>
                <a:spcPts val="0"/>
              </a:spcAft>
              <a:defRPr/>
            </a:pPr>
            <a:r>
              <a:rPr lang="en-US" smtClean="0"/>
              <a:t>Defences to Negligence Claims</a:t>
            </a:r>
          </a:p>
        </p:txBody>
      </p:sp>
      <p:sp>
        <p:nvSpPr>
          <p:cNvPr id="27651" name="Rectangle 3"/>
          <p:cNvSpPr>
            <a:spLocks noGrp="1" noChangeArrowheads="1"/>
          </p:cNvSpPr>
          <p:nvPr>
            <p:ph idx="1"/>
          </p:nvPr>
        </p:nvSpPr>
        <p:spPr/>
        <p:txBody>
          <a:bodyPr>
            <a:normAutofit lnSpcReduction="10000"/>
          </a:bodyPr>
          <a:lstStyle/>
          <a:p>
            <a:pPr marL="420624" indent="-384048" fontAlgn="auto">
              <a:lnSpc>
                <a:spcPct val="80000"/>
              </a:lnSpc>
              <a:spcAft>
                <a:spcPts val="0"/>
              </a:spcAft>
              <a:buFont typeface="Wingdings 2"/>
              <a:buChar char=""/>
              <a:defRPr/>
            </a:pPr>
            <a:r>
              <a:rPr lang="en-US" sz="2400" smtClean="0"/>
              <a:t>No duty of care owed – the duty of care can only arise in circumstances involving reasonably foreseeable harm and proximity sufficient to establish a duty of care and where there are no policy reasons that would negate the establishment of the duty of care</a:t>
            </a:r>
          </a:p>
          <a:p>
            <a:pPr marL="420624" indent="-384048" fontAlgn="auto">
              <a:lnSpc>
                <a:spcPct val="80000"/>
              </a:lnSpc>
              <a:spcAft>
                <a:spcPts val="0"/>
              </a:spcAft>
              <a:buFont typeface="Wingdings 2"/>
              <a:buChar char=""/>
              <a:defRPr/>
            </a:pPr>
            <a:endParaRPr lang="en-US" sz="2400" smtClean="0"/>
          </a:p>
          <a:p>
            <a:pPr marL="420624" indent="-384048" fontAlgn="auto">
              <a:lnSpc>
                <a:spcPct val="80000"/>
              </a:lnSpc>
              <a:spcAft>
                <a:spcPts val="0"/>
              </a:spcAft>
              <a:buFont typeface="Wingdings 2"/>
              <a:buChar char=""/>
              <a:defRPr/>
            </a:pPr>
            <a:r>
              <a:rPr lang="en-US" sz="2400" smtClean="0"/>
              <a:t>No breach of the standard of care</a:t>
            </a:r>
          </a:p>
          <a:p>
            <a:pPr marL="420624" indent="-384048" fontAlgn="auto">
              <a:lnSpc>
                <a:spcPct val="80000"/>
              </a:lnSpc>
              <a:spcAft>
                <a:spcPts val="0"/>
              </a:spcAft>
              <a:buFont typeface="Wingdings 2"/>
              <a:buChar char=""/>
              <a:defRPr/>
            </a:pPr>
            <a:endParaRPr lang="en-US" sz="2400" smtClean="0"/>
          </a:p>
          <a:p>
            <a:pPr marL="420624" indent="-384048" fontAlgn="auto">
              <a:lnSpc>
                <a:spcPct val="80000"/>
              </a:lnSpc>
              <a:spcAft>
                <a:spcPts val="0"/>
              </a:spcAft>
              <a:buFont typeface="Wingdings 2"/>
              <a:buChar char=""/>
              <a:defRPr/>
            </a:pPr>
            <a:r>
              <a:rPr lang="en-US" sz="2400" smtClean="0"/>
              <a:t>No damages were caused by a breach of the standard of care</a:t>
            </a:r>
          </a:p>
          <a:p>
            <a:pPr marL="420624" indent="-384048" fontAlgn="auto">
              <a:lnSpc>
                <a:spcPct val="80000"/>
              </a:lnSpc>
              <a:spcAft>
                <a:spcPts val="0"/>
              </a:spcAft>
              <a:buFont typeface="Wingdings 2"/>
              <a:buChar char=""/>
              <a:defRPr/>
            </a:pPr>
            <a:endParaRPr lang="en-US" sz="2400" smtClean="0"/>
          </a:p>
          <a:p>
            <a:pPr marL="420624" indent="-384048" fontAlgn="auto">
              <a:lnSpc>
                <a:spcPct val="80000"/>
              </a:lnSpc>
              <a:spcAft>
                <a:spcPts val="0"/>
              </a:spcAft>
              <a:buFont typeface="Wingdings 2"/>
              <a:buChar char=""/>
              <a:defRPr/>
            </a:pPr>
            <a:r>
              <a:rPr lang="en-US" sz="2400" smtClean="0"/>
              <a:t>Damages were not reasonably foreseeable</a:t>
            </a:r>
          </a:p>
          <a:p>
            <a:pPr marL="420624" indent="-384048" fontAlgn="auto">
              <a:lnSpc>
                <a:spcPct val="80000"/>
              </a:lnSpc>
              <a:spcAft>
                <a:spcPts val="0"/>
              </a:spcAft>
              <a:buFont typeface="Wingdings 2"/>
              <a:buChar char=""/>
              <a:defRPr/>
            </a:pPr>
            <a:endParaRPr lang="en-US" sz="2400" smtClean="0"/>
          </a:p>
          <a:p>
            <a:pPr marL="420624" indent="-384048" fontAlgn="auto">
              <a:lnSpc>
                <a:spcPct val="80000"/>
              </a:lnSpc>
              <a:spcAft>
                <a:spcPts val="0"/>
              </a:spcAft>
              <a:buFont typeface="Wingdings 2"/>
              <a:buChar char=""/>
              <a:defRPr/>
            </a:pPr>
            <a:r>
              <a:rPr lang="en-US" sz="2400" smtClean="0"/>
              <a:t>Limitation period has expired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normAutofit fontScale="90000"/>
          </a:bodyPr>
          <a:lstStyle/>
          <a:p>
            <a:pPr fontAlgn="auto">
              <a:spcAft>
                <a:spcPts val="0"/>
              </a:spcAft>
              <a:defRPr/>
            </a:pPr>
            <a:r>
              <a:rPr lang="en-US" sz="4000" smtClean="0"/>
              <a:t>Elements of Negligent Misrepresentation</a:t>
            </a:r>
          </a:p>
        </p:txBody>
      </p:sp>
      <p:sp>
        <p:nvSpPr>
          <p:cNvPr id="15363" name="Rectangle 3"/>
          <p:cNvSpPr>
            <a:spLocks noGrp="1" noChangeArrowheads="1"/>
          </p:cNvSpPr>
          <p:nvPr>
            <p:ph idx="1"/>
          </p:nvPr>
        </p:nvSpPr>
        <p:spPr/>
        <p:txBody>
          <a:bodyPr/>
          <a:lstStyle/>
          <a:p>
            <a:pPr>
              <a:lnSpc>
                <a:spcPct val="80000"/>
              </a:lnSpc>
            </a:pPr>
            <a:endParaRPr lang="en-US" sz="2000" smtClean="0"/>
          </a:p>
          <a:p>
            <a:pPr>
              <a:lnSpc>
                <a:spcPct val="80000"/>
              </a:lnSpc>
            </a:pPr>
            <a:r>
              <a:rPr lang="en-US" sz="2000" smtClean="0"/>
              <a:t>Duty of care exists based on a special relationship (e.g., professional person and lay person who may reasonably rely on the professional person’s professional expertise)</a:t>
            </a:r>
          </a:p>
          <a:p>
            <a:pPr>
              <a:lnSpc>
                <a:spcPct val="80000"/>
              </a:lnSpc>
            </a:pPr>
            <a:endParaRPr lang="en-US" sz="2000" smtClean="0"/>
          </a:p>
          <a:p>
            <a:pPr>
              <a:lnSpc>
                <a:spcPct val="80000"/>
              </a:lnSpc>
            </a:pPr>
            <a:r>
              <a:rPr lang="en-US" sz="2000" smtClean="0"/>
              <a:t>Professional person makes representation that is untrue, inaccurate or misleading</a:t>
            </a:r>
          </a:p>
          <a:p>
            <a:pPr>
              <a:lnSpc>
                <a:spcPct val="80000"/>
              </a:lnSpc>
            </a:pPr>
            <a:endParaRPr lang="en-US" sz="2000" smtClean="0"/>
          </a:p>
          <a:p>
            <a:pPr>
              <a:lnSpc>
                <a:spcPct val="80000"/>
              </a:lnSpc>
            </a:pPr>
            <a:r>
              <a:rPr lang="en-US" sz="2000" smtClean="0"/>
              <a:t>The representation is made negligently</a:t>
            </a:r>
          </a:p>
          <a:p>
            <a:pPr>
              <a:lnSpc>
                <a:spcPct val="80000"/>
              </a:lnSpc>
            </a:pPr>
            <a:endParaRPr lang="en-US" sz="2000" smtClean="0"/>
          </a:p>
          <a:p>
            <a:pPr>
              <a:lnSpc>
                <a:spcPct val="80000"/>
              </a:lnSpc>
            </a:pPr>
            <a:r>
              <a:rPr lang="en-US" sz="2000" smtClean="0"/>
              <a:t>Person receiving the representation relies on it in a reasonable manner</a:t>
            </a:r>
          </a:p>
          <a:p>
            <a:pPr>
              <a:lnSpc>
                <a:spcPct val="80000"/>
              </a:lnSpc>
            </a:pPr>
            <a:endParaRPr lang="en-US" sz="2000" smtClean="0"/>
          </a:p>
          <a:p>
            <a:pPr>
              <a:lnSpc>
                <a:spcPct val="80000"/>
              </a:lnSpc>
            </a:pPr>
            <a:r>
              <a:rPr lang="en-US" sz="2000" smtClean="0"/>
              <a:t>The reliance is detrimental and damages result</a:t>
            </a:r>
          </a:p>
          <a:p>
            <a:pPr>
              <a:lnSpc>
                <a:spcPct val="80000"/>
              </a:lnSpc>
            </a:pPr>
            <a:endParaRPr lang="en-US" sz="2000" smtClean="0"/>
          </a:p>
          <a:p>
            <a:pPr>
              <a:lnSpc>
                <a:spcPct val="80000"/>
              </a:lnSpc>
            </a:pPr>
            <a:endParaRPr lang="en-US" sz="2000" smtClean="0"/>
          </a:p>
        </p:txBody>
      </p:sp>
    </p:spTree>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954</TotalTime>
  <Words>758</Words>
  <Application>Microsoft Office PowerPoint</Application>
  <PresentationFormat>On-screen Show (4:3)</PresentationFormat>
  <Paragraphs>87</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Franklin Gothic Book</vt:lpstr>
      <vt:lpstr>Wingdings 2</vt:lpstr>
      <vt:lpstr>Calibri</vt:lpstr>
      <vt:lpstr>Technic</vt:lpstr>
      <vt:lpstr>The law of Tort </vt:lpstr>
      <vt:lpstr>Definition and Purpose of Tort Law</vt:lpstr>
      <vt:lpstr>Categories of Torts</vt:lpstr>
      <vt:lpstr>The Evolution of Tort Law</vt:lpstr>
      <vt:lpstr>Elements of a Negligence Claim</vt:lpstr>
      <vt:lpstr>The Duty and Standard of Care Owed by Professionals</vt:lpstr>
      <vt:lpstr>Negligence and Economic Harm</vt:lpstr>
      <vt:lpstr>Defences to Negligence Claims</vt:lpstr>
      <vt:lpstr>Elements of Negligent Misrepresentation</vt:lpstr>
      <vt:lpstr>Defences to Claims for Negligent Misrepresentation</vt:lpstr>
      <vt:lpstr>Objective of Damages for  Commission of Tort</vt:lpstr>
      <vt:lpstr>Damage Awards for  Commission of Tort</vt:lpstr>
      <vt:lpstr>Vicarious Liability</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 and Tort Law for Engineers</dc:title>
  <dc:creator>Christian Tacit</dc:creator>
  <cp:lastModifiedBy>fathi yusof</cp:lastModifiedBy>
  <cp:revision>31</cp:revision>
  <dcterms:created xsi:type="dcterms:W3CDTF">2009-03-01T14:44:26Z</dcterms:created>
  <dcterms:modified xsi:type="dcterms:W3CDTF">2014-04-04T01:10:17Z</dcterms:modified>
</cp:coreProperties>
</file>