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2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06/04/20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06/04/20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06/04/20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06/04/20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06/04/20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06/04/20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06/04/20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06/04/20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06/04/20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06/04/20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06/04/20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06/04/20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MY" b="1" dirty="0"/>
              <a:t>Legal </a:t>
            </a:r>
            <a:r>
              <a:rPr lang="en-MY" b="1" dirty="0" smtClean="0"/>
              <a:t>ISSUES IN </a:t>
            </a:r>
            <a:r>
              <a:rPr lang="en-MY" b="1" dirty="0"/>
              <a:t>Business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MY" sz="3200" b="1" dirty="0" smtClean="0"/>
              <a:t>FRSB2713</a:t>
            </a:r>
            <a:endParaRPr lang="en-MY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7088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4718910" cy="420624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Business law</a:t>
            </a:r>
          </a:p>
          <a:p>
            <a:r>
              <a:rPr lang="en-GB" dirty="0" smtClean="0"/>
              <a:t>Business ethics</a:t>
            </a:r>
          </a:p>
          <a:p>
            <a:r>
              <a:rPr lang="en-GB" dirty="0" smtClean="0"/>
              <a:t>Law</a:t>
            </a:r>
          </a:p>
          <a:p>
            <a:r>
              <a:rPr lang="en-GB" dirty="0" smtClean="0"/>
              <a:t>Ethics</a:t>
            </a:r>
          </a:p>
          <a:p>
            <a:r>
              <a:rPr lang="en-GB" dirty="0" smtClean="0"/>
              <a:t>Contract law</a:t>
            </a:r>
          </a:p>
          <a:p>
            <a:r>
              <a:rPr lang="en-GB" dirty="0" smtClean="0"/>
              <a:t>Contract subject to formal agreement</a:t>
            </a:r>
          </a:p>
          <a:p>
            <a:r>
              <a:rPr lang="en-GB" dirty="0" smtClean="0"/>
              <a:t>Standard agreement</a:t>
            </a:r>
          </a:p>
          <a:p>
            <a:r>
              <a:rPr lang="en-GB" dirty="0" smtClean="0"/>
              <a:t>Construction law</a:t>
            </a:r>
          </a:p>
          <a:p>
            <a:r>
              <a:rPr lang="en-GB" dirty="0" smtClean="0"/>
              <a:t>Company law: separate legal entity</a:t>
            </a:r>
          </a:p>
          <a:p>
            <a:r>
              <a:rPr lang="en-GB" dirty="0" smtClean="0"/>
              <a:t>Corporate liability</a:t>
            </a:r>
          </a:p>
          <a:p>
            <a:r>
              <a:rPr lang="en-GB" dirty="0" smtClean="0"/>
              <a:t>Environment: EIA</a:t>
            </a:r>
          </a:p>
          <a:p>
            <a:r>
              <a:rPr lang="en-GB" dirty="0"/>
              <a:t>Hill slope development </a:t>
            </a:r>
          </a:p>
          <a:p>
            <a:endParaRPr lang="en-MY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26031" y="2076992"/>
            <a:ext cx="4718910" cy="42062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Professional ethics</a:t>
            </a:r>
          </a:p>
          <a:p>
            <a:r>
              <a:rPr lang="en-GB" dirty="0" smtClean="0"/>
              <a:t>Public employees and freedom of speech</a:t>
            </a:r>
          </a:p>
          <a:p>
            <a:r>
              <a:rPr lang="en-GB" dirty="0"/>
              <a:t>Corruption: ethics</a:t>
            </a:r>
          </a:p>
          <a:p>
            <a:r>
              <a:rPr lang="en-GB" dirty="0"/>
              <a:t>Corruption law</a:t>
            </a:r>
          </a:p>
          <a:p>
            <a:r>
              <a:rPr lang="en-GB" dirty="0" smtClean="0"/>
              <a:t>False claim</a:t>
            </a:r>
          </a:p>
          <a:p>
            <a:r>
              <a:rPr lang="en-GB" dirty="0" smtClean="0"/>
              <a:t>Data protection</a:t>
            </a:r>
          </a:p>
          <a:p>
            <a:r>
              <a:rPr lang="en-GB" dirty="0" smtClean="0"/>
              <a:t>Internet privacy</a:t>
            </a:r>
          </a:p>
          <a:p>
            <a:r>
              <a:rPr lang="en-GB" dirty="0" smtClean="0"/>
              <a:t>Work life balance: Family</a:t>
            </a:r>
          </a:p>
          <a:p>
            <a:r>
              <a:rPr lang="en-GB" dirty="0"/>
              <a:t>House as a basic need</a:t>
            </a:r>
          </a:p>
          <a:p>
            <a:r>
              <a:rPr lang="en-GB" dirty="0" smtClean="0"/>
              <a:t>Facilities for disable </a:t>
            </a:r>
          </a:p>
          <a:p>
            <a:r>
              <a:rPr lang="en-GB" dirty="0" smtClean="0"/>
              <a:t>OSHA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08024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244763"/>
              </p:ext>
            </p:extLst>
          </p:nvPr>
        </p:nvGraphicFramePr>
        <p:xfrm>
          <a:off x="664515" y="284179"/>
          <a:ext cx="10983199" cy="6301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875"/>
                <a:gridCol w="1875410"/>
                <a:gridCol w="4732608"/>
                <a:gridCol w="2736306"/>
              </a:tblGrid>
              <a:tr h="1542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REMARK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54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</a:t>
                      </a:r>
                      <a:r>
                        <a:rPr lang="en-MY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Law and Legal System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54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</a:t>
                      </a:r>
                      <a:r>
                        <a:rPr lang="en-MY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lang="en-MY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Constitution and</a:t>
                      </a:r>
                      <a:r>
                        <a:rPr lang="en-GB" baseline="0" dirty="0" smtClean="0"/>
                        <a:t> Government System</a:t>
                      </a:r>
                      <a:endParaRPr lang="en-MY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54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</a:t>
                      </a:r>
                      <a:r>
                        <a:rPr lang="en-MY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3</a:t>
                      </a:r>
                      <a:endParaRPr lang="en-MY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Law of Contract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54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</a:t>
                      </a:r>
                      <a:r>
                        <a:rPr lang="en-MY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4</a:t>
                      </a:r>
                      <a:endParaRPr lang="en-MY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Corporate Law / Partnership 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54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</a:t>
                      </a:r>
                      <a:r>
                        <a:rPr lang="en-MY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5</a:t>
                      </a:r>
                      <a:r>
                        <a:rPr lang="en-GB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Law of Tort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54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 6</a:t>
                      </a:r>
                      <a:r>
                        <a:rPr lang="en-MY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Legal</a:t>
                      </a:r>
                      <a:r>
                        <a:rPr lang="en-GB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Aspects of</a:t>
                      </a: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Employment Relations</a:t>
                      </a:r>
                      <a:endParaRPr lang="en-MY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54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 7</a:t>
                      </a:r>
                      <a:r>
                        <a:rPr lang="en-MY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Business and Ethics</a:t>
                      </a:r>
                      <a:endParaRPr lang="en-MY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0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Session 8</a:t>
                      </a:r>
                      <a:r>
                        <a:rPr lang="en-MY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Law and Public Order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(Criminal/Corruption </a:t>
                      </a:r>
                      <a:r>
                        <a:rPr lang="en-GB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MY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028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Assessment </a:t>
            </a:r>
            <a:endParaRPr lang="en-MY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846400"/>
              </p:ext>
            </p:extLst>
          </p:nvPr>
        </p:nvGraphicFramePr>
        <p:xfrm>
          <a:off x="1203325" y="2011363"/>
          <a:ext cx="978376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1882"/>
                <a:gridCol w="4891882"/>
              </a:tblGrid>
              <a:tr h="370840"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PMA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60 %</a:t>
                      </a:r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Participation/</a:t>
                      </a:r>
                      <a:r>
                        <a:rPr lang="en-GB" dirty="0" smtClean="0"/>
                        <a:t>Attendance/Q&amp;A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10 %</a:t>
                      </a:r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Test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30 %</a:t>
                      </a:r>
                      <a:endParaRPr lang="en-M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MY" dirty="0" smtClean="0"/>
                        <a:t>Total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100%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897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1855</TotalTime>
  <Words>144</Words>
  <Application>Microsoft Macintosh PowerPoint</Application>
  <PresentationFormat>Custom</PresentationFormat>
  <Paragraphs>67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Banded</vt:lpstr>
      <vt:lpstr>Legal ISSUES IN Business FRSB2713</vt:lpstr>
      <vt:lpstr>SCOPE</vt:lpstr>
      <vt:lpstr>PowerPoint Presentation</vt:lpstr>
      <vt:lpstr>Assessment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 AND ETHICS</dc:title>
  <dc:creator>fathi yusof</dc:creator>
  <cp:lastModifiedBy>MUHAMMAD FATHI YUSOF </cp:lastModifiedBy>
  <cp:revision>30</cp:revision>
  <dcterms:created xsi:type="dcterms:W3CDTF">2014-03-03T15:05:13Z</dcterms:created>
  <dcterms:modified xsi:type="dcterms:W3CDTF">2020-04-06T03:56:50Z</dcterms:modified>
</cp:coreProperties>
</file>