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28"/>
  </p:notesMasterIdLst>
  <p:sldIdLst>
    <p:sldId id="297" r:id="rId2"/>
    <p:sldId id="356" r:id="rId3"/>
    <p:sldId id="366" r:id="rId4"/>
    <p:sldId id="376" r:id="rId5"/>
    <p:sldId id="337" r:id="rId6"/>
    <p:sldId id="361" r:id="rId7"/>
    <p:sldId id="298" r:id="rId8"/>
    <p:sldId id="299" r:id="rId9"/>
    <p:sldId id="367" r:id="rId10"/>
    <p:sldId id="377" r:id="rId11"/>
    <p:sldId id="375" r:id="rId12"/>
    <p:sldId id="368" r:id="rId13"/>
    <p:sldId id="370" r:id="rId14"/>
    <p:sldId id="369" r:id="rId15"/>
    <p:sldId id="359" r:id="rId16"/>
    <p:sldId id="360" r:id="rId17"/>
    <p:sldId id="300" r:id="rId18"/>
    <p:sldId id="338" r:id="rId19"/>
    <p:sldId id="371" r:id="rId20"/>
    <p:sldId id="374" r:id="rId21"/>
    <p:sldId id="305" r:id="rId22"/>
    <p:sldId id="301" r:id="rId23"/>
    <p:sldId id="372" r:id="rId24"/>
    <p:sldId id="373" r:id="rId25"/>
    <p:sldId id="316" r:id="rId26"/>
    <p:sldId id="325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LIZAWATI ABD RAHIM" initials="NAR" lastIdx="2" clrIdx="0">
    <p:extLst>
      <p:ext uri="{19B8F6BF-5375-455C-9EA6-DF929625EA0E}">
        <p15:presenceInfo xmlns:p15="http://schemas.microsoft.com/office/powerpoint/2012/main" userId="S::noorlizawati@live.utm.my::2a7e05e5-5446-47c6-ace7-88bcfdeb39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884"/>
    <a:srgbClr val="962C5F"/>
    <a:srgbClr val="9E2A4D"/>
    <a:srgbClr val="7F2551"/>
    <a:srgbClr val="FEFEFE"/>
    <a:srgbClr val="FBFBFB"/>
    <a:srgbClr val="7F7F7F"/>
    <a:srgbClr val="6C1D35"/>
    <a:srgbClr val="E2C9B5"/>
    <a:srgbClr val="ED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89542" autoAdjust="0"/>
  </p:normalViewPr>
  <p:slideViewPr>
    <p:cSldViewPr snapToGrid="0" snapToObjects="1">
      <p:cViewPr varScale="1">
        <p:scale>
          <a:sx n="102" d="100"/>
          <a:sy n="102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F931-35A5-EE4F-92F6-650CAABD509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F9858-E621-394C-A4A1-3A25ADA39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Last engagement 15/10/2021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29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070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08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68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32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49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26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4.00:</a:t>
            </a:r>
          </a:p>
          <a:p>
            <a:r>
              <a:rPr lang="en-MY" dirty="0"/>
              <a:t>Abd </a:t>
            </a:r>
            <a:r>
              <a:rPr lang="en-MY" dirty="0" err="1"/>
              <a:t>Hadi</a:t>
            </a:r>
            <a:endParaRPr lang="en-MY" dirty="0"/>
          </a:p>
          <a:p>
            <a:r>
              <a:rPr lang="en-MY" dirty="0" err="1"/>
              <a:t>Nuwaira</a:t>
            </a:r>
            <a:endParaRPr lang="en-MY" dirty="0"/>
          </a:p>
          <a:p>
            <a:endParaRPr lang="en-MY" dirty="0"/>
          </a:p>
          <a:p>
            <a:r>
              <a:rPr lang="en-MY" dirty="0" err="1"/>
              <a:t>Hayati</a:t>
            </a:r>
            <a:endParaRPr lang="en-MY" dirty="0"/>
          </a:p>
          <a:p>
            <a:r>
              <a:rPr lang="en-MY" dirty="0" err="1"/>
              <a:t>Hazimi</a:t>
            </a:r>
            <a:endParaRPr lang="en-MY" dirty="0"/>
          </a:p>
          <a:p>
            <a:r>
              <a:rPr lang="en-MY" dirty="0" err="1"/>
              <a:t>Uwarani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0BE2CF4-F010-334E-899A-4EDB2ECB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5298DEF2-4ED5-2445-9A95-ACFCCB48543E}"/>
              </a:ext>
            </a:extLst>
          </p:cNvPr>
          <p:cNvSpPr/>
          <p:nvPr userDrawn="1"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B473E">
                  <a:lumMod val="91000"/>
                </a:srgbClr>
              </a:gs>
              <a:gs pos="100000">
                <a:srgbClr val="102C3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099FC472-1D4F-6E40-80A0-25A8570F7E79}"/>
              </a:ext>
            </a:extLst>
          </p:cNvPr>
          <p:cNvSpPr/>
          <p:nvPr userDrawn="1"/>
        </p:nvSpPr>
        <p:spPr>
          <a:xfrm rot="10800000" flipH="1">
            <a:off x="2395148" y="-4501"/>
            <a:ext cx="4843223" cy="6862501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28538 w 4503556"/>
              <a:gd name="connsiteY6" fmla="*/ 13855 h 6858000"/>
              <a:gd name="connsiteX0" fmla="*/ 1156427 w 4503556"/>
              <a:gd name="connsiteY0" fmla="*/ 2327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1156427 w 4503556"/>
              <a:gd name="connsiteY6" fmla="*/ 2327 h 6858000"/>
              <a:gd name="connsiteX0" fmla="*/ 596482 w 3943611"/>
              <a:gd name="connsiteY0" fmla="*/ 2327 h 6858000"/>
              <a:gd name="connsiteX1" fmla="*/ 2294916 w 3943611"/>
              <a:gd name="connsiteY1" fmla="*/ 0 h 6858000"/>
              <a:gd name="connsiteX2" fmla="*/ 3943611 w 3943611"/>
              <a:gd name="connsiteY2" fmla="*/ 3429000 h 6858000"/>
              <a:gd name="connsiteX3" fmla="*/ 2294916 w 3943611"/>
              <a:gd name="connsiteY3" fmla="*/ 6858000 h 6858000"/>
              <a:gd name="connsiteX4" fmla="*/ 0 w 3943611"/>
              <a:gd name="connsiteY4" fmla="*/ 6800303 h 6858000"/>
              <a:gd name="connsiteX5" fmla="*/ 2287317 w 3943611"/>
              <a:gd name="connsiteY5" fmla="*/ 3472890 h 6858000"/>
              <a:gd name="connsiteX6" fmla="*/ 596482 w 3943611"/>
              <a:gd name="connsiteY6" fmla="*/ 2327 h 6858000"/>
              <a:gd name="connsiteX0" fmla="*/ 612480 w 3959609"/>
              <a:gd name="connsiteY0" fmla="*/ 2327 h 6858000"/>
              <a:gd name="connsiteX1" fmla="*/ 2310914 w 3959609"/>
              <a:gd name="connsiteY1" fmla="*/ 0 h 6858000"/>
              <a:gd name="connsiteX2" fmla="*/ 3959609 w 3959609"/>
              <a:gd name="connsiteY2" fmla="*/ 3429000 h 6858000"/>
              <a:gd name="connsiteX3" fmla="*/ 2310914 w 3959609"/>
              <a:gd name="connsiteY3" fmla="*/ 6858000 h 6858000"/>
              <a:gd name="connsiteX4" fmla="*/ 0 w 3959609"/>
              <a:gd name="connsiteY4" fmla="*/ 6834887 h 6858000"/>
              <a:gd name="connsiteX5" fmla="*/ 2303315 w 3959609"/>
              <a:gd name="connsiteY5" fmla="*/ 3472890 h 6858000"/>
              <a:gd name="connsiteX6" fmla="*/ 612480 w 3959609"/>
              <a:gd name="connsiteY6" fmla="*/ 2327 h 6858000"/>
              <a:gd name="connsiteX0" fmla="*/ 612480 w 3959609"/>
              <a:gd name="connsiteY0" fmla="*/ 2327 h 6834887"/>
              <a:gd name="connsiteX1" fmla="*/ 2310914 w 3959609"/>
              <a:gd name="connsiteY1" fmla="*/ 0 h 6834887"/>
              <a:gd name="connsiteX2" fmla="*/ 3959609 w 3959609"/>
              <a:gd name="connsiteY2" fmla="*/ 3429000 h 6834887"/>
              <a:gd name="connsiteX3" fmla="*/ 2324504 w 3959609"/>
              <a:gd name="connsiteY3" fmla="*/ 6828623 h 6834887"/>
              <a:gd name="connsiteX4" fmla="*/ 0 w 3959609"/>
              <a:gd name="connsiteY4" fmla="*/ 6834887 h 6834887"/>
              <a:gd name="connsiteX5" fmla="*/ 2303315 w 3959609"/>
              <a:gd name="connsiteY5" fmla="*/ 3472890 h 6834887"/>
              <a:gd name="connsiteX6" fmla="*/ 612480 w 3959609"/>
              <a:gd name="connsiteY6" fmla="*/ 2327 h 6834887"/>
              <a:gd name="connsiteX0" fmla="*/ 0 w 3347129"/>
              <a:gd name="connsiteY0" fmla="*/ 2327 h 6834887"/>
              <a:gd name="connsiteX1" fmla="*/ 1698434 w 3347129"/>
              <a:gd name="connsiteY1" fmla="*/ 0 h 6834887"/>
              <a:gd name="connsiteX2" fmla="*/ 3347129 w 3347129"/>
              <a:gd name="connsiteY2" fmla="*/ 3429000 h 6834887"/>
              <a:gd name="connsiteX3" fmla="*/ 1712024 w 3347129"/>
              <a:gd name="connsiteY3" fmla="*/ 6828623 h 6834887"/>
              <a:gd name="connsiteX4" fmla="*/ 107546 w 3347129"/>
              <a:gd name="connsiteY4" fmla="*/ 6834887 h 6834887"/>
              <a:gd name="connsiteX5" fmla="*/ 1690835 w 3347129"/>
              <a:gd name="connsiteY5" fmla="*/ 3472890 h 6834887"/>
              <a:gd name="connsiteX6" fmla="*/ 0 w 3347129"/>
              <a:gd name="connsiteY6" fmla="*/ 2327 h 6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129" h="6834887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B1A2E-C53A-0B41-B524-2017E1871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03" y="2120702"/>
            <a:ext cx="4120911" cy="2644293"/>
          </a:xfrm>
        </p:spPr>
        <p:txBody>
          <a:bodyPr/>
          <a:lstStyle>
            <a:lvl1pPr algn="l">
              <a:lnSpc>
                <a:spcPct val="100000"/>
              </a:lnSpc>
              <a:defRPr sz="48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UNIVERSITI</a:t>
            </a:r>
            <a:br>
              <a:rPr lang="en-GB" dirty="0"/>
            </a:br>
            <a:r>
              <a:rPr lang="en-GB" dirty="0"/>
              <a:t>TEKNOLOGI </a:t>
            </a:r>
            <a:br>
              <a:rPr lang="en-GB" dirty="0"/>
            </a:br>
            <a:r>
              <a:rPr lang="en-GB" dirty="0"/>
              <a:t>MALAYSIA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5CEE63-D108-A842-9DFF-5F7D3666DDE7}"/>
              </a:ext>
            </a:extLst>
          </p:cNvPr>
          <p:cNvSpPr/>
          <p:nvPr userDrawn="1"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CA3E47-20AB-2740-9E08-CBC1C72B9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467" y="404628"/>
            <a:ext cx="2133841" cy="720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3938-1D89-C34D-806F-C476483EC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6" y="6511235"/>
            <a:ext cx="3922822" cy="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7E388B4C-F9AA-3C4B-A39A-D9D5786A8C87}"/>
              </a:ext>
            </a:extLst>
          </p:cNvPr>
          <p:cNvSpPr/>
          <p:nvPr userDrawn="1"/>
        </p:nvSpPr>
        <p:spPr>
          <a:xfrm>
            <a:off x="0" y="-13856"/>
            <a:ext cx="8423564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3564" h="6871855">
                <a:moveTo>
                  <a:pt x="0" y="13855"/>
                </a:moveTo>
                <a:lnTo>
                  <a:pt x="8423564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03645-87F0-2A4F-A55A-E5CABB43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35" y="4237932"/>
            <a:ext cx="4677218" cy="1878998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C20ABF-6AE6-0C41-9500-A1C8782995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3856"/>
            <a:ext cx="7647882" cy="6871856"/>
          </a:xfrm>
          <a:prstGeom prst="parallelogram">
            <a:avLst>
              <a:gd name="adj" fmla="val 3366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E4CF-1434-544A-BF53-44315388D0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E1BD-A11A-0B43-9C4F-6E3ABBA41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1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323C7-4356-CE48-B948-5AD9F1F30A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9F9A4F-8AAD-4D4E-B697-FB0B27B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488687-C9A0-6047-98B9-407679A5B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" y="-2358"/>
            <a:ext cx="7753847" cy="6863012"/>
          </a:xfrm>
          <a:custGeom>
            <a:avLst/>
            <a:gdLst>
              <a:gd name="connsiteX0" fmla="*/ 0 w 7910513"/>
              <a:gd name="connsiteY0" fmla="*/ 0 h 6858000"/>
              <a:gd name="connsiteX1" fmla="*/ 4398394 w 7910513"/>
              <a:gd name="connsiteY1" fmla="*/ 0 h 6858000"/>
              <a:gd name="connsiteX2" fmla="*/ 7910513 w 7910513"/>
              <a:gd name="connsiteY2" fmla="*/ 3429000 h 6858000"/>
              <a:gd name="connsiteX3" fmla="*/ 4398394 w 7910513"/>
              <a:gd name="connsiteY3" fmla="*/ 6858000 h 6858000"/>
              <a:gd name="connsiteX4" fmla="*/ 0 w 7910513"/>
              <a:gd name="connsiteY4" fmla="*/ 6858000 h 6858000"/>
              <a:gd name="connsiteX5" fmla="*/ 0 w 7910513"/>
              <a:gd name="connsiteY5" fmla="*/ 0 h 6858000"/>
              <a:gd name="connsiteX0" fmla="*/ 0 w 4398394"/>
              <a:gd name="connsiteY0" fmla="*/ 0 h 6858000"/>
              <a:gd name="connsiteX1" fmla="*/ 4398394 w 4398394"/>
              <a:gd name="connsiteY1" fmla="*/ 0 h 6858000"/>
              <a:gd name="connsiteX2" fmla="*/ 1731386 w 4398394"/>
              <a:gd name="connsiteY2" fmla="*/ 3179618 h 6858000"/>
              <a:gd name="connsiteX3" fmla="*/ 4398394 w 4398394"/>
              <a:gd name="connsiteY3" fmla="*/ 6858000 h 6858000"/>
              <a:gd name="connsiteX4" fmla="*/ 0 w 4398394"/>
              <a:gd name="connsiteY4" fmla="*/ 6858000 h 6858000"/>
              <a:gd name="connsiteX5" fmla="*/ 0 w 4398394"/>
              <a:gd name="connsiteY5" fmla="*/ 0 h 6858000"/>
              <a:gd name="connsiteX0" fmla="*/ 0 w 7792758"/>
              <a:gd name="connsiteY0" fmla="*/ 0 h 6858000"/>
              <a:gd name="connsiteX1" fmla="*/ 7792758 w 7792758"/>
              <a:gd name="connsiteY1" fmla="*/ 13855 h 6858000"/>
              <a:gd name="connsiteX2" fmla="*/ 1731386 w 7792758"/>
              <a:gd name="connsiteY2" fmla="*/ 3179618 h 6858000"/>
              <a:gd name="connsiteX3" fmla="*/ 4398394 w 7792758"/>
              <a:gd name="connsiteY3" fmla="*/ 6858000 h 6858000"/>
              <a:gd name="connsiteX4" fmla="*/ 0 w 7792758"/>
              <a:gd name="connsiteY4" fmla="*/ 6858000 h 6858000"/>
              <a:gd name="connsiteX5" fmla="*/ 0 w 7792758"/>
              <a:gd name="connsiteY5" fmla="*/ 0 h 6858000"/>
              <a:gd name="connsiteX0" fmla="*/ 0 w 7820467"/>
              <a:gd name="connsiteY0" fmla="*/ 0 h 6899564"/>
              <a:gd name="connsiteX1" fmla="*/ 7792758 w 7820467"/>
              <a:gd name="connsiteY1" fmla="*/ 13855 h 6899564"/>
              <a:gd name="connsiteX2" fmla="*/ 1731386 w 7820467"/>
              <a:gd name="connsiteY2" fmla="*/ 3179618 h 6899564"/>
              <a:gd name="connsiteX3" fmla="*/ 7820467 w 7820467"/>
              <a:gd name="connsiteY3" fmla="*/ 6899564 h 6899564"/>
              <a:gd name="connsiteX4" fmla="*/ 0 w 7820467"/>
              <a:gd name="connsiteY4" fmla="*/ 6858000 h 6899564"/>
              <a:gd name="connsiteX5" fmla="*/ 0 w 7820467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1731386 w 7792758"/>
              <a:gd name="connsiteY2" fmla="*/ 3179618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36586 w 7792758"/>
              <a:gd name="connsiteY2" fmla="*/ 3456709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43071 w 7792758"/>
              <a:gd name="connsiteY2" fmla="*/ 3440496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65049"/>
              <a:gd name="connsiteY0" fmla="*/ 2358 h 6901922"/>
              <a:gd name="connsiteX1" fmla="*/ 7753847 w 7765049"/>
              <a:gd name="connsiteY1" fmla="*/ 0 h 6901922"/>
              <a:gd name="connsiteX2" fmla="*/ 5243071 w 7765049"/>
              <a:gd name="connsiteY2" fmla="*/ 3442854 h 6901922"/>
              <a:gd name="connsiteX3" fmla="*/ 7765049 w 7765049"/>
              <a:gd name="connsiteY3" fmla="*/ 6901922 h 6901922"/>
              <a:gd name="connsiteX4" fmla="*/ 0 w 7765049"/>
              <a:gd name="connsiteY4" fmla="*/ 6860358 h 6901922"/>
              <a:gd name="connsiteX5" fmla="*/ 0 w 7765049"/>
              <a:gd name="connsiteY5" fmla="*/ 2358 h 6901922"/>
              <a:gd name="connsiteX0" fmla="*/ 0 w 7753847"/>
              <a:gd name="connsiteY0" fmla="*/ 2358 h 6863012"/>
              <a:gd name="connsiteX1" fmla="*/ 7753847 w 7753847"/>
              <a:gd name="connsiteY1" fmla="*/ 0 h 6863012"/>
              <a:gd name="connsiteX2" fmla="*/ 5243071 w 7753847"/>
              <a:gd name="connsiteY2" fmla="*/ 3442854 h 6863012"/>
              <a:gd name="connsiteX3" fmla="*/ 7735866 w 7753847"/>
              <a:gd name="connsiteY3" fmla="*/ 6863012 h 6863012"/>
              <a:gd name="connsiteX4" fmla="*/ 0 w 7753847"/>
              <a:gd name="connsiteY4" fmla="*/ 6860358 h 6863012"/>
              <a:gd name="connsiteX5" fmla="*/ 0 w 7753847"/>
              <a:gd name="connsiteY5" fmla="*/ 2358 h 686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3847" h="6863012">
                <a:moveTo>
                  <a:pt x="0" y="2358"/>
                </a:moveTo>
                <a:lnTo>
                  <a:pt x="7753847" y="0"/>
                </a:lnTo>
                <a:lnTo>
                  <a:pt x="5243071" y="3442854"/>
                </a:lnTo>
                <a:lnTo>
                  <a:pt x="7735866" y="6863012"/>
                </a:lnTo>
                <a:lnTo>
                  <a:pt x="0" y="6860358"/>
                </a:lnTo>
                <a:lnTo>
                  <a:pt x="0" y="2358"/>
                </a:lnTo>
                <a:close/>
              </a:path>
            </a:pathLst>
          </a:cu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694C77EC-BEA5-9646-A367-68B7B1224C68}"/>
              </a:ext>
            </a:extLst>
          </p:cNvPr>
          <p:cNvSpPr/>
          <p:nvPr userDrawn="1"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026D95FE-C37C-C844-A805-204B5A40E219}"/>
              </a:ext>
            </a:extLst>
          </p:cNvPr>
          <p:cNvSpPr/>
          <p:nvPr userDrawn="1"/>
        </p:nvSpPr>
        <p:spPr>
          <a:xfrm rot="10800000">
            <a:off x="5250869" y="-1"/>
            <a:ext cx="6858001" cy="688570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AD8F6-6965-7E4B-9C80-861A8117F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5EDFACBB-076E-B54A-83F9-B446822BCA84}"/>
              </a:ext>
            </a:extLst>
          </p:cNvPr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145355-BD2B-1841-AFEA-BEC46EA5E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58C2A-2A2D-F842-AEFB-239AA24149CA}"/>
              </a:ext>
            </a:extLst>
          </p:cNvPr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5094-1C9C-684E-96EB-6BC975899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</p:spPr>
        <p:txBody>
          <a:bodyPr/>
          <a:lstStyle>
            <a:lvl1pPr algn="ctr">
              <a:defRPr sz="3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21" y="3880241"/>
            <a:ext cx="3523452" cy="1166771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63FE57-B526-C84A-837F-E24BB898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322618" y="0"/>
            <a:ext cx="7552707" cy="6858000"/>
          </a:xfrm>
          <a:custGeom>
            <a:avLst/>
            <a:gdLst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8132763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7646988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7646988"/>
              <a:gd name="connsiteY0" fmla="*/ 0 h 6858000"/>
              <a:gd name="connsiteX1" fmla="*/ 6089628 w 7646988"/>
              <a:gd name="connsiteY1" fmla="*/ 0 h 6858000"/>
              <a:gd name="connsiteX2" fmla="*/ 6832601 w 7646988"/>
              <a:gd name="connsiteY2" fmla="*/ 3271860 h 6858000"/>
              <a:gd name="connsiteX3" fmla="*/ 7646988 w 7646988"/>
              <a:gd name="connsiteY3" fmla="*/ 6858000 h 6858000"/>
              <a:gd name="connsiteX4" fmla="*/ 0 w 7646988"/>
              <a:gd name="connsiteY4" fmla="*/ 6858000 h 6858000"/>
              <a:gd name="connsiteX5" fmla="*/ 0 w 76469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988" h="6858000">
                <a:moveTo>
                  <a:pt x="0" y="0"/>
                </a:moveTo>
                <a:lnTo>
                  <a:pt x="6089628" y="0"/>
                </a:lnTo>
                <a:lnTo>
                  <a:pt x="6832601" y="3271860"/>
                </a:lnTo>
                <a:lnTo>
                  <a:pt x="76469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813F1D89-9C7B-C94A-BD18-7ABBD1B3C4FD}"/>
              </a:ext>
            </a:extLst>
          </p:cNvPr>
          <p:cNvSpPr/>
          <p:nvPr userDrawn="1"/>
        </p:nvSpPr>
        <p:spPr>
          <a:xfrm>
            <a:off x="-324" y="-2845"/>
            <a:ext cx="2589145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4D18-C064-F249-A28D-0DBE5CFF6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F7CB3-6EEB-2A48-853E-8CF16EE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9CDA0881-F1FF-2341-AA09-A60C10CDD54B}"/>
              </a:ext>
            </a:extLst>
          </p:cNvPr>
          <p:cNvSpPr/>
          <p:nvPr userDrawn="1"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B1616-B1C4-E54E-B2E5-286455F5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8D5A-41CE-F140-9D05-F1961540E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6"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C81F52BA-C687-1F47-A055-3BFB38534D0B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246FA-30F5-CA4D-8FBD-B796D852B018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911265-C97D-3747-B26F-9DE5A59B934D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F920-3044-AC40-A321-E4D04DC74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19790C-E80E-FA4C-BFB2-3F38B5EF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7">
    <p:bg>
      <p:bgPr>
        <a:solidFill>
          <a:schemeClr val="bg1">
            <a:lumMod val="9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52D60BC7-FF41-C144-A9FA-8CF4EB56606D}"/>
              </a:ext>
            </a:extLst>
          </p:cNvPr>
          <p:cNvSpPr/>
          <p:nvPr userDrawn="1"/>
        </p:nvSpPr>
        <p:spPr>
          <a:xfrm>
            <a:off x="8688288" y="253363"/>
            <a:ext cx="1091121" cy="78125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  <a:gd name="connsiteX0" fmla="*/ 0 w 1110304"/>
              <a:gd name="connsiteY0" fmla="*/ 0 h 794993"/>
              <a:gd name="connsiteX1" fmla="*/ 668996 w 1110304"/>
              <a:gd name="connsiteY1" fmla="*/ 0 h 794993"/>
              <a:gd name="connsiteX2" fmla="*/ 1110304 w 1110304"/>
              <a:gd name="connsiteY2" fmla="*/ 794993 h 794993"/>
              <a:gd name="connsiteX3" fmla="*/ 473075 w 1110304"/>
              <a:gd name="connsiteY3" fmla="*/ 791286 h 794993"/>
              <a:gd name="connsiteX4" fmla="*/ 0 w 1110304"/>
              <a:gd name="connsiteY4" fmla="*/ 0 h 7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04" h="794993">
                <a:moveTo>
                  <a:pt x="0" y="0"/>
                </a:moveTo>
                <a:lnTo>
                  <a:pt x="668996" y="0"/>
                </a:lnTo>
                <a:lnTo>
                  <a:pt x="1110304" y="794993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7D6F8CA-4CC5-1245-9017-BA8DDACCB2F5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BBEC6ED3-BD93-0240-BC7B-6F811F9F49B6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F2D5015-855D-5448-9385-5D60DCD95564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B6788-8753-B841-8795-B6909E12808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125935-7FDA-9746-90BC-7DD9ED7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93" y="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rd 6">
            <a:extLst>
              <a:ext uri="{FF2B5EF4-FFF2-40B4-BE49-F238E27FC236}">
                <a16:creationId xmlns:a16="http://schemas.microsoft.com/office/drawing/2014/main" id="{9038DA40-384A-0548-9883-F68BDE4DDC61}"/>
              </a:ext>
            </a:extLst>
          </p:cNvPr>
          <p:cNvSpPr/>
          <p:nvPr userDrawn="1"/>
        </p:nvSpPr>
        <p:spPr>
          <a:xfrm flipH="1">
            <a:off x="0" y="0"/>
            <a:ext cx="12192000" cy="63295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40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402 h 10000"/>
              <a:gd name="connsiteX0" fmla="*/ 0 w 10029"/>
              <a:gd name="connsiteY0" fmla="*/ 4871 h 10000"/>
              <a:gd name="connsiteX1" fmla="*/ 2029 w 10029"/>
              <a:gd name="connsiteY1" fmla="*/ 0 h 10000"/>
              <a:gd name="connsiteX2" fmla="*/ 10029 w 10029"/>
              <a:gd name="connsiteY2" fmla="*/ 0 h 10000"/>
              <a:gd name="connsiteX3" fmla="*/ 10029 w 10029"/>
              <a:gd name="connsiteY3" fmla="*/ 10000 h 10000"/>
              <a:gd name="connsiteX4" fmla="*/ 29 w 10029"/>
              <a:gd name="connsiteY4" fmla="*/ 10000 h 10000"/>
              <a:gd name="connsiteX5" fmla="*/ 0 w 10029"/>
              <a:gd name="connsiteY5" fmla="*/ 4871 h 10000"/>
              <a:gd name="connsiteX0" fmla="*/ 0 w 10039"/>
              <a:gd name="connsiteY0" fmla="*/ 5415 h 10000"/>
              <a:gd name="connsiteX1" fmla="*/ 2039 w 10039"/>
              <a:gd name="connsiteY1" fmla="*/ 0 h 10000"/>
              <a:gd name="connsiteX2" fmla="*/ 10039 w 10039"/>
              <a:gd name="connsiteY2" fmla="*/ 0 h 10000"/>
              <a:gd name="connsiteX3" fmla="*/ 10039 w 10039"/>
              <a:gd name="connsiteY3" fmla="*/ 10000 h 10000"/>
              <a:gd name="connsiteX4" fmla="*/ 39 w 10039"/>
              <a:gd name="connsiteY4" fmla="*/ 10000 h 10000"/>
              <a:gd name="connsiteX5" fmla="*/ 0 w 10039"/>
              <a:gd name="connsiteY5" fmla="*/ 5415 h 10000"/>
              <a:gd name="connsiteX0" fmla="*/ 0 w 10049"/>
              <a:gd name="connsiteY0" fmla="*/ 5621 h 10000"/>
              <a:gd name="connsiteX1" fmla="*/ 2049 w 10049"/>
              <a:gd name="connsiteY1" fmla="*/ 0 h 10000"/>
              <a:gd name="connsiteX2" fmla="*/ 10049 w 10049"/>
              <a:gd name="connsiteY2" fmla="*/ 0 h 10000"/>
              <a:gd name="connsiteX3" fmla="*/ 10049 w 10049"/>
              <a:gd name="connsiteY3" fmla="*/ 10000 h 10000"/>
              <a:gd name="connsiteX4" fmla="*/ 49 w 10049"/>
              <a:gd name="connsiteY4" fmla="*/ 10000 h 10000"/>
              <a:gd name="connsiteX5" fmla="*/ 0 w 10049"/>
              <a:gd name="connsiteY5" fmla="*/ 5621 h 10000"/>
              <a:gd name="connsiteX0" fmla="*/ 0 w 10013"/>
              <a:gd name="connsiteY0" fmla="*/ 5626 h 10000"/>
              <a:gd name="connsiteX1" fmla="*/ 2013 w 10013"/>
              <a:gd name="connsiteY1" fmla="*/ 0 h 10000"/>
              <a:gd name="connsiteX2" fmla="*/ 10013 w 10013"/>
              <a:gd name="connsiteY2" fmla="*/ 0 h 10000"/>
              <a:gd name="connsiteX3" fmla="*/ 10013 w 10013"/>
              <a:gd name="connsiteY3" fmla="*/ 10000 h 10000"/>
              <a:gd name="connsiteX4" fmla="*/ 13 w 10013"/>
              <a:gd name="connsiteY4" fmla="*/ 10000 h 10000"/>
              <a:gd name="connsiteX5" fmla="*/ 0 w 10013"/>
              <a:gd name="connsiteY5" fmla="*/ 5626 h 10000"/>
              <a:gd name="connsiteX0" fmla="*/ 3 w 10003"/>
              <a:gd name="connsiteY0" fmla="*/ 5641 h 10000"/>
              <a:gd name="connsiteX1" fmla="*/ 2003 w 10003"/>
              <a:gd name="connsiteY1" fmla="*/ 0 h 10000"/>
              <a:gd name="connsiteX2" fmla="*/ 10003 w 10003"/>
              <a:gd name="connsiteY2" fmla="*/ 0 h 10000"/>
              <a:gd name="connsiteX3" fmla="*/ 10003 w 10003"/>
              <a:gd name="connsiteY3" fmla="*/ 10000 h 10000"/>
              <a:gd name="connsiteX4" fmla="*/ 3 w 10003"/>
              <a:gd name="connsiteY4" fmla="*/ 10000 h 10000"/>
              <a:gd name="connsiteX5" fmla="*/ 3 w 10003"/>
              <a:gd name="connsiteY5" fmla="*/ 56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0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840371-D781-7A45-ADE6-BD7D98A6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FA34A-6E48-0646-AC0F-28AF12DE4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19F9D-F9F0-8347-A011-019CC1F24C61}"/>
              </a:ext>
            </a:extLst>
          </p:cNvPr>
          <p:cNvSpPr/>
          <p:nvPr userDrawn="1"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исунок 1"/>
          <p:cNvSpPr>
            <a:spLocks noGrp="1"/>
          </p:cNvSpPr>
          <p:nvPr>
            <p:ph type="pic" sz="quarter" idx="13"/>
          </p:nvPr>
        </p:nvSpPr>
        <p:spPr bwMode="auto">
          <a:xfrm>
            <a:off x="0" y="-11393"/>
            <a:ext cx="12192000" cy="3060981"/>
          </a:xfrm>
          <a:noFill/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51425-7060-BF4F-8BD2-89781BB0D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9EC8-21C8-3541-8076-5BBF6EE802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2DA468-CBA2-3244-85C7-C9172239E55F}"/>
              </a:ext>
            </a:extLst>
          </p:cNvPr>
          <p:cNvSpPr/>
          <p:nvPr userDrawn="1"/>
        </p:nvSpPr>
        <p:spPr>
          <a:xfrm>
            <a:off x="3400700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BAA2C7C-6FD3-494B-82A2-8EB642CFC16C}"/>
              </a:ext>
            </a:extLst>
          </p:cNvPr>
          <p:cNvSpPr/>
          <p:nvPr userDrawn="1"/>
        </p:nvSpPr>
        <p:spPr>
          <a:xfrm>
            <a:off x="-237846" y="-3393"/>
            <a:ext cx="3801533" cy="344098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  <a:gd name="connsiteX0" fmla="*/ 0 w 10556322"/>
              <a:gd name="connsiteY0" fmla="*/ 0 h 791286"/>
              <a:gd name="connsiteX1" fmla="*/ 9998765 w 10556322"/>
              <a:gd name="connsiteY1" fmla="*/ 0 h 791286"/>
              <a:gd name="connsiteX2" fmla="*/ 10556322 w 10556322"/>
              <a:gd name="connsiteY2" fmla="*/ 775895 h 791286"/>
              <a:gd name="connsiteX3" fmla="*/ 567369 w 10556322"/>
              <a:gd name="connsiteY3" fmla="*/ 791286 h 791286"/>
              <a:gd name="connsiteX4" fmla="*/ 0 w 10556322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6322" h="791286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253C238-D5E7-1B46-AD2A-0FAFFF2E8851}"/>
              </a:ext>
            </a:extLst>
          </p:cNvPr>
          <p:cNvSpPr/>
          <p:nvPr userDrawn="1"/>
        </p:nvSpPr>
        <p:spPr>
          <a:xfrm>
            <a:off x="3724602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368481-4CDC-0045-BEA2-08423938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0">
    <p:bg>
      <p:bgPr>
        <a:solidFill>
          <a:srgbClr val="4B47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AA9A-AEC4-6046-A3F2-5369021A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75A35-BAA4-3243-952D-99C48B834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C836B4-5E2D-D94D-B92C-56626921C682}"/>
              </a:ext>
            </a:extLst>
          </p:cNvPr>
          <p:cNvCxnSpPr/>
          <p:nvPr userDrawn="1"/>
        </p:nvCxnSpPr>
        <p:spPr>
          <a:xfrm>
            <a:off x="-12700" y="1016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DF28E-4C40-644D-A0AF-3304DB0B2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6EE1-2196-CB42-BCA0-B331BEAC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3758B-CE93-3348-AB3E-C90340271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DA68FC3B-65B3-FB49-9AFA-EDA313752458}"/>
              </a:ext>
            </a:extLst>
          </p:cNvPr>
          <p:cNvSpPr/>
          <p:nvPr userDrawn="1"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13ED-6077-A443-ABCC-AD2D7546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33CC8-30FA-7D4F-B5FF-5CC190F93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560EE6AF-71FA-A047-B579-B47A88109281}"/>
              </a:ext>
            </a:extLst>
          </p:cNvPr>
          <p:cNvSpPr/>
          <p:nvPr userDrawn="1"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629F01A8-A63A-A349-A7D6-C8FE481BC8E2}"/>
              </a:ext>
            </a:extLst>
          </p:cNvPr>
          <p:cNvSpPr/>
          <p:nvPr userDrawn="1"/>
        </p:nvSpPr>
        <p:spPr>
          <a:xfrm>
            <a:off x="0" y="-2845"/>
            <a:ext cx="7528884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A84B4-A505-A64A-AF05-E881E3B58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7435"/>
            <a:ext cx="6356825" cy="549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C80FD-60C2-4E4B-BF09-63B99C3A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0F339-6D90-C149-9CB9-8126E80F1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4D3979-2425-864D-BA7F-99D4D6EEB9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294" y="1112838"/>
            <a:ext cx="5810466" cy="32636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E34040A8-2390-5642-A52B-84F2FC0F69D1}"/>
              </a:ext>
            </a:extLst>
          </p:cNvPr>
          <p:cNvSpPr/>
          <p:nvPr userDrawn="1"/>
        </p:nvSpPr>
        <p:spPr>
          <a:xfrm>
            <a:off x="0" y="-2845"/>
            <a:ext cx="7528884" cy="6486772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A5F50-D244-D241-887C-FA5C5DE5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28A77-9EC6-6045-8682-127B43A9B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그래픽 13">
            <a:extLst>
              <a:ext uri="{FF2B5EF4-FFF2-40B4-BE49-F238E27FC236}">
                <a16:creationId xmlns:a16="http://schemas.microsoft.com/office/drawing/2014/main" id="{D4B141FB-67C0-024E-9AFB-C0D611162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409" y="2103120"/>
            <a:ext cx="1944123" cy="395606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2205D-BF12-5C46-9770-D67719F7F0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그래픽 9">
            <a:extLst>
              <a:ext uri="{FF2B5EF4-FFF2-40B4-BE49-F238E27FC236}">
                <a16:creationId xmlns:a16="http://schemas.microsoft.com/office/drawing/2014/main" id="{BFC8AA49-0DD0-F045-9C3D-EF3DBF18E1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545" y="1816925"/>
            <a:ext cx="3481374" cy="4567444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FC01620-FE02-F941-95E8-C7AD91468B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1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6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FFAC8B97-EC34-114B-B9D9-B40BE986DAA5}"/>
              </a:ext>
            </a:extLst>
          </p:cNvPr>
          <p:cNvSpPr/>
          <p:nvPr userDrawn="1"/>
        </p:nvSpPr>
        <p:spPr>
          <a:xfrm rot="10800000">
            <a:off x="6096000" y="0"/>
            <a:ext cx="6096000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  <a:gd name="connsiteX0" fmla="*/ 0 w 6096000"/>
              <a:gd name="connsiteY0" fmla="*/ 13855 h 6871855"/>
              <a:gd name="connsiteX1" fmla="*/ 4544292 w 6096000"/>
              <a:gd name="connsiteY1" fmla="*/ 0 h 6871855"/>
              <a:gd name="connsiteX2" fmla="*/ 6096000 w 6096000"/>
              <a:gd name="connsiteY2" fmla="*/ 6871855 h 6871855"/>
              <a:gd name="connsiteX3" fmla="*/ 0 w 6096000"/>
              <a:gd name="connsiteY3" fmla="*/ 6871855 h 6871855"/>
              <a:gd name="connsiteX4" fmla="*/ 0 w 6096000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1855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8C5ED-CE0F-4A48-A3EC-87DD1344D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80" y="9216"/>
            <a:ext cx="610922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1E8C-DE34-E647-B45E-CAB0E0D2A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645186" cy="68614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9979"/>
              <a:gd name="connsiteY0" fmla="*/ 0 h 10005"/>
              <a:gd name="connsiteX1" fmla="*/ 7957 w 9979"/>
              <a:gd name="connsiteY1" fmla="*/ 0 h 10005"/>
              <a:gd name="connsiteX2" fmla="*/ 9979 w 9979"/>
              <a:gd name="connsiteY2" fmla="*/ 10005 h 10005"/>
              <a:gd name="connsiteX3" fmla="*/ 0 w 9979"/>
              <a:gd name="connsiteY3" fmla="*/ 10000 h 10005"/>
              <a:gd name="connsiteX4" fmla="*/ 0 w 9979"/>
              <a:gd name="connsiteY4" fmla="*/ 0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" h="10005">
                <a:moveTo>
                  <a:pt x="0" y="0"/>
                </a:moveTo>
                <a:lnTo>
                  <a:pt x="7957" y="0"/>
                </a:lnTo>
                <a:lnTo>
                  <a:pt x="9979" y="10005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17">
            <a:extLst>
              <a:ext uri="{FF2B5EF4-FFF2-40B4-BE49-F238E27FC236}">
                <a16:creationId xmlns:a16="http://schemas.microsoft.com/office/drawing/2014/main" id="{CB6FBFC6-38C8-C84F-8DEC-5B566FED1EFD}"/>
              </a:ext>
            </a:extLst>
          </p:cNvPr>
          <p:cNvSpPr/>
          <p:nvPr userDrawn="1"/>
        </p:nvSpPr>
        <p:spPr>
          <a:xfrm>
            <a:off x="64158" y="507763"/>
            <a:ext cx="325728" cy="327043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15F0D-B108-D54A-934F-38A9BC9E6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C7C46176-78FB-2E49-BE68-E5F6F9A34D1B}"/>
              </a:ext>
            </a:extLst>
          </p:cNvPr>
          <p:cNvSpPr/>
          <p:nvPr userDrawn="1"/>
        </p:nvSpPr>
        <p:spPr>
          <a:xfrm>
            <a:off x="201412" y="344385"/>
            <a:ext cx="638687" cy="64126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A2E13D-1730-CD42-8004-DD7CADAE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19314-6E5F-C84B-9062-EE2F949EEE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8F234122-C474-FD46-8B39-59043BF74E85}"/>
              </a:ext>
            </a:extLst>
          </p:cNvPr>
          <p:cNvSpPr/>
          <p:nvPr userDrawn="1"/>
        </p:nvSpPr>
        <p:spPr>
          <a:xfrm>
            <a:off x="-607982" y="448235"/>
            <a:ext cx="1000815" cy="1004858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5DA6DE-11F4-2142-B29F-270B99B6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1133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7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F1C63-8968-794D-8031-A948344E6C4D}"/>
              </a:ext>
            </a:extLst>
          </p:cNvPr>
          <p:cNvCxnSpPr/>
          <p:nvPr userDrawn="1"/>
        </p:nvCxnSpPr>
        <p:spPr>
          <a:xfrm>
            <a:off x="480645" y="1172309"/>
            <a:ext cx="1171135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64C8163-7E97-8C4A-B900-3EA46F238E2E}"/>
              </a:ext>
            </a:extLst>
          </p:cNvPr>
          <p:cNvSpPr/>
          <p:nvPr userDrawn="1"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07F78E-9DFE-4E48-9A00-6EEB118DF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385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60EF8B-AAEE-4F4A-B002-3E911C6D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7A5B3C-13A6-CF41-9758-419617661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6254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82F35-50E5-5B42-A0FD-B471756467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9556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CC5FD-30C4-A34F-894B-7882C6D043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B7483-A67A-B842-A223-303571592338}"/>
              </a:ext>
            </a:extLst>
          </p:cNvPr>
          <p:cNvCxnSpPr/>
          <p:nvPr userDrawn="1"/>
        </p:nvCxnSpPr>
        <p:spPr>
          <a:xfrm>
            <a:off x="480645" y="1465384"/>
            <a:ext cx="11711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38556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10261599" cy="676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latin typeface="Lato" panose="020F0502020204030203" pitchFamily="34" charset="0"/>
                <a:ea typeface="Roboto Light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95E4-BC21-0346-AE21-A3F763EAF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6DF6B-0596-9B42-A49A-74BFD345ADA1}"/>
              </a:ext>
            </a:extLst>
          </p:cNvPr>
          <p:cNvSpPr/>
          <p:nvPr userDrawn="1"/>
        </p:nvSpPr>
        <p:spPr>
          <a:xfrm>
            <a:off x="0" y="1383280"/>
            <a:ext cx="2128058" cy="16625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0951B2-78B1-D54B-B2FC-FC4EEB294E15}"/>
              </a:ext>
            </a:extLst>
          </p:cNvPr>
          <p:cNvSpPr/>
          <p:nvPr userDrawn="1"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A1C4-2568-C94C-BC55-CBE10D0E45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031ACE-FCEE-3D44-B8B5-7BEDCA8B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2B056B3-13A7-4F4B-A363-84A4F6046C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</p:spPr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99A3FF6-F910-9B41-A195-BDC410CED1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</p:spPr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90520AB-088E-9643-9681-7709C2254E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</p:spPr>
      </p:sp>
    </p:spTree>
    <p:extLst>
      <p:ext uri="{BB962C8B-B14F-4D97-AF65-F5344CB8AC3E}">
        <p14:creationId xmlns:p14="http://schemas.microsoft.com/office/powerpoint/2010/main" val="4642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2">
            <a:extLst>
              <a:ext uri="{FF2B5EF4-FFF2-40B4-BE49-F238E27FC236}">
                <a16:creationId xmlns:a16="http://schemas.microsoft.com/office/drawing/2014/main" id="{3333A841-11CB-464F-A9DD-9A6A135FBCB9}"/>
              </a:ext>
            </a:extLst>
          </p:cNvPr>
          <p:cNvSpPr/>
          <p:nvPr userDrawn="1"/>
        </p:nvSpPr>
        <p:spPr>
          <a:xfrm>
            <a:off x="3708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2">
            <a:extLst>
              <a:ext uri="{FF2B5EF4-FFF2-40B4-BE49-F238E27FC236}">
                <a16:creationId xmlns:a16="http://schemas.microsoft.com/office/drawing/2014/main" id="{313A0C06-1ED3-4547-A592-09F4E8556DF1}"/>
              </a:ext>
            </a:extLst>
          </p:cNvPr>
          <p:cNvSpPr/>
          <p:nvPr userDrawn="1"/>
        </p:nvSpPr>
        <p:spPr>
          <a:xfrm rot="10800000">
            <a:off x="4596135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инительная линия 11">
            <a:extLst>
              <a:ext uri="{FF2B5EF4-FFF2-40B4-BE49-F238E27FC236}">
                <a16:creationId xmlns:a16="http://schemas.microsoft.com/office/drawing/2014/main" id="{5FE93527-6215-1D41-9C49-062D9E44557E}"/>
              </a:ext>
            </a:extLst>
          </p:cNvPr>
          <p:cNvCxnSpPr>
            <a:cxnSpLocks/>
          </p:cNvCxnSpPr>
          <p:nvPr userDrawn="1"/>
        </p:nvCxnSpPr>
        <p:spPr>
          <a:xfrm>
            <a:off x="0" y="6534150"/>
            <a:ext cx="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10BE9-EBA3-F543-B907-10D93733F9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B175F22-A027-1E47-B2D6-C48D8119C8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C34EEDD-9BBB-DA41-90DD-C869565A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881C5414-B2DF-FD4E-9977-9A2760F8B9E0}"/>
              </a:ext>
            </a:extLst>
          </p:cNvPr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3924" cy="635635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53890" y="2580967"/>
            <a:ext cx="6480897" cy="259571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EAAB-7B3D-2846-9790-EF52DF9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DF73F26-9A5F-FC4C-BEE6-C035254C4D51}"/>
              </a:ext>
            </a:extLst>
          </p:cNvPr>
          <p:cNvSpPr/>
          <p:nvPr userDrawn="1"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1">
            <a:extLst>
              <a:ext uri="{FF2B5EF4-FFF2-40B4-BE49-F238E27FC236}">
                <a16:creationId xmlns:a16="http://schemas.microsoft.com/office/drawing/2014/main" id="{217EE22F-F216-0244-8683-BA8ADED36B9E}"/>
              </a:ext>
            </a:extLst>
          </p:cNvPr>
          <p:cNvCxnSpPr>
            <a:cxnSpLocks/>
          </p:cNvCxnSpPr>
          <p:nvPr userDrawn="1"/>
        </p:nvCxnSpPr>
        <p:spPr>
          <a:xfrm>
            <a:off x="0" y="65804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6A3E93A-919F-F242-BB11-6E5395B516EA}"/>
              </a:ext>
            </a:extLst>
          </p:cNvPr>
          <p:cNvSpPr/>
          <p:nvPr userDrawn="1"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944513-604B-2345-804B-3ECB57082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B55BF0-030A-AE4D-8DF2-D35C919D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C896-DAC9-7247-BC8F-FF5AC94E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rgbClr val="83233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ADA49-B952-6D42-8EF0-3E3C33CB432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854045-FD1E-9645-A186-E5908E861597}"/>
              </a:ext>
            </a:extLst>
          </p:cNvPr>
          <p:cNvSpPr/>
          <p:nvPr userDrawn="1"/>
        </p:nvSpPr>
        <p:spPr>
          <a:xfrm>
            <a:off x="10328961" y="1"/>
            <a:ext cx="1860468" cy="780222"/>
          </a:xfrm>
          <a:custGeom>
            <a:avLst/>
            <a:gdLst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0 w 1860468"/>
              <a:gd name="connsiteY3" fmla="*/ 997527 h 997527"/>
              <a:gd name="connsiteX4" fmla="*/ 0 w 1860468"/>
              <a:gd name="connsiteY4" fmla="*/ 0 h 997527"/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521805 w 1860468"/>
              <a:gd name="connsiteY3" fmla="*/ 997527 h 997527"/>
              <a:gd name="connsiteX4" fmla="*/ 0 w 1860468"/>
              <a:gd name="connsiteY4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468" h="997527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8C8EA1-A6DC-294A-9773-FDB5CD1DECF7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85" y="161365"/>
            <a:ext cx="1344353" cy="454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1" r:id="rId2"/>
    <p:sldLayoutId id="2147483686" r:id="rId3"/>
    <p:sldLayoutId id="2147483684" r:id="rId4"/>
    <p:sldLayoutId id="2147483685" r:id="rId5"/>
    <p:sldLayoutId id="2147483683" r:id="rId6"/>
    <p:sldLayoutId id="2147483691" r:id="rId7"/>
    <p:sldLayoutId id="2147483679" r:id="rId8"/>
    <p:sldLayoutId id="2147483680" r:id="rId9"/>
    <p:sldLayoutId id="2147483697" r:id="rId10"/>
    <p:sldLayoutId id="2147483694" r:id="rId11"/>
    <p:sldLayoutId id="2147483682" r:id="rId12"/>
    <p:sldLayoutId id="2147483692" r:id="rId13"/>
    <p:sldLayoutId id="2147483689" r:id="rId14"/>
    <p:sldLayoutId id="2147483695" r:id="rId15"/>
    <p:sldLayoutId id="2147483687" r:id="rId16"/>
    <p:sldLayoutId id="2147483688" r:id="rId17"/>
    <p:sldLayoutId id="2147483690" r:id="rId18"/>
    <p:sldLayoutId id="2147483693" r:id="rId19"/>
    <p:sldLayoutId id="2147483702" r:id="rId20"/>
    <p:sldLayoutId id="2147483699" r:id="rId21"/>
    <p:sldLayoutId id="2147483700" r:id="rId22"/>
    <p:sldLayoutId id="2147483701" r:id="rId23"/>
    <p:sldLayoutId id="2147483703" r:id="rId24"/>
    <p:sldLayoutId id="2147483704" r:id="rId25"/>
    <p:sldLayoutId id="2147483696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Roboto" panose="02000000000000000000" pitchFamily="2" charset="0"/>
          <a:cs typeface="Lato" panose="020F050202020403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-lonatepozzolo.edu.it/supporto-tecnico-per-attivita-a-distanza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ommons.wikimedia.org/wiki/File:Simpleicons_Business_calendar-and-chart.svg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://www.publicdomainpictures.net/view-image.php?image=127226&amp;picture=welcome-back-to-school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hilosophicaldisquisitions.blogspot.com/2016/07/negative-feedback-on-blogging-and.html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://level343.com/category/online-marketing/email-marketin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ixabay.com/en/important-colored-pencil-pen-red-2794684/" TargetMode="Externa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ps.utm.my/policy-guidelines-v2/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ngall.com/congratulation-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hilosophicaldisquisitions.blogspot.com/2016/07/negative-feedback-on-blogging-and.html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://level343.com/category/online-marketing/email-market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0C230-A2BA-4DFB-BED4-8EA2759BF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5" r="969" b="-1"/>
          <a:stretch/>
        </p:blipFill>
        <p:spPr>
          <a:xfrm>
            <a:off x="8260" y="0"/>
            <a:ext cx="7645166" cy="68614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9979"/>
              <a:gd name="connsiteY0" fmla="*/ 0 h 10005"/>
              <a:gd name="connsiteX1" fmla="*/ 7957 w 9979"/>
              <a:gd name="connsiteY1" fmla="*/ 0 h 10005"/>
              <a:gd name="connsiteX2" fmla="*/ 9979 w 9979"/>
              <a:gd name="connsiteY2" fmla="*/ 10005 h 10005"/>
              <a:gd name="connsiteX3" fmla="*/ 0 w 9979"/>
              <a:gd name="connsiteY3" fmla="*/ 10000 h 10005"/>
              <a:gd name="connsiteX4" fmla="*/ 0 w 9979"/>
              <a:gd name="connsiteY4" fmla="*/ 0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" h="10005">
                <a:moveTo>
                  <a:pt x="0" y="0"/>
                </a:moveTo>
                <a:lnTo>
                  <a:pt x="7957" y="0"/>
                </a:lnTo>
                <a:lnTo>
                  <a:pt x="9979" y="10005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5E6BD006-718D-EB43-AC1B-25D5062C4F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37134" y="6432584"/>
            <a:ext cx="756421" cy="321341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F781150-1FB5-914F-8F90-3BA38EB3A9B3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1BD21-B81E-43C7-B61F-D3FC5D770AFB}"/>
              </a:ext>
            </a:extLst>
          </p:cNvPr>
          <p:cNvSpPr txBox="1"/>
          <p:nvPr/>
        </p:nvSpPr>
        <p:spPr>
          <a:xfrm>
            <a:off x="324444" y="1501823"/>
            <a:ext cx="6300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Eras Bold ITC" panose="020B0907030504020204" pitchFamily="34" charset="0"/>
              </a:rPr>
              <a:t>MASTER OF PROFESSIONAL SCIENCE</a:t>
            </a:r>
            <a:endParaRPr lang="en-MY" sz="4400" dirty="0">
              <a:solidFill>
                <a:schemeClr val="accent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E58DE-6F59-40D9-901E-1A19A75E6495}"/>
              </a:ext>
            </a:extLst>
          </p:cNvPr>
          <p:cNvSpPr txBox="1"/>
          <p:nvPr/>
        </p:nvSpPr>
        <p:spPr>
          <a:xfrm>
            <a:off x="345536" y="3526737"/>
            <a:ext cx="3990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Semester</a:t>
            </a:r>
          </a:p>
          <a:p>
            <a:r>
              <a:rPr lang="en-US" sz="2400" dirty="0"/>
              <a:t>Student-Coordinator Meeting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M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1DE23-0738-4542-BBAE-C5EAC85ACC69}"/>
              </a:ext>
            </a:extLst>
          </p:cNvPr>
          <p:cNvSpPr txBox="1"/>
          <p:nvPr/>
        </p:nvSpPr>
        <p:spPr>
          <a:xfrm>
            <a:off x="325285" y="4359432"/>
            <a:ext cx="246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SEMESTER 2, 2021/2022</a:t>
            </a:r>
          </a:p>
          <a:p>
            <a:endParaRPr lang="en-MY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Google Shape;92;gca915c815a_1_51">
            <a:extLst>
              <a:ext uri="{FF2B5EF4-FFF2-40B4-BE49-F238E27FC236}">
                <a16:creationId xmlns:a16="http://schemas.microsoft.com/office/drawing/2014/main" id="{1566920B-1347-48A0-B442-78F05C9ED4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7501"/>
            <a:ext cx="3719873" cy="87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B98C3-0650-47CE-A701-1869F4AE5FF6}"/>
              </a:ext>
            </a:extLst>
          </p:cNvPr>
          <p:cNvGrpSpPr/>
          <p:nvPr/>
        </p:nvGrpSpPr>
        <p:grpSpPr>
          <a:xfrm>
            <a:off x="457306" y="5002799"/>
            <a:ext cx="2179056" cy="580742"/>
            <a:chOff x="4887234" y="6824603"/>
            <a:chExt cx="3793901" cy="980456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A29FE26-C388-499F-BEA8-FB126013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87234" y="6829604"/>
              <a:ext cx="908758" cy="9087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372B52-B7E9-4353-AEB2-402CFC539A5B}"/>
                </a:ext>
              </a:extLst>
            </p:cNvPr>
            <p:cNvSpPr txBox="1"/>
            <p:nvPr/>
          </p:nvSpPr>
          <p:spPr>
            <a:xfrm>
              <a:off x="5744609" y="6824603"/>
              <a:ext cx="2936526" cy="61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50" b="1" dirty="0"/>
                <a:t>19 MARCH 2022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19F48C-DB24-4009-98C4-357FC71D9030}"/>
                </a:ext>
              </a:extLst>
            </p:cNvPr>
            <p:cNvSpPr txBox="1"/>
            <p:nvPr/>
          </p:nvSpPr>
          <p:spPr>
            <a:xfrm>
              <a:off x="5744609" y="7298436"/>
              <a:ext cx="2783135" cy="506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10.00am – 11.30am</a:t>
              </a:r>
              <a:endParaRPr lang="en-MY" sz="1350" b="1" dirty="0"/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67812DE-DE75-4253-B033-1A246B647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53881" y="5260032"/>
            <a:ext cx="355489" cy="355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68454-CB6A-4F50-814F-AD57B1C5D803}"/>
              </a:ext>
            </a:extLst>
          </p:cNvPr>
          <p:cNvSpPr txBox="1"/>
          <p:nvPr/>
        </p:nvSpPr>
        <p:spPr>
          <a:xfrm>
            <a:off x="4876800" y="4648200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900" dirty="0"/>
          </a:p>
        </p:txBody>
      </p:sp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98E2119-AB7B-46E5-A1C6-F950E936A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12386"/>
          <a:stretch/>
        </p:blipFill>
        <p:spPr>
          <a:xfrm>
            <a:off x="8102472" y="1678431"/>
            <a:ext cx="3245588" cy="33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33DC19-3952-4CCB-8EAA-9097B0BD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2429" y="360059"/>
            <a:ext cx="1960132" cy="1237333"/>
          </a:xfrm>
          <a:prstGeom prst="rect">
            <a:avLst/>
          </a:prstGeom>
        </p:spPr>
      </p:pic>
      <p:pic>
        <p:nvPicPr>
          <p:cNvPr id="11" name="Picture 10" descr="A red box with a white label&#10;&#10;Description automatically generated with low confidence">
            <a:extLst>
              <a:ext uri="{FF2B5EF4-FFF2-40B4-BE49-F238E27FC236}">
                <a16:creationId xmlns:a16="http://schemas.microsoft.com/office/drawing/2014/main" id="{241F2812-57B0-44F5-97DE-8A402C4C6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26326" y="324361"/>
            <a:ext cx="1141792" cy="10868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-1870657" y="111668"/>
            <a:ext cx="946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2.0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STUDENT FEEDBACK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1B5A5F-BD82-4C82-A39A-18971D21E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16997"/>
              </p:ext>
            </p:extLst>
          </p:nvPr>
        </p:nvGraphicFramePr>
        <p:xfrm>
          <a:off x="888092" y="101464"/>
          <a:ext cx="9641649" cy="505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83">
                  <a:extLst>
                    <a:ext uri="{9D8B030D-6E8A-4147-A177-3AD203B41FA5}">
                      <a16:colId xmlns:a16="http://schemas.microsoft.com/office/drawing/2014/main" val="2089079087"/>
                    </a:ext>
                  </a:extLst>
                </a:gridCol>
                <a:gridCol w="3213883">
                  <a:extLst>
                    <a:ext uri="{9D8B030D-6E8A-4147-A177-3AD203B41FA5}">
                      <a16:colId xmlns:a16="http://schemas.microsoft.com/office/drawing/2014/main" val="619107978"/>
                    </a:ext>
                  </a:extLst>
                </a:gridCol>
                <a:gridCol w="3213883">
                  <a:extLst>
                    <a:ext uri="{9D8B030D-6E8A-4147-A177-3AD203B41FA5}">
                      <a16:colId xmlns:a16="http://schemas.microsoft.com/office/drawing/2014/main" val="728003115"/>
                    </a:ext>
                  </a:extLst>
                </a:gridCol>
              </a:tblGrid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Areas for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Suggestion for CQI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1822"/>
                  </a:ext>
                </a:extLst>
              </a:tr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3.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Student performance before final (PMA)  are not informed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endParaRPr lang="en-MY" dirty="0">
                        <a:solidFill>
                          <a:srgbClr val="7030A0"/>
                        </a:solidFill>
                      </a:endParaRP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Difficulty to find references on PMA topic for class presentation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endParaRPr lang="en-MY" dirty="0">
                        <a:solidFill>
                          <a:srgbClr val="7030A0"/>
                        </a:solidFill>
                      </a:endParaRP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Preparation for 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dirty="0">
                          <a:highlight>
                            <a:srgbClr val="FFFF00"/>
                          </a:highlight>
                        </a:rPr>
                        <a:t>Inform formative assessment (60%) marks before PMA submission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endParaRPr lang="en-MY" dirty="0"/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MY" dirty="0"/>
                        <a:t>Guidelines to find references (keyword, database) for PMA (OR, decision </a:t>
                      </a:r>
                      <a:r>
                        <a:rPr lang="en-MY" dirty="0" err="1"/>
                        <a:t>analysis,management</a:t>
                      </a:r>
                      <a:r>
                        <a:rPr lang="en-MY" dirty="0"/>
                        <a:t> courses-strategic </a:t>
                      </a:r>
                      <a:r>
                        <a:rPr lang="en-MY" dirty="0" err="1"/>
                        <a:t>mgmnt</a:t>
                      </a:r>
                      <a:r>
                        <a:rPr lang="en-MY" dirty="0"/>
                        <a:t>,)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endParaRPr lang="en-MY" dirty="0"/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dirty="0"/>
                        <a:t>1-day leave for exam preparation (Forensic courses)</a:t>
                      </a:r>
                    </a:p>
                    <a:p>
                      <a:endParaRPr lang="en-MY" dirty="0"/>
                    </a:p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8068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0E8CD1-0C55-4F44-B8CF-D8256F57ADC6}"/>
              </a:ext>
            </a:extLst>
          </p:cNvPr>
          <p:cNvSpPr txBox="1"/>
          <p:nvPr/>
        </p:nvSpPr>
        <p:spPr>
          <a:xfrm>
            <a:off x="2643636" y="7008000"/>
            <a:ext cx="7204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">
                <a:hlinkClick r:id="rId6" tooltip="https://philosophicaldisquisitions.blogspot.com/2016/07/negative-feedback-on-blogging-and.html"/>
              </a:rPr>
              <a:t>This Photo</a:t>
            </a:r>
            <a:r>
              <a:rPr lang="en-MY" sz="900"/>
              <a:t> by Unknown Author is licensed under </a:t>
            </a:r>
            <a:r>
              <a:rPr lang="en-MY" sz="900">
                <a:hlinkClick r:id="rId7" tooltip="https://creativecommons.org/licenses/by-nc-nd/3.0/"/>
              </a:rPr>
              <a:t>CC BY-NC-ND</a:t>
            </a:r>
            <a:endParaRPr lang="en-MY" sz="900"/>
          </a:p>
        </p:txBody>
      </p:sp>
    </p:spTree>
    <p:extLst>
      <p:ext uri="{BB962C8B-B14F-4D97-AF65-F5344CB8AC3E}">
        <p14:creationId xmlns:p14="http://schemas.microsoft.com/office/powerpoint/2010/main" val="177544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-1870657" y="111668"/>
            <a:ext cx="946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2.0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STUDENT FEEDBACK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1B5A5F-BD82-4C82-A39A-18971D21E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43531"/>
              </p:ext>
            </p:extLst>
          </p:nvPr>
        </p:nvGraphicFramePr>
        <p:xfrm>
          <a:off x="995485" y="1336375"/>
          <a:ext cx="9641649" cy="316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83">
                  <a:extLst>
                    <a:ext uri="{9D8B030D-6E8A-4147-A177-3AD203B41FA5}">
                      <a16:colId xmlns:a16="http://schemas.microsoft.com/office/drawing/2014/main" val="2089079087"/>
                    </a:ext>
                  </a:extLst>
                </a:gridCol>
                <a:gridCol w="3213883">
                  <a:extLst>
                    <a:ext uri="{9D8B030D-6E8A-4147-A177-3AD203B41FA5}">
                      <a16:colId xmlns:a16="http://schemas.microsoft.com/office/drawing/2014/main" val="619107978"/>
                    </a:ext>
                  </a:extLst>
                </a:gridCol>
                <a:gridCol w="3213883">
                  <a:extLst>
                    <a:ext uri="{9D8B030D-6E8A-4147-A177-3AD203B41FA5}">
                      <a16:colId xmlns:a16="http://schemas.microsoft.com/office/drawing/2014/main" val="728003115"/>
                    </a:ext>
                  </a:extLst>
                </a:gridCol>
              </a:tblGrid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Areas for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Suggestion for CQI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1822"/>
                  </a:ext>
                </a:extLst>
              </a:tr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4. Student service/support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Dr., I noticed that there are several systems such as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MyUTM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Portal, UTM - CAS - Central Authentication Service and UTM VPN (Virtual Private Network) .. sometimes confused which one to access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Faculty briefing on IT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66018"/>
                  </a:ext>
                </a:extLst>
              </a:tr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5.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05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44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-452241" y="415597"/>
            <a:ext cx="946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NEW SEMESTER STUDY PLAN 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7134" y="5382717"/>
            <a:ext cx="756421" cy="321341"/>
          </a:xfrm>
        </p:spPr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Google Shape;511;p13">
            <a:extLst>
              <a:ext uri="{FF2B5EF4-FFF2-40B4-BE49-F238E27FC236}">
                <a16:creationId xmlns:a16="http://schemas.microsoft.com/office/drawing/2014/main" id="{31FADF84-D1DD-4AF3-8D8E-5DC627348104}"/>
              </a:ext>
            </a:extLst>
          </p:cNvPr>
          <p:cNvSpPr/>
          <p:nvPr/>
        </p:nvSpPr>
        <p:spPr>
          <a:xfrm>
            <a:off x="200707" y="4278539"/>
            <a:ext cx="2920879" cy="17812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BBF92"/>
              </a:gs>
              <a:gs pos="50000">
                <a:srgbClr val="EDB77D"/>
              </a:gs>
              <a:gs pos="100000">
                <a:srgbClr val="D7A167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2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Elective 1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Elective 2</a:t>
            </a:r>
            <a:endParaRPr dirty="0"/>
          </a:p>
        </p:txBody>
      </p:sp>
      <p:sp>
        <p:nvSpPr>
          <p:cNvPr id="9" name="Google Shape;512;p13">
            <a:extLst>
              <a:ext uri="{FF2B5EF4-FFF2-40B4-BE49-F238E27FC236}">
                <a16:creationId xmlns:a16="http://schemas.microsoft.com/office/drawing/2014/main" id="{0903B6F7-6D90-4887-8735-73E28F5443F7}"/>
              </a:ext>
            </a:extLst>
          </p:cNvPr>
          <p:cNvSpPr/>
          <p:nvPr/>
        </p:nvSpPr>
        <p:spPr>
          <a:xfrm>
            <a:off x="374544" y="3954306"/>
            <a:ext cx="1442169" cy="3405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SEMESTER 1</a:t>
            </a:r>
            <a:endParaRPr dirty="0"/>
          </a:p>
        </p:txBody>
      </p:sp>
      <p:sp>
        <p:nvSpPr>
          <p:cNvPr id="10" name="Google Shape;513;p13">
            <a:extLst>
              <a:ext uri="{FF2B5EF4-FFF2-40B4-BE49-F238E27FC236}">
                <a16:creationId xmlns:a16="http://schemas.microsoft.com/office/drawing/2014/main" id="{6B5B1C87-4B3E-4868-9E08-3D1B78E74ADB}"/>
              </a:ext>
            </a:extLst>
          </p:cNvPr>
          <p:cNvSpPr/>
          <p:nvPr/>
        </p:nvSpPr>
        <p:spPr>
          <a:xfrm>
            <a:off x="3121586" y="4284701"/>
            <a:ext cx="2920879" cy="17929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255C"/>
              </a:gs>
              <a:gs pos="10000">
                <a:srgbClr val="E091B9"/>
              </a:gs>
              <a:gs pos="100000">
                <a:srgbClr val="E091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3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4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Elective 3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University Course-Research Methodology (Compulsory)</a:t>
            </a:r>
            <a:endParaRPr dirty="0"/>
          </a:p>
        </p:txBody>
      </p:sp>
      <p:sp>
        <p:nvSpPr>
          <p:cNvPr id="13" name="Google Shape;514;p13">
            <a:extLst>
              <a:ext uri="{FF2B5EF4-FFF2-40B4-BE49-F238E27FC236}">
                <a16:creationId xmlns:a16="http://schemas.microsoft.com/office/drawing/2014/main" id="{BCD5D307-68D5-44C5-BD16-F134F21BDA68}"/>
              </a:ext>
            </a:extLst>
          </p:cNvPr>
          <p:cNvSpPr/>
          <p:nvPr/>
        </p:nvSpPr>
        <p:spPr>
          <a:xfrm>
            <a:off x="3232071" y="3968020"/>
            <a:ext cx="1505521" cy="34051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SEMESTER 2</a:t>
            </a:r>
            <a:endParaRPr dirty="0"/>
          </a:p>
        </p:txBody>
      </p:sp>
      <p:sp>
        <p:nvSpPr>
          <p:cNvPr id="14" name="Google Shape;515;p13">
            <a:extLst>
              <a:ext uri="{FF2B5EF4-FFF2-40B4-BE49-F238E27FC236}">
                <a16:creationId xmlns:a16="http://schemas.microsoft.com/office/drawing/2014/main" id="{C3B819AF-A554-4907-BFB7-82688145029E}"/>
              </a:ext>
            </a:extLst>
          </p:cNvPr>
          <p:cNvSpPr/>
          <p:nvPr/>
        </p:nvSpPr>
        <p:spPr>
          <a:xfrm>
            <a:off x="6046246" y="4244124"/>
            <a:ext cx="2920879" cy="1833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5CFBD"/>
              </a:gs>
              <a:gs pos="50000">
                <a:srgbClr val="E3C7B1"/>
              </a:gs>
              <a:gs pos="100000">
                <a:srgbClr val="CAAF9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5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6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Master Project 1</a:t>
            </a:r>
            <a:endParaRPr dirty="0"/>
          </a:p>
        </p:txBody>
      </p:sp>
      <p:sp>
        <p:nvSpPr>
          <p:cNvPr id="15" name="Google Shape;516;p13">
            <a:extLst>
              <a:ext uri="{FF2B5EF4-FFF2-40B4-BE49-F238E27FC236}">
                <a16:creationId xmlns:a16="http://schemas.microsoft.com/office/drawing/2014/main" id="{60AAF4F0-130F-442F-895E-CE47F68545D1}"/>
              </a:ext>
            </a:extLst>
          </p:cNvPr>
          <p:cNvSpPr/>
          <p:nvPr/>
        </p:nvSpPr>
        <p:spPr>
          <a:xfrm>
            <a:off x="6089438" y="3885688"/>
            <a:ext cx="1453263" cy="3405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SEMESTER 3</a:t>
            </a:r>
            <a:endParaRPr/>
          </a:p>
        </p:txBody>
      </p:sp>
      <p:sp>
        <p:nvSpPr>
          <p:cNvPr id="16" name="Google Shape;517;p13">
            <a:extLst>
              <a:ext uri="{FF2B5EF4-FFF2-40B4-BE49-F238E27FC236}">
                <a16:creationId xmlns:a16="http://schemas.microsoft.com/office/drawing/2014/main" id="{BAA924E1-54CD-4D8B-BBF3-C66D0E08C456}"/>
              </a:ext>
            </a:extLst>
          </p:cNvPr>
          <p:cNvSpPr/>
          <p:nvPr/>
        </p:nvSpPr>
        <p:spPr>
          <a:xfrm>
            <a:off x="2821702" y="4245215"/>
            <a:ext cx="406588" cy="3922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15070"/>
              </a:gs>
              <a:gs pos="50000">
                <a:srgbClr val="9A255C"/>
              </a:gs>
              <a:gs pos="100000">
                <a:srgbClr val="8C1C52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18;p13">
            <a:extLst>
              <a:ext uri="{FF2B5EF4-FFF2-40B4-BE49-F238E27FC236}">
                <a16:creationId xmlns:a16="http://schemas.microsoft.com/office/drawing/2014/main" id="{08196083-B935-4363-A22E-5BDFDB431EE4}"/>
              </a:ext>
            </a:extLst>
          </p:cNvPr>
          <p:cNvSpPr/>
          <p:nvPr/>
        </p:nvSpPr>
        <p:spPr>
          <a:xfrm>
            <a:off x="5783124" y="4294825"/>
            <a:ext cx="406588" cy="3922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19;p13">
            <a:extLst>
              <a:ext uri="{FF2B5EF4-FFF2-40B4-BE49-F238E27FC236}">
                <a16:creationId xmlns:a16="http://schemas.microsoft.com/office/drawing/2014/main" id="{7C3E2018-96D4-40A5-8BCE-667ED4DD4E40}"/>
              </a:ext>
            </a:extLst>
          </p:cNvPr>
          <p:cNvSpPr/>
          <p:nvPr/>
        </p:nvSpPr>
        <p:spPr>
          <a:xfrm>
            <a:off x="8981183" y="4226207"/>
            <a:ext cx="2920879" cy="183357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University course-Elective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Core course 7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MY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Master Project 2</a:t>
            </a:r>
            <a:endParaRPr dirty="0"/>
          </a:p>
        </p:txBody>
      </p:sp>
      <p:sp>
        <p:nvSpPr>
          <p:cNvPr id="19" name="Google Shape;520;p13">
            <a:extLst>
              <a:ext uri="{FF2B5EF4-FFF2-40B4-BE49-F238E27FC236}">
                <a16:creationId xmlns:a16="http://schemas.microsoft.com/office/drawing/2014/main" id="{D955C6B6-F1E9-48C3-BF2B-00760F302FFF}"/>
              </a:ext>
            </a:extLst>
          </p:cNvPr>
          <p:cNvSpPr/>
          <p:nvPr/>
        </p:nvSpPr>
        <p:spPr>
          <a:xfrm>
            <a:off x="9196171" y="3934167"/>
            <a:ext cx="1401019" cy="340519"/>
          </a:xfrm>
          <a:prstGeom prst="roundRect">
            <a:avLst>
              <a:gd name="adj" fmla="val 16667"/>
            </a:avLst>
          </a:prstGeom>
          <a:solidFill>
            <a:srgbClr val="C4926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SEMESTER 4</a:t>
            </a:r>
            <a:endParaRPr/>
          </a:p>
        </p:txBody>
      </p:sp>
      <p:sp>
        <p:nvSpPr>
          <p:cNvPr id="20" name="Google Shape;521;p13">
            <a:extLst>
              <a:ext uri="{FF2B5EF4-FFF2-40B4-BE49-F238E27FC236}">
                <a16:creationId xmlns:a16="http://schemas.microsoft.com/office/drawing/2014/main" id="{7FC08A65-22BB-4AD6-B49E-C723EAC3418B}"/>
              </a:ext>
            </a:extLst>
          </p:cNvPr>
          <p:cNvSpPr/>
          <p:nvPr/>
        </p:nvSpPr>
        <p:spPr>
          <a:xfrm>
            <a:off x="8816315" y="4309881"/>
            <a:ext cx="406588" cy="3922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D9D9D"/>
              </a:gs>
              <a:gs pos="50000">
                <a:schemeClr val="accent6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23;p13">
            <a:extLst>
              <a:ext uri="{FF2B5EF4-FFF2-40B4-BE49-F238E27FC236}">
                <a16:creationId xmlns:a16="http://schemas.microsoft.com/office/drawing/2014/main" id="{632F316E-72C6-4282-AB77-31AAD2081CA1}"/>
              </a:ext>
            </a:extLst>
          </p:cNvPr>
          <p:cNvSpPr/>
          <p:nvPr/>
        </p:nvSpPr>
        <p:spPr>
          <a:xfrm>
            <a:off x="336236" y="3454511"/>
            <a:ext cx="460277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PACKAGE </a:t>
            </a:r>
            <a:r>
              <a:rPr lang="en-MY" sz="2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MY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WEEKEND CLASSES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B94943-AAB7-48F3-A830-5689B904E425}"/>
              </a:ext>
            </a:extLst>
          </p:cNvPr>
          <p:cNvGrpSpPr/>
          <p:nvPr/>
        </p:nvGrpSpPr>
        <p:grpSpPr>
          <a:xfrm>
            <a:off x="647480" y="1109873"/>
            <a:ext cx="10807879" cy="2071584"/>
            <a:chOff x="806451" y="1144989"/>
            <a:chExt cx="10807879" cy="2071584"/>
          </a:xfrm>
        </p:grpSpPr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93FFECF3-2BEB-456C-8BEC-55C2195FC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6628" y="1604148"/>
              <a:ext cx="58896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600" dirty="0"/>
                <a:t>=</a:t>
              </a: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F82D552E-E114-4510-A476-1ED74AE29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0615" y="2488325"/>
              <a:ext cx="20937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1200" dirty="0">
                  <a:solidFill>
                    <a:srgbClr val="002060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Master of Professional Science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7E8D147E-0408-494F-918E-AE8DF2AC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3608" y="1724782"/>
              <a:ext cx="13420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4800" b="1" dirty="0">
                  <a:solidFill>
                    <a:srgbClr val="660033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MPS</a:t>
              </a:r>
              <a:endParaRPr lang="en-GB" altLang="en-US" sz="6000" b="1" dirty="0">
                <a:solidFill>
                  <a:srgbClr val="660033"/>
                </a:solidFill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5C71DE27-C1CC-4F8F-9D12-3A0262F98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2944" y="1489477"/>
              <a:ext cx="1525588" cy="1562100"/>
              <a:chOff x="5816246" y="1346360"/>
              <a:chExt cx="3842472" cy="416585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74800-8EC1-4C3C-8225-DE739B2F4434}"/>
                  </a:ext>
                </a:extLst>
              </p:cNvPr>
              <p:cNvSpPr/>
              <p:nvPr/>
            </p:nvSpPr>
            <p:spPr bwMode="auto">
              <a:xfrm>
                <a:off x="5816246" y="1346360"/>
                <a:ext cx="3842472" cy="4165853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7" name="TextBox 15">
                <a:extLst>
                  <a:ext uri="{FF2B5EF4-FFF2-40B4-BE49-F238E27FC236}">
                    <a16:creationId xmlns:a16="http://schemas.microsoft.com/office/drawing/2014/main" id="{FBBB7DE5-FE25-4F23-A104-60593AAB69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9264" y="2040680"/>
                <a:ext cx="2382744" cy="1723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2 University</a:t>
                </a:r>
              </a:p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General </a:t>
                </a:r>
              </a:p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Courses</a:t>
                </a:r>
              </a:p>
            </p:txBody>
          </p:sp>
          <p:sp>
            <p:nvSpPr>
              <p:cNvPr id="48" name="TextBox 17">
                <a:extLst>
                  <a:ext uri="{FF2B5EF4-FFF2-40B4-BE49-F238E27FC236}">
                    <a16:creationId xmlns:a16="http://schemas.microsoft.com/office/drawing/2014/main" id="{3AF8D26C-550B-4DE9-91AB-7029255FA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4215" y="3713056"/>
                <a:ext cx="2946828" cy="6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GB" altLang="en-US" sz="1100" b="1" dirty="0">
                    <a:solidFill>
                      <a:schemeClr val="bg1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    6 credits</a:t>
                </a:r>
              </a:p>
            </p:txBody>
          </p:sp>
        </p:grpSp>
        <p:grpSp>
          <p:nvGrpSpPr>
            <p:cNvPr id="28" name="Group 29">
              <a:extLst>
                <a:ext uri="{FF2B5EF4-FFF2-40B4-BE49-F238E27FC236}">
                  <a16:creationId xmlns:a16="http://schemas.microsoft.com/office/drawing/2014/main" id="{C0E606F0-C674-43FF-960C-8BED9E0AC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4856" y="1434955"/>
              <a:ext cx="1525588" cy="1563688"/>
              <a:chOff x="5972203" y="1346360"/>
              <a:chExt cx="3842473" cy="416585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FE5B328-734E-4B06-8C23-8AE325924C9B}"/>
                  </a:ext>
                </a:extLst>
              </p:cNvPr>
              <p:cNvSpPr/>
              <p:nvPr/>
            </p:nvSpPr>
            <p:spPr bwMode="auto">
              <a:xfrm>
                <a:off x="5972203" y="1346360"/>
                <a:ext cx="3842473" cy="4165853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65A060C-2141-4C2E-A6BE-736D114D7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6656" y="2040678"/>
                <a:ext cx="1938303" cy="1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Master’s </a:t>
                </a:r>
              </a:p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F115198C-78BB-4A86-87F5-0E68E5572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7145" y="1446808"/>
              <a:ext cx="1525587" cy="1562100"/>
              <a:chOff x="5972203" y="1346360"/>
              <a:chExt cx="3842473" cy="416585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8CFA442-736D-4B88-9EA2-BA43AE428FFB}"/>
                  </a:ext>
                </a:extLst>
              </p:cNvPr>
              <p:cNvSpPr/>
              <p:nvPr/>
            </p:nvSpPr>
            <p:spPr bwMode="auto">
              <a:xfrm>
                <a:off x="5972203" y="1346360"/>
                <a:ext cx="3842473" cy="4165853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3" name="TextBox 15">
                <a:extLst>
                  <a:ext uri="{FF2B5EF4-FFF2-40B4-BE49-F238E27FC236}">
                    <a16:creationId xmlns:a16="http://schemas.microsoft.com/office/drawing/2014/main" id="{2F149DEF-4BD0-4FD9-B1D2-BD3B5AECA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3497" y="2040680"/>
                <a:ext cx="2084620" cy="123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3 Elective </a:t>
                </a:r>
              </a:p>
              <a:p>
                <a:pPr algn="ctr"/>
                <a:r>
                  <a:rPr lang="en-GB" altLang="en-US" sz="1200" b="1" dirty="0">
                    <a:solidFill>
                      <a:srgbClr val="FFFF00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Courses</a:t>
                </a:r>
              </a:p>
            </p:txBody>
          </p:sp>
        </p:grp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AB73D2DC-22CB-44E0-AF98-9A3CF4572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456" y="2236643"/>
              <a:ext cx="1169988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GB" altLang="en-US" sz="1100" b="1">
                  <a:solidFill>
                    <a:schemeClr val="bg1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    10 credits</a:t>
              </a:r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E571CF5D-CB2A-4040-B8D2-58A68D0F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9773" y="2134264"/>
              <a:ext cx="1169987" cy="67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GB" altLang="en-US" sz="1100" b="1" dirty="0">
                  <a:solidFill>
                    <a:schemeClr val="bg1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Management &amp; Science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GB" altLang="en-US" sz="1100" b="1" dirty="0">
                  <a:solidFill>
                    <a:schemeClr val="bg1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    9 credits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7005D3A9-45E9-4986-8852-53021C6D2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2639" y="2754908"/>
              <a:ext cx="15928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2400" dirty="0">
                  <a:solidFill>
                    <a:srgbClr val="002060"/>
                  </a:solidFill>
                  <a:ea typeface="MS PGothic" panose="020B0600070205080204" pitchFamily="34" charset="-128"/>
                  <a:cs typeface="Calibri" panose="020F0502020204030204" pitchFamily="34" charset="0"/>
                </a:rPr>
                <a:t>(46 credits)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B9592A-C5DE-44FF-8E5B-C1BF271B36E5}"/>
                </a:ext>
              </a:extLst>
            </p:cNvPr>
            <p:cNvGrpSpPr/>
            <p:nvPr/>
          </p:nvGrpSpPr>
          <p:grpSpPr>
            <a:xfrm>
              <a:off x="806451" y="1144989"/>
              <a:ext cx="2414587" cy="1906588"/>
              <a:chOff x="1797051" y="2574925"/>
              <a:chExt cx="2414587" cy="190658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6B7096F-83C1-41FC-B9FB-2D4A3D3DAE47}"/>
                  </a:ext>
                </a:extLst>
              </p:cNvPr>
              <p:cNvGrpSpPr/>
              <p:nvPr/>
            </p:nvGrpSpPr>
            <p:grpSpPr>
              <a:xfrm>
                <a:off x="1797051" y="2574925"/>
                <a:ext cx="2178050" cy="1906588"/>
                <a:chOff x="1797051" y="2574925"/>
                <a:chExt cx="2178050" cy="190658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28893A-2A59-472A-AC0A-0D49794098FF}"/>
                    </a:ext>
                  </a:extLst>
                </p:cNvPr>
                <p:cNvSpPr/>
                <p:nvPr/>
              </p:nvSpPr>
              <p:spPr bwMode="auto">
                <a:xfrm>
                  <a:off x="1797051" y="2574925"/>
                  <a:ext cx="1951037" cy="1906588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200"/>
                </a:p>
              </p:txBody>
            </p:sp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D5B2AD0C-0106-4389-9EBC-A479DB7BD9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1057" y="3088480"/>
                  <a:ext cx="144302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GB" altLang="en-US" sz="1600" b="1" dirty="0">
                      <a:solidFill>
                        <a:srgbClr val="FFFF00"/>
                      </a:solidFill>
                      <a:ea typeface="MS PGothic" panose="020B0600070205080204" pitchFamily="34" charset="-128"/>
                      <a:cs typeface="Calibri" panose="020F0502020204030204" pitchFamily="34" charset="0"/>
                    </a:rPr>
                    <a:t>7 Core Courses</a:t>
                  </a:r>
                </a:p>
              </p:txBody>
            </p:sp>
            <p:sp>
              <p:nvSpPr>
                <p:cNvPr id="41" name="TextBox 17">
                  <a:extLst>
                    <a:ext uri="{FF2B5EF4-FFF2-40B4-BE49-F238E27FC236}">
                      <a16:creationId xmlns:a16="http://schemas.microsoft.com/office/drawing/2014/main" id="{A353CA5F-1453-4812-A53E-3307710BC5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083" y="3380795"/>
                  <a:ext cx="205501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GB" altLang="en-US" sz="1100" b="1" dirty="0">
                      <a:solidFill>
                        <a:schemeClr val="bg1"/>
                      </a:solidFill>
                      <a:ea typeface="MS PGothic" panose="020B0600070205080204" pitchFamily="34" charset="-128"/>
                      <a:cs typeface="Calibri" panose="020F0502020204030204" pitchFamily="34" charset="0"/>
                    </a:rPr>
                    <a:t>Management - 9 credits</a:t>
                  </a:r>
                </a:p>
              </p:txBody>
            </p:sp>
          </p:grpSp>
          <p:sp>
            <p:nvSpPr>
              <p:cNvPr id="38" name="TextBox 17">
                <a:extLst>
                  <a:ext uri="{FF2B5EF4-FFF2-40B4-BE49-F238E27FC236}">
                    <a16:creationId xmlns:a16="http://schemas.microsoft.com/office/drawing/2014/main" id="{13D6B4BD-4C4B-45C0-AED5-F59C0BAA1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6620" y="3609588"/>
                <a:ext cx="205501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GB" altLang="en-US" sz="1100" b="1" dirty="0">
                    <a:solidFill>
                      <a:schemeClr val="bg1"/>
                    </a:solidFill>
                    <a:ea typeface="MS PGothic" panose="020B0600070205080204" pitchFamily="34" charset="-128"/>
                    <a:cs typeface="Calibri" panose="020F0502020204030204" pitchFamily="34" charset="0"/>
                  </a:rPr>
                  <a:t>Science - 12 credits</a:t>
                </a:r>
              </a:p>
            </p:txBody>
          </p:sp>
        </p:grpSp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A16E9FB8-65D4-4DAA-B05E-D9AFDC5B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462" y="1942613"/>
              <a:ext cx="588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2400" dirty="0"/>
                <a:t>+</a:t>
              </a:r>
            </a:p>
          </p:txBody>
        </p:sp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5325D70D-0E31-41CA-AEC4-94B59C492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3499" y="1933431"/>
              <a:ext cx="588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2400" dirty="0"/>
                <a:t>+</a:t>
              </a: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id="{B4BD3895-B65D-4587-80DC-98FD2B960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402" y="1914188"/>
              <a:ext cx="588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24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02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4DDD0-8F1A-4824-A564-BFE598A10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CAE80-FEEB-45CD-92FF-79FAC0507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"/>
          <a:stretch/>
        </p:blipFill>
        <p:spPr>
          <a:xfrm>
            <a:off x="688623" y="288409"/>
            <a:ext cx="9600216" cy="64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3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361A0-8467-441B-8839-713C5177F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B11C7-A356-4C97-BC89-05C9EBA2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49" y="349954"/>
            <a:ext cx="8189190" cy="6180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E495-9CE8-49F0-AE7F-46B73C093E24}"/>
              </a:ext>
            </a:extLst>
          </p:cNvPr>
          <p:cNvSpPr txBox="1"/>
          <p:nvPr/>
        </p:nvSpPr>
        <p:spPr>
          <a:xfrm>
            <a:off x="232115" y="921403"/>
            <a:ext cx="334166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600" dirty="0">
                <a:latin typeface="Calibri"/>
                <a:cs typeface="Calibri"/>
                <a:sym typeface="Calibri"/>
              </a:rPr>
              <a:t>Please select and register</a:t>
            </a:r>
            <a:r>
              <a:rPr lang="en-US" sz="1600" b="1" u="sng" dirty="0">
                <a:latin typeface="Calibri"/>
                <a:cs typeface="Calibri"/>
                <a:sym typeface="Calibri"/>
              </a:rPr>
              <a:t> 4 courses </a:t>
            </a:r>
            <a:r>
              <a:rPr lang="en-US" sz="1600" dirty="0">
                <a:latin typeface="Calibri"/>
                <a:cs typeface="Calibri"/>
                <a:sym typeface="Calibri"/>
              </a:rPr>
              <a:t> based on your cohort number: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Cohort 9 (MOSTI/UTM-CHEM):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 err="1">
                <a:latin typeface="Calibri"/>
                <a:cs typeface="Calibri"/>
                <a:sym typeface="Calibri"/>
              </a:rPr>
              <a:t>i</a:t>
            </a:r>
            <a:r>
              <a:rPr lang="en-US" sz="900" b="1" dirty="0">
                <a:latin typeface="Calibri"/>
                <a:cs typeface="Calibri"/>
                <a:sym typeface="Calibri"/>
              </a:rPr>
              <a:t>. MRSQ22233 Green Chemistry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>
                <a:latin typeface="Calibri"/>
                <a:cs typeface="Calibri"/>
                <a:sym typeface="Calibri"/>
              </a:rPr>
              <a:t>ii. MRSP1103 Human Resource Management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>
                <a:latin typeface="Calibri"/>
                <a:cs typeface="Calibri"/>
                <a:sym typeface="Calibri"/>
              </a:rPr>
              <a:t>iii. URSP 0013 Research Methodology 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iv. Pick 1 elective ( Forensic Evidence and The Aspects of Law)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Cohort 9 (MOSTI/UTM-OR)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. MRSQ1123 Linear &amp; Non-linear programming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ii. </a:t>
            </a:r>
            <a:r>
              <a:rPr lang="en-US" sz="900" b="1" dirty="0">
                <a:latin typeface="Calibri"/>
                <a:cs typeface="Calibri"/>
                <a:sym typeface="Calibri"/>
              </a:rPr>
              <a:t>MRSP1103 Human Resource Management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>
                <a:latin typeface="Calibri"/>
                <a:cs typeface="Calibri"/>
                <a:sym typeface="Calibri"/>
              </a:rPr>
              <a:t>iii. URSP 0013 Research Methodology  (Compulsory)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900" b="1" dirty="0">
                <a:latin typeface="Calibri"/>
                <a:cs typeface="Calibri"/>
                <a:sym typeface="Calibri"/>
              </a:rPr>
              <a:t>iv. Pick 1 elective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1600" dirty="0">
                <a:latin typeface="Calibri"/>
                <a:cs typeface="Calibri"/>
                <a:sym typeface="Calibri"/>
              </a:rPr>
              <a:t>Important information for course registration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Course code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Course name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Section number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8F220-FCB4-4B9A-8ADE-58D34F7C9D99}"/>
              </a:ext>
            </a:extLst>
          </p:cNvPr>
          <p:cNvSpPr/>
          <p:nvPr/>
        </p:nvSpPr>
        <p:spPr>
          <a:xfrm>
            <a:off x="6423378" y="3564466"/>
            <a:ext cx="598312" cy="4289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E380D-3B12-4CBD-B1C7-AA9F19D63B9D}"/>
              </a:ext>
            </a:extLst>
          </p:cNvPr>
          <p:cNvSpPr/>
          <p:nvPr/>
        </p:nvSpPr>
        <p:spPr>
          <a:xfrm>
            <a:off x="6412090" y="6003607"/>
            <a:ext cx="598312" cy="4289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44B68-440B-4A2B-8B05-FDC0359AB52C}"/>
              </a:ext>
            </a:extLst>
          </p:cNvPr>
          <p:cNvSpPr/>
          <p:nvPr/>
        </p:nvSpPr>
        <p:spPr>
          <a:xfrm>
            <a:off x="6355646" y="4666543"/>
            <a:ext cx="598312" cy="4289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170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3000948" y="0"/>
            <a:ext cx="4965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Registration of Courses</a:t>
            </a:r>
            <a:endParaRPr/>
          </a:p>
        </p:txBody>
      </p:sp>
      <p:sp>
        <p:nvSpPr>
          <p:cNvPr id="838" name="Google Shape;838;p40"/>
          <p:cNvSpPr txBox="1"/>
          <p:nvPr/>
        </p:nvSpPr>
        <p:spPr>
          <a:xfrm>
            <a:off x="404455" y="1257753"/>
            <a:ext cx="11320821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student must register his/her courses </a:t>
            </a:r>
            <a:r>
              <a:rPr lang="en-MY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every semester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</a:t>
            </a:r>
            <a:r>
              <a:rPr lang="en-MY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specified dates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determined by the University. Those who fail to register without acceptable reasons will be terminated.</a:t>
            </a:r>
            <a:endParaRPr dirty="0"/>
          </a:p>
          <a:p>
            <a:pPr marL="228600" marR="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not register for any courses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apply for the deferment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study and the deferment is considered as a period of study (refer to Item 21: Deferment, Suspension and Termination).</a:t>
            </a:r>
            <a:endParaRPr dirty="0"/>
          </a:p>
          <a:p>
            <a:pPr marL="228600" marR="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debt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 allowed to enrol in courses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to the Student Financial Payment Regulations by the Office of the Bursary.</a:t>
            </a:r>
            <a:endParaRPr dirty="0"/>
          </a:p>
          <a:p>
            <a:pPr marL="228600" marR="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 registration fee 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imposed upon registration of courses </a:t>
            </a:r>
            <a:r>
              <a:rPr lang="en-MY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after the closing date</a:t>
            </a:r>
            <a:r>
              <a:rPr lang="en-MY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course registration.</a:t>
            </a:r>
            <a:endParaRPr dirty="0"/>
          </a:p>
        </p:txBody>
      </p:sp>
      <p:sp>
        <p:nvSpPr>
          <p:cNvPr id="839" name="Google Shape;839;p40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40"/>
          <p:cNvSpPr/>
          <p:nvPr/>
        </p:nvSpPr>
        <p:spPr>
          <a:xfrm>
            <a:off x="466724" y="5874371"/>
            <a:ext cx="11165861" cy="404814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8; Page 27)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08E84-C739-4166-AD42-8DC7C074B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1"/>
          <p:cNvSpPr txBox="1">
            <a:spLocks noGrp="1"/>
          </p:cNvSpPr>
          <p:nvPr>
            <p:ph type="title"/>
          </p:nvPr>
        </p:nvSpPr>
        <p:spPr>
          <a:xfrm>
            <a:off x="2966658" y="-1320"/>
            <a:ext cx="52629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Registration of Course</a:t>
            </a:r>
            <a:endParaRPr/>
          </a:p>
        </p:txBody>
      </p:sp>
      <p:sp>
        <p:nvSpPr>
          <p:cNvPr id="848" name="Google Shape;848;p41"/>
          <p:cNvSpPr txBox="1"/>
          <p:nvPr/>
        </p:nvSpPr>
        <p:spPr>
          <a:xfrm>
            <a:off x="741315" y="1196092"/>
            <a:ext cx="10515600" cy="425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MY" sz="2400" b="1" i="0" u="none" strike="noStrike" cap="none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Repeat Course (UK)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</a:t>
            </a:r>
            <a:r>
              <a:rPr lang="en-MY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Ulang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Kursus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is a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REPEAT STATUS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failed course.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Redeem Grade (UG)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repeated status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 course that has been graduated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grade (B-)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faculty's permission for the purpose of improving academic achievement.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need to fill in the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Course Registration Amendment Form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(UTM.E/3-5) and get the signature from their supervisor/academic advisor before submitting the form.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41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41"/>
          <p:cNvSpPr/>
          <p:nvPr/>
        </p:nvSpPr>
        <p:spPr>
          <a:xfrm>
            <a:off x="1392612" y="5813106"/>
            <a:ext cx="9791322" cy="404814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8; Page 27)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8E9A5-A38A-454B-B81A-AB587197B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5"/>
          <p:cNvSpPr txBox="1">
            <a:spLocks noGrp="1"/>
          </p:cNvSpPr>
          <p:nvPr>
            <p:ph type="title"/>
          </p:nvPr>
        </p:nvSpPr>
        <p:spPr>
          <a:xfrm>
            <a:off x="4015740" y="986842"/>
            <a:ext cx="63512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Withdrawal (TD) of a Course</a:t>
            </a:r>
            <a:endParaRPr/>
          </a:p>
        </p:txBody>
      </p:sp>
      <p:sp>
        <p:nvSpPr>
          <p:cNvPr id="888" name="Google Shape;888;p45"/>
          <p:cNvSpPr txBox="1"/>
          <p:nvPr/>
        </p:nvSpPr>
        <p:spPr>
          <a:xfrm>
            <a:off x="150909" y="2782317"/>
            <a:ext cx="11073351" cy="365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student may withdraw (TD) any course registered in the current semester </a:t>
            </a:r>
            <a:r>
              <a:rPr lang="en-MY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within the prescribed duration </a:t>
            </a:r>
            <a:r>
              <a:rPr lang="en-MY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subject to the minimum credits starting </a:t>
            </a:r>
            <a:r>
              <a:rPr lang="en-MY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from week SIX (6</a:t>
            </a:r>
            <a:r>
              <a:rPr lang="en-MY" sz="2400" b="0" i="0" u="none" strike="noStrike" cap="none" baseline="30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MY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week) and no later on Friday of week NINE (9</a:t>
            </a:r>
            <a:r>
              <a:rPr lang="en-MY" sz="2400" b="0" i="0" u="none" strike="noStrike" cap="none" baseline="30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MY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week). </a:t>
            </a:r>
            <a:r>
              <a:rPr lang="en-MY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this date, any application of course </a:t>
            </a:r>
            <a:r>
              <a:rPr lang="en-MY" sz="2400" b="0" i="0" u="sng" strike="noStrike" cap="none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withdrawal will not be entertained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student who withdraws (TD) all of the courses will be given a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deferment of the study (TP). </a:t>
            </a:r>
            <a:endParaRPr dirty="0"/>
          </a:p>
          <a:p>
            <a: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p45" descr="A person holding his hands to his fac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065" y="655440"/>
            <a:ext cx="2584257" cy="165696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890" name="Google Shape;890;p45"/>
          <p:cNvSpPr/>
          <p:nvPr/>
        </p:nvSpPr>
        <p:spPr>
          <a:xfrm>
            <a:off x="1200339" y="5590407"/>
            <a:ext cx="9791322" cy="4048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8; Page  29)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09F94-28EF-4C80-8539-35CD38413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83;p63">
            <a:extLst>
              <a:ext uri="{FF2B5EF4-FFF2-40B4-BE49-F238E27FC236}">
                <a16:creationId xmlns:a16="http://schemas.microsoft.com/office/drawing/2014/main" id="{AA0690D9-A28A-46CE-9D0F-9FDE984B1ED8}"/>
              </a:ext>
            </a:extLst>
          </p:cNvPr>
          <p:cNvGrpSpPr/>
          <p:nvPr/>
        </p:nvGrpSpPr>
        <p:grpSpPr>
          <a:xfrm rot="716232">
            <a:off x="1261522" y="194806"/>
            <a:ext cx="979020" cy="910273"/>
            <a:chOff x="-30735200" y="3192625"/>
            <a:chExt cx="292225" cy="292225"/>
          </a:xfrm>
          <a:solidFill>
            <a:srgbClr val="6C1D35"/>
          </a:solidFill>
        </p:grpSpPr>
        <p:sp>
          <p:nvSpPr>
            <p:cNvPr id="5" name="Google Shape;8784;p63">
              <a:extLst>
                <a:ext uri="{FF2B5EF4-FFF2-40B4-BE49-F238E27FC236}">
                  <a16:creationId xmlns:a16="http://schemas.microsoft.com/office/drawing/2014/main" id="{0186A138-CBC1-4C26-BF93-AB50F5C59C8D}"/>
                </a:ext>
              </a:extLst>
            </p:cNvPr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785;p63">
              <a:extLst>
                <a:ext uri="{FF2B5EF4-FFF2-40B4-BE49-F238E27FC236}">
                  <a16:creationId xmlns:a16="http://schemas.microsoft.com/office/drawing/2014/main" id="{EC9DBC99-C515-4C08-A191-BA4E0A0E09C7}"/>
                </a:ext>
              </a:extLst>
            </p:cNvPr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786;p63">
              <a:extLst>
                <a:ext uri="{FF2B5EF4-FFF2-40B4-BE49-F238E27FC236}">
                  <a16:creationId xmlns:a16="http://schemas.microsoft.com/office/drawing/2014/main" id="{325F7BF3-2A60-4D62-8403-5C546C7D88F2}"/>
                </a:ext>
              </a:extLst>
            </p:cNvPr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787;p63">
              <a:extLst>
                <a:ext uri="{FF2B5EF4-FFF2-40B4-BE49-F238E27FC236}">
                  <a16:creationId xmlns:a16="http://schemas.microsoft.com/office/drawing/2014/main" id="{B7E586F0-4288-4C90-A0D0-119520F941A1}"/>
                </a:ext>
              </a:extLst>
            </p:cNvPr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788;p63">
              <a:extLst>
                <a:ext uri="{FF2B5EF4-FFF2-40B4-BE49-F238E27FC236}">
                  <a16:creationId xmlns:a16="http://schemas.microsoft.com/office/drawing/2014/main" id="{11C631E5-01DE-4C3D-AB65-34853CD46071}"/>
                </a:ext>
              </a:extLst>
            </p:cNvPr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789;p63">
              <a:extLst>
                <a:ext uri="{FF2B5EF4-FFF2-40B4-BE49-F238E27FC236}">
                  <a16:creationId xmlns:a16="http://schemas.microsoft.com/office/drawing/2014/main" id="{6CA37C3A-0996-463B-81B2-780E884104C0}"/>
                </a:ext>
              </a:extLst>
            </p:cNvPr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790;p63">
              <a:extLst>
                <a:ext uri="{FF2B5EF4-FFF2-40B4-BE49-F238E27FC236}">
                  <a16:creationId xmlns:a16="http://schemas.microsoft.com/office/drawing/2014/main" id="{1FB70A9E-32A6-4C91-B04E-F4B5A421C22A}"/>
                </a:ext>
              </a:extLst>
            </p:cNvPr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A5A937-B253-421D-AB8F-D6D323CD4BA2}"/>
              </a:ext>
            </a:extLst>
          </p:cNvPr>
          <p:cNvSpPr txBox="1"/>
          <p:nvPr/>
        </p:nvSpPr>
        <p:spPr>
          <a:xfrm>
            <a:off x="937937" y="447030"/>
            <a:ext cx="946945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3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IMPORTANT DATES OF COURSE REGISTRATION</a:t>
            </a:r>
            <a:endParaRPr lang="en-MY" sz="2300" dirty="0">
              <a:solidFill>
                <a:srgbClr val="9E2A4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03081-0D70-4420-9664-964EF921931E}"/>
              </a:ext>
            </a:extLst>
          </p:cNvPr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4" name="Google Shape;92;gca915c815a_1_51">
            <a:extLst>
              <a:ext uri="{FF2B5EF4-FFF2-40B4-BE49-F238E27FC236}">
                <a16:creationId xmlns:a16="http://schemas.microsoft.com/office/drawing/2014/main" id="{E897B1D1-68F5-4ADD-8D0D-B67D937594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0BBF-591C-4AAD-A5BC-E7B1690A2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85C5AC-AD20-4804-A996-B4DDD04EA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6"/>
          <a:stretch/>
        </p:blipFill>
        <p:spPr>
          <a:xfrm>
            <a:off x="1167681" y="1728692"/>
            <a:ext cx="9499625" cy="4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-1513397" y="2390716"/>
            <a:ext cx="946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4.0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OTHERS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1BF06-2A65-4F16-96EA-A54A98DEA32F}"/>
              </a:ext>
            </a:extLst>
          </p:cNvPr>
          <p:cNvSpPr txBox="1"/>
          <p:nvPr/>
        </p:nvSpPr>
        <p:spPr>
          <a:xfrm>
            <a:off x="-762000" y="3108657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-</a:t>
            </a:r>
            <a:r>
              <a:rPr lang="en-US" altLang="ko-KR" sz="1800" b="1" dirty="0" err="1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Bengkel</a:t>
            </a:r>
            <a:r>
              <a:rPr lang="en-US" altLang="ko-KR" sz="1800" b="1" dirty="0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 </a:t>
            </a:r>
            <a:r>
              <a:rPr lang="en-US" altLang="ko-KR" sz="1800" b="1" dirty="0" err="1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Pengukuhan</a:t>
            </a:r>
            <a:r>
              <a:rPr lang="en-US" altLang="ko-KR" sz="1800" b="1" dirty="0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 </a:t>
            </a:r>
            <a:r>
              <a:rPr lang="en-US" altLang="ko-KR" sz="1800" b="1" dirty="0" err="1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Pengajian</a:t>
            </a:r>
            <a:endParaRPr lang="en-MY" altLang="ko-KR" sz="1800" b="1" dirty="0">
              <a:solidFill>
                <a:schemeClr val="tx2"/>
              </a:solidFill>
              <a:latin typeface="Century Gothic" panose="020B0502020202020204" pitchFamily="34" charset="0"/>
              <a:cs typeface="Lato" panose="020F0502020204030203" pitchFamily="34" charset="0"/>
            </a:endParaRPr>
          </a:p>
          <a:p>
            <a:pPr algn="r"/>
            <a:r>
              <a:rPr lang="en-MY" altLang="ko-KR" sz="1800" b="1" dirty="0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-Common issues</a:t>
            </a:r>
          </a:p>
          <a:p>
            <a:pPr algn="r"/>
            <a:r>
              <a:rPr lang="en-MY" altLang="ko-KR" sz="1800" b="1" dirty="0">
                <a:solidFill>
                  <a:schemeClr val="tx2"/>
                </a:solidFill>
                <a:latin typeface="Century Gothic" panose="020B0502020202020204" pitchFamily="34" charset="0"/>
                <a:cs typeface="Lato" panose="020F0502020204030203" pitchFamily="34" charset="0"/>
              </a:rPr>
              <a:t>-Academic regulations</a:t>
            </a:r>
          </a:p>
        </p:txBody>
      </p:sp>
    </p:spTree>
    <p:extLst>
      <p:ext uri="{BB962C8B-B14F-4D97-AF65-F5344CB8AC3E}">
        <p14:creationId xmlns:p14="http://schemas.microsoft.com/office/powerpoint/2010/main" val="318885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453">
            <a:extLst>
              <a:ext uri="{FF2B5EF4-FFF2-40B4-BE49-F238E27FC236}">
                <a16:creationId xmlns:a16="http://schemas.microsoft.com/office/drawing/2014/main" id="{FA2A2E92-C27A-6D4F-B9C8-AECA70239101}"/>
              </a:ext>
            </a:extLst>
          </p:cNvPr>
          <p:cNvGrpSpPr/>
          <p:nvPr/>
        </p:nvGrpSpPr>
        <p:grpSpPr>
          <a:xfrm>
            <a:off x="6106739" y="1556816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34" name="자유형: 도형 454">
              <a:extLst>
                <a:ext uri="{FF2B5EF4-FFF2-40B4-BE49-F238E27FC236}">
                  <a16:creationId xmlns:a16="http://schemas.microsoft.com/office/drawing/2014/main" id="{30C41361-4ECC-F144-A93D-B726D71C9F8C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455">
              <a:extLst>
                <a:ext uri="{FF2B5EF4-FFF2-40B4-BE49-F238E27FC236}">
                  <a16:creationId xmlns:a16="http://schemas.microsoft.com/office/drawing/2014/main" id="{B5D5E049-7467-C649-9514-D09ABB56AFC7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456">
              <a:extLst>
                <a:ext uri="{FF2B5EF4-FFF2-40B4-BE49-F238E27FC236}">
                  <a16:creationId xmlns:a16="http://schemas.microsoft.com/office/drawing/2014/main" id="{8C3952D0-DC3C-3349-871D-FBC2B29AC481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457">
              <a:extLst>
                <a:ext uri="{FF2B5EF4-FFF2-40B4-BE49-F238E27FC236}">
                  <a16:creationId xmlns:a16="http://schemas.microsoft.com/office/drawing/2014/main" id="{81090F47-E552-7C45-A59A-437FFED6F002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458">
              <a:extLst>
                <a:ext uri="{FF2B5EF4-FFF2-40B4-BE49-F238E27FC236}">
                  <a16:creationId xmlns:a16="http://schemas.microsoft.com/office/drawing/2014/main" id="{157271BA-D73D-864B-B002-64A0AE2B1450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459">
              <a:extLst>
                <a:ext uri="{FF2B5EF4-FFF2-40B4-BE49-F238E27FC236}">
                  <a16:creationId xmlns:a16="http://schemas.microsoft.com/office/drawing/2014/main" id="{B6449FE4-BCE1-4B43-96BB-090FAD1007B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460">
              <a:extLst>
                <a:ext uri="{FF2B5EF4-FFF2-40B4-BE49-F238E27FC236}">
                  <a16:creationId xmlns:a16="http://schemas.microsoft.com/office/drawing/2014/main" id="{4F13B646-FA28-2549-A4FB-E67A2D027739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" name="그룹 259">
            <a:extLst>
              <a:ext uri="{FF2B5EF4-FFF2-40B4-BE49-F238E27FC236}">
                <a16:creationId xmlns:a16="http://schemas.microsoft.com/office/drawing/2014/main" id="{BB91D9AF-EE8D-F246-88CD-B7281CC290BA}"/>
              </a:ext>
            </a:extLst>
          </p:cNvPr>
          <p:cNvGrpSpPr/>
          <p:nvPr/>
        </p:nvGrpSpPr>
        <p:grpSpPr>
          <a:xfrm>
            <a:off x="5142702" y="3809309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42" name="자유형: 도형 260">
              <a:extLst>
                <a:ext uri="{FF2B5EF4-FFF2-40B4-BE49-F238E27FC236}">
                  <a16:creationId xmlns:a16="http://schemas.microsoft.com/office/drawing/2014/main" id="{53765389-7859-E14D-9260-BC9A4A4BBD19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261">
              <a:extLst>
                <a:ext uri="{FF2B5EF4-FFF2-40B4-BE49-F238E27FC236}">
                  <a16:creationId xmlns:a16="http://schemas.microsoft.com/office/drawing/2014/main" id="{FC1EE7B6-9032-254F-82FE-CE3FD2378002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262">
              <a:extLst>
                <a:ext uri="{FF2B5EF4-FFF2-40B4-BE49-F238E27FC236}">
                  <a16:creationId xmlns:a16="http://schemas.microsoft.com/office/drawing/2014/main" id="{C14660D4-5EA8-4F43-9040-B219521C3210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263">
              <a:extLst>
                <a:ext uri="{FF2B5EF4-FFF2-40B4-BE49-F238E27FC236}">
                  <a16:creationId xmlns:a16="http://schemas.microsoft.com/office/drawing/2014/main" id="{C979690F-8164-CD4F-ACE1-BFE5854560C9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264">
              <a:extLst>
                <a:ext uri="{FF2B5EF4-FFF2-40B4-BE49-F238E27FC236}">
                  <a16:creationId xmlns:a16="http://schemas.microsoft.com/office/drawing/2014/main" id="{D8B811A8-B65C-E746-A7D6-BD29ACBF61B4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265">
              <a:extLst>
                <a:ext uri="{FF2B5EF4-FFF2-40B4-BE49-F238E27FC236}">
                  <a16:creationId xmlns:a16="http://schemas.microsoft.com/office/drawing/2014/main" id="{6E5CC77C-60A2-6546-8C54-983AF53C2E2C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266">
              <a:extLst>
                <a:ext uri="{FF2B5EF4-FFF2-40B4-BE49-F238E27FC236}">
                  <a16:creationId xmlns:a16="http://schemas.microsoft.com/office/drawing/2014/main" id="{EC3463E3-A239-344E-BA2A-1DF3E3322565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267">
              <a:extLst>
                <a:ext uri="{FF2B5EF4-FFF2-40B4-BE49-F238E27FC236}">
                  <a16:creationId xmlns:a16="http://schemas.microsoft.com/office/drawing/2014/main" id="{562EDEEF-EEDB-6540-B5FC-5C195945A8C3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268">
              <a:extLst>
                <a:ext uri="{FF2B5EF4-FFF2-40B4-BE49-F238E27FC236}">
                  <a16:creationId xmlns:a16="http://schemas.microsoft.com/office/drawing/2014/main" id="{4527F364-4C52-414F-A561-BBE2A4EB60B4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1" name="자유형: 도형 269">
              <a:extLst>
                <a:ext uri="{FF2B5EF4-FFF2-40B4-BE49-F238E27FC236}">
                  <a16:creationId xmlns:a16="http://schemas.microsoft.com/office/drawing/2014/main" id="{5AD1A163-D2CF-7F48-B0AB-EDA4C3AABA96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2" name="자유형: 도형 114">
            <a:extLst>
              <a:ext uri="{FF2B5EF4-FFF2-40B4-BE49-F238E27FC236}">
                <a16:creationId xmlns:a16="http://schemas.microsoft.com/office/drawing/2014/main" id="{1D7150FC-708C-974C-B27B-0A2E3DF8CAE4}"/>
              </a:ext>
            </a:extLst>
          </p:cNvPr>
          <p:cNvSpPr/>
          <p:nvPr/>
        </p:nvSpPr>
        <p:spPr>
          <a:xfrm>
            <a:off x="6085852" y="4669508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1C3A930E-BAA8-634D-8D6D-59D92C37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2" y="2651401"/>
            <a:ext cx="483210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518016-D534-42E0-95D2-CA47D0638591}"/>
              </a:ext>
            </a:extLst>
          </p:cNvPr>
          <p:cNvSpPr/>
          <p:nvPr/>
        </p:nvSpPr>
        <p:spPr>
          <a:xfrm>
            <a:off x="10333498" y="0"/>
            <a:ext cx="1858502" cy="92583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6" name="Google Shape;92;gca915c815a_1_51">
            <a:extLst>
              <a:ext uri="{FF2B5EF4-FFF2-40B4-BE49-F238E27FC236}">
                <a16:creationId xmlns:a16="http://schemas.microsoft.com/office/drawing/2014/main" id="{B00F9330-C2BC-4C86-9CF2-639DEC1B9F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327" y="676057"/>
            <a:ext cx="3284451" cy="735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38A304A-4DF4-4586-BD50-FD07256EED3D}"/>
              </a:ext>
            </a:extLst>
          </p:cNvPr>
          <p:cNvGrpSpPr/>
          <p:nvPr/>
        </p:nvGrpSpPr>
        <p:grpSpPr>
          <a:xfrm>
            <a:off x="6797526" y="992287"/>
            <a:ext cx="3734454" cy="5362728"/>
            <a:chOff x="7722654" y="975481"/>
            <a:chExt cx="3734454" cy="536272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71F8420-7DF9-4A5B-96B1-89BB2CF1A845}"/>
                </a:ext>
              </a:extLst>
            </p:cNvPr>
            <p:cNvGrpSpPr/>
            <p:nvPr/>
          </p:nvGrpSpPr>
          <p:grpSpPr>
            <a:xfrm>
              <a:off x="7722654" y="1086499"/>
              <a:ext cx="3134186" cy="5251710"/>
              <a:chOff x="7905965" y="879783"/>
              <a:chExt cx="3134186" cy="525171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B7894-CBA2-47DD-A954-F5C93A937FEB}"/>
                  </a:ext>
                </a:extLst>
              </p:cNvPr>
              <p:cNvSpPr txBox="1"/>
              <p:nvPr/>
            </p:nvSpPr>
            <p:spPr>
              <a:xfrm>
                <a:off x="7915991" y="3219584"/>
                <a:ext cx="309762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1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NEW SEMESTER </a:t>
                </a:r>
              </a:p>
              <a:p>
                <a:pPr algn="r"/>
                <a:r>
                  <a:rPr lang="en-US" altLang="ko-KR" sz="21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STUDY PLAN</a:t>
                </a:r>
                <a:endParaRPr lang="ko-KR" altLang="en-US" sz="2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FA3AA6-0D7E-410F-9437-B6FFEDA639D4}"/>
                  </a:ext>
                </a:extLst>
              </p:cNvPr>
              <p:cNvSpPr txBox="1"/>
              <p:nvPr/>
            </p:nvSpPr>
            <p:spPr>
              <a:xfrm>
                <a:off x="7905965" y="1908789"/>
                <a:ext cx="3097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1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STUDENT FEEDBACK/CQI</a:t>
                </a:r>
                <a:endParaRPr lang="ko-KR" altLang="en-US" sz="2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8E7B77-E34D-44AE-B7E2-D39EEBDB972A}"/>
                  </a:ext>
                </a:extLst>
              </p:cNvPr>
              <p:cNvSpPr txBox="1"/>
              <p:nvPr/>
            </p:nvSpPr>
            <p:spPr>
              <a:xfrm>
                <a:off x="7942524" y="4854220"/>
                <a:ext cx="3097627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1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OTHERS</a:t>
                </a:r>
              </a:p>
              <a:p>
                <a:pPr algn="r"/>
                <a:r>
                  <a:rPr lang="en-US" altLang="ko-KR" sz="14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-</a:t>
                </a:r>
                <a:r>
                  <a:rPr lang="en-US" altLang="ko-KR" sz="1400" b="1" dirty="0" err="1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Bengkel</a:t>
                </a:r>
                <a:r>
                  <a:rPr lang="en-US" altLang="ko-KR" sz="14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Pengukuhan</a:t>
                </a:r>
                <a:r>
                  <a:rPr lang="en-US" altLang="ko-KR" sz="14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Pengajian</a:t>
                </a:r>
                <a:endParaRPr lang="en-MY" altLang="ko-KR" sz="1400" b="1" dirty="0">
                  <a:solidFill>
                    <a:schemeClr val="tx2"/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algn="r"/>
                <a:r>
                  <a:rPr lang="en-MY" altLang="ko-KR" sz="14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-Common issues</a:t>
                </a:r>
              </a:p>
              <a:p>
                <a:pPr algn="r"/>
                <a:r>
                  <a:rPr lang="en-MY" altLang="ko-KR" sz="14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-Academic regulations</a:t>
                </a:r>
              </a:p>
              <a:p>
                <a:pPr algn="r"/>
                <a:endParaRPr lang="en-US" altLang="ko-KR" sz="1400" b="1" dirty="0">
                  <a:solidFill>
                    <a:schemeClr val="tx2"/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8277BA-D905-D04A-8143-4EE7ADC45F55}"/>
                  </a:ext>
                </a:extLst>
              </p:cNvPr>
              <p:cNvSpPr txBox="1"/>
              <p:nvPr/>
            </p:nvSpPr>
            <p:spPr>
              <a:xfrm>
                <a:off x="7942524" y="879783"/>
                <a:ext cx="3097627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100" b="1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EXAM RESULTS</a:t>
                </a:r>
                <a:endParaRPr lang="ko-KR" altLang="en-US" sz="2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4EE15B-B752-4E88-9B47-01780BC187F1}"/>
                </a:ext>
              </a:extLst>
            </p:cNvPr>
            <p:cNvSpPr txBox="1"/>
            <p:nvPr/>
          </p:nvSpPr>
          <p:spPr>
            <a:xfrm>
              <a:off x="10750913" y="975481"/>
              <a:ext cx="70580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/>
                <a:t>1</a:t>
              </a:r>
              <a:endParaRPr lang="en-MY" sz="3000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4156231-B3A8-4189-B808-3AED8FBF0D6B}"/>
                </a:ext>
              </a:extLst>
            </p:cNvPr>
            <p:cNvSpPr txBox="1"/>
            <p:nvPr/>
          </p:nvSpPr>
          <p:spPr>
            <a:xfrm>
              <a:off x="10750913" y="1925868"/>
              <a:ext cx="70580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/>
                <a:t>2</a:t>
              </a:r>
              <a:endParaRPr lang="en-MY" sz="3000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62627C-EFF2-416D-AD83-64AA064C794D}"/>
                </a:ext>
              </a:extLst>
            </p:cNvPr>
            <p:cNvSpPr txBox="1"/>
            <p:nvPr/>
          </p:nvSpPr>
          <p:spPr>
            <a:xfrm>
              <a:off x="10751306" y="3244438"/>
              <a:ext cx="70580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/>
                <a:t>3</a:t>
              </a:r>
              <a:endParaRPr lang="en-MY" sz="3000" b="1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C8FA62D-27C9-4D85-B919-D5C0AAEB4D88}"/>
                </a:ext>
              </a:extLst>
            </p:cNvPr>
            <p:cNvSpPr txBox="1"/>
            <p:nvPr/>
          </p:nvSpPr>
          <p:spPr>
            <a:xfrm>
              <a:off x="10750913" y="5183891"/>
              <a:ext cx="70580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/>
                <a:t>4</a:t>
              </a:r>
              <a:endParaRPr lang="en-MY" sz="3000" b="1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FAD9BC-2A6B-42F8-A233-CAE4AA778344}"/>
              </a:ext>
            </a:extLst>
          </p:cNvPr>
          <p:cNvGrpSpPr/>
          <p:nvPr/>
        </p:nvGrpSpPr>
        <p:grpSpPr>
          <a:xfrm>
            <a:off x="2494316" y="4085261"/>
            <a:ext cx="2143790" cy="2058489"/>
            <a:chOff x="6962775" y="1042988"/>
            <a:chExt cx="5462975" cy="4841876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E6068D96-5F7D-46B9-B75F-3CAEBC70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2775" y="2881313"/>
              <a:ext cx="1558925" cy="1589088"/>
            </a:xfrm>
            <a:custGeom>
              <a:avLst/>
              <a:gdLst>
                <a:gd name="T0" fmla="*/ 718 w 1964"/>
                <a:gd name="T1" fmla="*/ 1543 h 2003"/>
                <a:gd name="T2" fmla="*/ 840 w 1964"/>
                <a:gd name="T3" fmla="*/ 1565 h 2003"/>
                <a:gd name="T4" fmla="*/ 888 w 1964"/>
                <a:gd name="T5" fmla="*/ 1545 h 2003"/>
                <a:gd name="T6" fmla="*/ 816 w 1964"/>
                <a:gd name="T7" fmla="*/ 1484 h 2003"/>
                <a:gd name="T8" fmla="*/ 724 w 1964"/>
                <a:gd name="T9" fmla="*/ 1420 h 2003"/>
                <a:gd name="T10" fmla="*/ 333 w 1964"/>
                <a:gd name="T11" fmla="*/ 0 h 2003"/>
                <a:gd name="T12" fmla="*/ 443 w 1964"/>
                <a:gd name="T13" fmla="*/ 32 h 2003"/>
                <a:gd name="T14" fmla="*/ 1499 w 1964"/>
                <a:gd name="T15" fmla="*/ 32 h 2003"/>
                <a:gd name="T16" fmla="*/ 1469 w 1964"/>
                <a:gd name="T17" fmla="*/ 180 h 2003"/>
                <a:gd name="T18" fmla="*/ 1561 w 1964"/>
                <a:gd name="T19" fmla="*/ 182 h 2003"/>
                <a:gd name="T20" fmla="*/ 1942 w 1964"/>
                <a:gd name="T21" fmla="*/ 282 h 2003"/>
                <a:gd name="T22" fmla="*/ 1874 w 1964"/>
                <a:gd name="T23" fmla="*/ 1663 h 2003"/>
                <a:gd name="T24" fmla="*/ 1732 w 1964"/>
                <a:gd name="T25" fmla="*/ 1641 h 2003"/>
                <a:gd name="T26" fmla="*/ 1617 w 1964"/>
                <a:gd name="T27" fmla="*/ 1625 h 2003"/>
                <a:gd name="T28" fmla="*/ 1674 w 1964"/>
                <a:gd name="T29" fmla="*/ 1645 h 2003"/>
                <a:gd name="T30" fmla="*/ 1810 w 1964"/>
                <a:gd name="T31" fmla="*/ 1695 h 2003"/>
                <a:gd name="T32" fmla="*/ 1922 w 1964"/>
                <a:gd name="T33" fmla="*/ 1737 h 2003"/>
                <a:gd name="T34" fmla="*/ 1724 w 1964"/>
                <a:gd name="T35" fmla="*/ 1767 h 2003"/>
                <a:gd name="T36" fmla="*/ 1551 w 1964"/>
                <a:gd name="T37" fmla="*/ 1733 h 2003"/>
                <a:gd name="T38" fmla="*/ 1134 w 1964"/>
                <a:gd name="T39" fmla="*/ 1743 h 2003"/>
                <a:gd name="T40" fmla="*/ 1056 w 1964"/>
                <a:gd name="T41" fmla="*/ 1757 h 2003"/>
                <a:gd name="T42" fmla="*/ 1058 w 1964"/>
                <a:gd name="T43" fmla="*/ 1795 h 2003"/>
                <a:gd name="T44" fmla="*/ 1106 w 1964"/>
                <a:gd name="T45" fmla="*/ 1885 h 2003"/>
                <a:gd name="T46" fmla="*/ 1136 w 1964"/>
                <a:gd name="T47" fmla="*/ 1937 h 2003"/>
                <a:gd name="T48" fmla="*/ 1118 w 1964"/>
                <a:gd name="T49" fmla="*/ 2001 h 2003"/>
                <a:gd name="T50" fmla="*/ 1102 w 1964"/>
                <a:gd name="T51" fmla="*/ 2003 h 2003"/>
                <a:gd name="T52" fmla="*/ 1070 w 1964"/>
                <a:gd name="T53" fmla="*/ 1943 h 2003"/>
                <a:gd name="T54" fmla="*/ 1012 w 1964"/>
                <a:gd name="T55" fmla="*/ 1837 h 2003"/>
                <a:gd name="T56" fmla="*/ 972 w 1964"/>
                <a:gd name="T57" fmla="*/ 1753 h 2003"/>
                <a:gd name="T58" fmla="*/ 978 w 1964"/>
                <a:gd name="T59" fmla="*/ 1703 h 2003"/>
                <a:gd name="T60" fmla="*/ 986 w 1964"/>
                <a:gd name="T61" fmla="*/ 1679 h 2003"/>
                <a:gd name="T62" fmla="*/ 944 w 1964"/>
                <a:gd name="T63" fmla="*/ 1663 h 2003"/>
                <a:gd name="T64" fmla="*/ 814 w 1964"/>
                <a:gd name="T65" fmla="*/ 1655 h 2003"/>
                <a:gd name="T66" fmla="*/ 705 w 1964"/>
                <a:gd name="T67" fmla="*/ 1637 h 2003"/>
                <a:gd name="T68" fmla="*/ 687 w 1964"/>
                <a:gd name="T69" fmla="*/ 1653 h 2003"/>
                <a:gd name="T70" fmla="*/ 675 w 1964"/>
                <a:gd name="T71" fmla="*/ 1657 h 2003"/>
                <a:gd name="T72" fmla="*/ 377 w 1964"/>
                <a:gd name="T73" fmla="*/ 1589 h 2003"/>
                <a:gd name="T74" fmla="*/ 237 w 1964"/>
                <a:gd name="T75" fmla="*/ 1525 h 2003"/>
                <a:gd name="T76" fmla="*/ 174 w 1964"/>
                <a:gd name="T77" fmla="*/ 1444 h 2003"/>
                <a:gd name="T78" fmla="*/ 80 w 1964"/>
                <a:gd name="T79" fmla="*/ 1186 h 2003"/>
                <a:gd name="T80" fmla="*/ 20 w 1964"/>
                <a:gd name="T81" fmla="*/ 977 h 2003"/>
                <a:gd name="T82" fmla="*/ 2 w 1964"/>
                <a:gd name="T83" fmla="*/ 737 h 2003"/>
                <a:gd name="T84" fmla="*/ 12 w 1964"/>
                <a:gd name="T85" fmla="*/ 571 h 2003"/>
                <a:gd name="T86" fmla="*/ 56 w 1964"/>
                <a:gd name="T87" fmla="*/ 402 h 2003"/>
                <a:gd name="T88" fmla="*/ 90 w 1964"/>
                <a:gd name="T89" fmla="*/ 296 h 2003"/>
                <a:gd name="T90" fmla="*/ 168 w 1964"/>
                <a:gd name="T91" fmla="*/ 118 h 2003"/>
                <a:gd name="T92" fmla="*/ 241 w 1964"/>
                <a:gd name="T93" fmla="*/ 24 h 2003"/>
                <a:gd name="T94" fmla="*/ 333 w 1964"/>
                <a:gd name="T95" fmla="*/ 0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64" h="2003">
                  <a:moveTo>
                    <a:pt x="693" y="1402"/>
                  </a:moveTo>
                  <a:lnTo>
                    <a:pt x="699" y="1537"/>
                  </a:lnTo>
                  <a:lnTo>
                    <a:pt x="703" y="1539"/>
                  </a:lnTo>
                  <a:lnTo>
                    <a:pt x="718" y="1543"/>
                  </a:lnTo>
                  <a:lnTo>
                    <a:pt x="742" y="1549"/>
                  </a:lnTo>
                  <a:lnTo>
                    <a:pt x="770" y="1555"/>
                  </a:lnTo>
                  <a:lnTo>
                    <a:pt x="804" y="1561"/>
                  </a:lnTo>
                  <a:lnTo>
                    <a:pt x="840" y="1565"/>
                  </a:lnTo>
                  <a:lnTo>
                    <a:pt x="876" y="1565"/>
                  </a:lnTo>
                  <a:lnTo>
                    <a:pt x="890" y="1563"/>
                  </a:lnTo>
                  <a:lnTo>
                    <a:pt x="892" y="1557"/>
                  </a:lnTo>
                  <a:lnTo>
                    <a:pt x="888" y="1545"/>
                  </a:lnTo>
                  <a:lnTo>
                    <a:pt x="876" y="1533"/>
                  </a:lnTo>
                  <a:lnTo>
                    <a:pt x="860" y="1517"/>
                  </a:lnTo>
                  <a:lnTo>
                    <a:pt x="840" y="1499"/>
                  </a:lnTo>
                  <a:lnTo>
                    <a:pt x="816" y="1484"/>
                  </a:lnTo>
                  <a:lnTo>
                    <a:pt x="792" y="1466"/>
                  </a:lnTo>
                  <a:lnTo>
                    <a:pt x="766" y="1450"/>
                  </a:lnTo>
                  <a:lnTo>
                    <a:pt x="744" y="1434"/>
                  </a:lnTo>
                  <a:lnTo>
                    <a:pt x="724" y="1420"/>
                  </a:lnTo>
                  <a:lnTo>
                    <a:pt x="706" y="1410"/>
                  </a:lnTo>
                  <a:lnTo>
                    <a:pt x="697" y="1404"/>
                  </a:lnTo>
                  <a:lnTo>
                    <a:pt x="693" y="1402"/>
                  </a:lnTo>
                  <a:close/>
                  <a:moveTo>
                    <a:pt x="333" y="0"/>
                  </a:moveTo>
                  <a:lnTo>
                    <a:pt x="363" y="4"/>
                  </a:lnTo>
                  <a:lnTo>
                    <a:pt x="393" y="12"/>
                  </a:lnTo>
                  <a:lnTo>
                    <a:pt x="421" y="22"/>
                  </a:lnTo>
                  <a:lnTo>
                    <a:pt x="443" y="32"/>
                  </a:lnTo>
                  <a:lnTo>
                    <a:pt x="461" y="42"/>
                  </a:lnTo>
                  <a:lnTo>
                    <a:pt x="473" y="48"/>
                  </a:lnTo>
                  <a:lnTo>
                    <a:pt x="477" y="50"/>
                  </a:lnTo>
                  <a:lnTo>
                    <a:pt x="1499" y="32"/>
                  </a:lnTo>
                  <a:lnTo>
                    <a:pt x="1619" y="158"/>
                  </a:lnTo>
                  <a:lnTo>
                    <a:pt x="1445" y="166"/>
                  </a:lnTo>
                  <a:lnTo>
                    <a:pt x="1453" y="174"/>
                  </a:lnTo>
                  <a:lnTo>
                    <a:pt x="1469" y="180"/>
                  </a:lnTo>
                  <a:lnTo>
                    <a:pt x="1491" y="184"/>
                  </a:lnTo>
                  <a:lnTo>
                    <a:pt x="1515" y="184"/>
                  </a:lnTo>
                  <a:lnTo>
                    <a:pt x="1539" y="184"/>
                  </a:lnTo>
                  <a:lnTo>
                    <a:pt x="1561" y="182"/>
                  </a:lnTo>
                  <a:lnTo>
                    <a:pt x="1581" y="180"/>
                  </a:lnTo>
                  <a:lnTo>
                    <a:pt x="1595" y="178"/>
                  </a:lnTo>
                  <a:lnTo>
                    <a:pt x="1599" y="178"/>
                  </a:lnTo>
                  <a:lnTo>
                    <a:pt x="1942" y="282"/>
                  </a:lnTo>
                  <a:lnTo>
                    <a:pt x="1964" y="519"/>
                  </a:lnTo>
                  <a:lnTo>
                    <a:pt x="1908" y="1669"/>
                  </a:lnTo>
                  <a:lnTo>
                    <a:pt x="1896" y="1665"/>
                  </a:lnTo>
                  <a:lnTo>
                    <a:pt x="1874" y="1663"/>
                  </a:lnTo>
                  <a:lnTo>
                    <a:pt x="1846" y="1657"/>
                  </a:lnTo>
                  <a:lnTo>
                    <a:pt x="1810" y="1653"/>
                  </a:lnTo>
                  <a:lnTo>
                    <a:pt x="1772" y="1647"/>
                  </a:lnTo>
                  <a:lnTo>
                    <a:pt x="1732" y="1641"/>
                  </a:lnTo>
                  <a:lnTo>
                    <a:pt x="1694" y="1637"/>
                  </a:lnTo>
                  <a:lnTo>
                    <a:pt x="1662" y="1631"/>
                  </a:lnTo>
                  <a:lnTo>
                    <a:pt x="1635" y="1627"/>
                  </a:lnTo>
                  <a:lnTo>
                    <a:pt x="1617" y="1625"/>
                  </a:lnTo>
                  <a:lnTo>
                    <a:pt x="1611" y="1625"/>
                  </a:lnTo>
                  <a:lnTo>
                    <a:pt x="1625" y="1629"/>
                  </a:lnTo>
                  <a:lnTo>
                    <a:pt x="1646" y="1635"/>
                  </a:lnTo>
                  <a:lnTo>
                    <a:pt x="1674" y="1645"/>
                  </a:lnTo>
                  <a:lnTo>
                    <a:pt x="1706" y="1657"/>
                  </a:lnTo>
                  <a:lnTo>
                    <a:pt x="1740" y="1669"/>
                  </a:lnTo>
                  <a:lnTo>
                    <a:pt x="1776" y="1681"/>
                  </a:lnTo>
                  <a:lnTo>
                    <a:pt x="1810" y="1695"/>
                  </a:lnTo>
                  <a:lnTo>
                    <a:pt x="1844" y="1707"/>
                  </a:lnTo>
                  <a:lnTo>
                    <a:pt x="1876" y="1719"/>
                  </a:lnTo>
                  <a:lnTo>
                    <a:pt x="1902" y="1729"/>
                  </a:lnTo>
                  <a:lnTo>
                    <a:pt x="1922" y="1737"/>
                  </a:lnTo>
                  <a:lnTo>
                    <a:pt x="1936" y="1743"/>
                  </a:lnTo>
                  <a:lnTo>
                    <a:pt x="1940" y="1743"/>
                  </a:lnTo>
                  <a:lnTo>
                    <a:pt x="1934" y="1845"/>
                  </a:lnTo>
                  <a:lnTo>
                    <a:pt x="1724" y="1767"/>
                  </a:lnTo>
                  <a:lnTo>
                    <a:pt x="1674" y="1751"/>
                  </a:lnTo>
                  <a:lnTo>
                    <a:pt x="1629" y="1741"/>
                  </a:lnTo>
                  <a:lnTo>
                    <a:pt x="1587" y="1735"/>
                  </a:lnTo>
                  <a:lnTo>
                    <a:pt x="1551" y="1733"/>
                  </a:lnTo>
                  <a:lnTo>
                    <a:pt x="1525" y="1731"/>
                  </a:lnTo>
                  <a:lnTo>
                    <a:pt x="1507" y="1731"/>
                  </a:lnTo>
                  <a:lnTo>
                    <a:pt x="1501" y="1733"/>
                  </a:lnTo>
                  <a:lnTo>
                    <a:pt x="1134" y="1743"/>
                  </a:lnTo>
                  <a:lnTo>
                    <a:pt x="1100" y="1747"/>
                  </a:lnTo>
                  <a:lnTo>
                    <a:pt x="1076" y="1751"/>
                  </a:lnTo>
                  <a:lnTo>
                    <a:pt x="1062" y="1755"/>
                  </a:lnTo>
                  <a:lnTo>
                    <a:pt x="1056" y="1757"/>
                  </a:lnTo>
                  <a:lnTo>
                    <a:pt x="1054" y="1759"/>
                  </a:lnTo>
                  <a:lnTo>
                    <a:pt x="1050" y="1765"/>
                  </a:lnTo>
                  <a:lnTo>
                    <a:pt x="1052" y="1777"/>
                  </a:lnTo>
                  <a:lnTo>
                    <a:pt x="1058" y="1795"/>
                  </a:lnTo>
                  <a:lnTo>
                    <a:pt x="1068" y="1817"/>
                  </a:lnTo>
                  <a:lnTo>
                    <a:pt x="1080" y="1839"/>
                  </a:lnTo>
                  <a:lnTo>
                    <a:pt x="1092" y="1863"/>
                  </a:lnTo>
                  <a:lnTo>
                    <a:pt x="1106" y="1885"/>
                  </a:lnTo>
                  <a:lnTo>
                    <a:pt x="1118" y="1905"/>
                  </a:lnTo>
                  <a:lnTo>
                    <a:pt x="1128" y="1923"/>
                  </a:lnTo>
                  <a:lnTo>
                    <a:pt x="1134" y="1933"/>
                  </a:lnTo>
                  <a:lnTo>
                    <a:pt x="1136" y="1937"/>
                  </a:lnTo>
                  <a:lnTo>
                    <a:pt x="1132" y="1991"/>
                  </a:lnTo>
                  <a:lnTo>
                    <a:pt x="1128" y="1997"/>
                  </a:lnTo>
                  <a:lnTo>
                    <a:pt x="1124" y="1999"/>
                  </a:lnTo>
                  <a:lnTo>
                    <a:pt x="1118" y="2001"/>
                  </a:lnTo>
                  <a:lnTo>
                    <a:pt x="1112" y="2003"/>
                  </a:lnTo>
                  <a:lnTo>
                    <a:pt x="1108" y="2003"/>
                  </a:lnTo>
                  <a:lnTo>
                    <a:pt x="1104" y="2003"/>
                  </a:lnTo>
                  <a:lnTo>
                    <a:pt x="1102" y="2003"/>
                  </a:lnTo>
                  <a:lnTo>
                    <a:pt x="1100" y="1997"/>
                  </a:lnTo>
                  <a:lnTo>
                    <a:pt x="1094" y="1985"/>
                  </a:lnTo>
                  <a:lnTo>
                    <a:pt x="1084" y="1967"/>
                  </a:lnTo>
                  <a:lnTo>
                    <a:pt x="1070" y="1943"/>
                  </a:lnTo>
                  <a:lnTo>
                    <a:pt x="1056" y="1917"/>
                  </a:lnTo>
                  <a:lnTo>
                    <a:pt x="1042" y="1889"/>
                  </a:lnTo>
                  <a:lnTo>
                    <a:pt x="1026" y="1863"/>
                  </a:lnTo>
                  <a:lnTo>
                    <a:pt x="1012" y="1837"/>
                  </a:lnTo>
                  <a:lnTo>
                    <a:pt x="998" y="1815"/>
                  </a:lnTo>
                  <a:lnTo>
                    <a:pt x="988" y="1797"/>
                  </a:lnTo>
                  <a:lnTo>
                    <a:pt x="976" y="1775"/>
                  </a:lnTo>
                  <a:lnTo>
                    <a:pt x="972" y="1753"/>
                  </a:lnTo>
                  <a:lnTo>
                    <a:pt x="972" y="1733"/>
                  </a:lnTo>
                  <a:lnTo>
                    <a:pt x="974" y="1717"/>
                  </a:lnTo>
                  <a:lnTo>
                    <a:pt x="976" y="1707"/>
                  </a:lnTo>
                  <a:lnTo>
                    <a:pt x="978" y="1703"/>
                  </a:lnTo>
                  <a:lnTo>
                    <a:pt x="978" y="1701"/>
                  </a:lnTo>
                  <a:lnTo>
                    <a:pt x="982" y="1695"/>
                  </a:lnTo>
                  <a:lnTo>
                    <a:pt x="984" y="1689"/>
                  </a:lnTo>
                  <a:lnTo>
                    <a:pt x="986" y="1679"/>
                  </a:lnTo>
                  <a:lnTo>
                    <a:pt x="984" y="1671"/>
                  </a:lnTo>
                  <a:lnTo>
                    <a:pt x="976" y="1665"/>
                  </a:lnTo>
                  <a:lnTo>
                    <a:pt x="964" y="1661"/>
                  </a:lnTo>
                  <a:lnTo>
                    <a:pt x="944" y="1663"/>
                  </a:lnTo>
                  <a:lnTo>
                    <a:pt x="918" y="1663"/>
                  </a:lnTo>
                  <a:lnTo>
                    <a:pt x="886" y="1661"/>
                  </a:lnTo>
                  <a:lnTo>
                    <a:pt x="850" y="1659"/>
                  </a:lnTo>
                  <a:lnTo>
                    <a:pt x="814" y="1655"/>
                  </a:lnTo>
                  <a:lnTo>
                    <a:pt x="778" y="1649"/>
                  </a:lnTo>
                  <a:lnTo>
                    <a:pt x="746" y="1645"/>
                  </a:lnTo>
                  <a:lnTo>
                    <a:pt x="720" y="1641"/>
                  </a:lnTo>
                  <a:lnTo>
                    <a:pt x="705" y="1637"/>
                  </a:lnTo>
                  <a:lnTo>
                    <a:pt x="699" y="1637"/>
                  </a:lnTo>
                  <a:lnTo>
                    <a:pt x="695" y="1643"/>
                  </a:lnTo>
                  <a:lnTo>
                    <a:pt x="691" y="1649"/>
                  </a:lnTo>
                  <a:lnTo>
                    <a:pt x="687" y="1653"/>
                  </a:lnTo>
                  <a:lnTo>
                    <a:pt x="683" y="1655"/>
                  </a:lnTo>
                  <a:lnTo>
                    <a:pt x="679" y="1655"/>
                  </a:lnTo>
                  <a:lnTo>
                    <a:pt x="677" y="1657"/>
                  </a:lnTo>
                  <a:lnTo>
                    <a:pt x="675" y="1657"/>
                  </a:lnTo>
                  <a:lnTo>
                    <a:pt x="583" y="1641"/>
                  </a:lnTo>
                  <a:lnTo>
                    <a:pt x="503" y="1625"/>
                  </a:lnTo>
                  <a:lnTo>
                    <a:pt x="435" y="1607"/>
                  </a:lnTo>
                  <a:lnTo>
                    <a:pt x="377" y="1589"/>
                  </a:lnTo>
                  <a:lnTo>
                    <a:pt x="329" y="1571"/>
                  </a:lnTo>
                  <a:lnTo>
                    <a:pt x="289" y="1553"/>
                  </a:lnTo>
                  <a:lnTo>
                    <a:pt x="259" y="1539"/>
                  </a:lnTo>
                  <a:lnTo>
                    <a:pt x="237" y="1525"/>
                  </a:lnTo>
                  <a:lnTo>
                    <a:pt x="224" y="1515"/>
                  </a:lnTo>
                  <a:lnTo>
                    <a:pt x="214" y="1507"/>
                  </a:lnTo>
                  <a:lnTo>
                    <a:pt x="212" y="1505"/>
                  </a:lnTo>
                  <a:lnTo>
                    <a:pt x="174" y="1444"/>
                  </a:lnTo>
                  <a:lnTo>
                    <a:pt x="144" y="1378"/>
                  </a:lnTo>
                  <a:lnTo>
                    <a:pt x="120" y="1312"/>
                  </a:lnTo>
                  <a:lnTo>
                    <a:pt x="100" y="1248"/>
                  </a:lnTo>
                  <a:lnTo>
                    <a:pt x="80" y="1186"/>
                  </a:lnTo>
                  <a:lnTo>
                    <a:pt x="58" y="1130"/>
                  </a:lnTo>
                  <a:lnTo>
                    <a:pt x="42" y="1086"/>
                  </a:lnTo>
                  <a:lnTo>
                    <a:pt x="30" y="1034"/>
                  </a:lnTo>
                  <a:lnTo>
                    <a:pt x="20" y="977"/>
                  </a:lnTo>
                  <a:lnTo>
                    <a:pt x="12" y="915"/>
                  </a:lnTo>
                  <a:lnTo>
                    <a:pt x="8" y="855"/>
                  </a:lnTo>
                  <a:lnTo>
                    <a:pt x="4" y="793"/>
                  </a:lnTo>
                  <a:lnTo>
                    <a:pt x="2" y="737"/>
                  </a:lnTo>
                  <a:lnTo>
                    <a:pt x="0" y="687"/>
                  </a:lnTo>
                  <a:lnTo>
                    <a:pt x="2" y="653"/>
                  </a:lnTo>
                  <a:lnTo>
                    <a:pt x="6" y="613"/>
                  </a:lnTo>
                  <a:lnTo>
                    <a:pt x="12" y="571"/>
                  </a:lnTo>
                  <a:lnTo>
                    <a:pt x="22" y="527"/>
                  </a:lnTo>
                  <a:lnTo>
                    <a:pt x="32" y="483"/>
                  </a:lnTo>
                  <a:lnTo>
                    <a:pt x="44" y="442"/>
                  </a:lnTo>
                  <a:lnTo>
                    <a:pt x="56" y="402"/>
                  </a:lnTo>
                  <a:lnTo>
                    <a:pt x="66" y="366"/>
                  </a:lnTo>
                  <a:lnTo>
                    <a:pt x="76" y="334"/>
                  </a:lnTo>
                  <a:lnTo>
                    <a:pt x="84" y="310"/>
                  </a:lnTo>
                  <a:lnTo>
                    <a:pt x="90" y="296"/>
                  </a:lnTo>
                  <a:lnTo>
                    <a:pt x="92" y="290"/>
                  </a:lnTo>
                  <a:lnTo>
                    <a:pt x="116" y="222"/>
                  </a:lnTo>
                  <a:lnTo>
                    <a:pt x="142" y="164"/>
                  </a:lnTo>
                  <a:lnTo>
                    <a:pt x="168" y="118"/>
                  </a:lnTo>
                  <a:lnTo>
                    <a:pt x="192" y="82"/>
                  </a:lnTo>
                  <a:lnTo>
                    <a:pt x="214" y="54"/>
                  </a:lnTo>
                  <a:lnTo>
                    <a:pt x="232" y="34"/>
                  </a:lnTo>
                  <a:lnTo>
                    <a:pt x="241" y="24"/>
                  </a:lnTo>
                  <a:lnTo>
                    <a:pt x="247" y="20"/>
                  </a:lnTo>
                  <a:lnTo>
                    <a:pt x="273" y="6"/>
                  </a:lnTo>
                  <a:lnTo>
                    <a:pt x="30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34F745AA-0854-4F4C-817C-03790D66F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963" y="4424363"/>
              <a:ext cx="1674813" cy="1155700"/>
            </a:xfrm>
            <a:custGeom>
              <a:avLst/>
              <a:gdLst>
                <a:gd name="T0" fmla="*/ 387 w 2112"/>
                <a:gd name="T1" fmla="*/ 986 h 1457"/>
                <a:gd name="T2" fmla="*/ 505 w 2112"/>
                <a:gd name="T3" fmla="*/ 1024 h 1457"/>
                <a:gd name="T4" fmla="*/ 651 w 2112"/>
                <a:gd name="T5" fmla="*/ 1072 h 1457"/>
                <a:gd name="T6" fmla="*/ 727 w 2112"/>
                <a:gd name="T7" fmla="*/ 1091 h 1457"/>
                <a:gd name="T8" fmla="*/ 918 w 2112"/>
                <a:gd name="T9" fmla="*/ 1115 h 1457"/>
                <a:gd name="T10" fmla="*/ 1148 w 2112"/>
                <a:gd name="T11" fmla="*/ 1105 h 1457"/>
                <a:gd name="T12" fmla="*/ 1256 w 2112"/>
                <a:gd name="T13" fmla="*/ 1081 h 1457"/>
                <a:gd name="T14" fmla="*/ 1439 w 2112"/>
                <a:gd name="T15" fmla="*/ 1052 h 1457"/>
                <a:gd name="T16" fmla="*/ 1615 w 2112"/>
                <a:gd name="T17" fmla="*/ 1048 h 1457"/>
                <a:gd name="T18" fmla="*/ 1641 w 2112"/>
                <a:gd name="T19" fmla="*/ 956 h 1457"/>
                <a:gd name="T20" fmla="*/ 1485 w 2112"/>
                <a:gd name="T21" fmla="*/ 1000 h 1457"/>
                <a:gd name="T22" fmla="*/ 1212 w 2112"/>
                <a:gd name="T23" fmla="*/ 1042 h 1457"/>
                <a:gd name="T24" fmla="*/ 856 w 2112"/>
                <a:gd name="T25" fmla="*/ 1032 h 1457"/>
                <a:gd name="T26" fmla="*/ 457 w 2112"/>
                <a:gd name="T27" fmla="*/ 920 h 1457"/>
                <a:gd name="T28" fmla="*/ 1812 w 2112"/>
                <a:gd name="T29" fmla="*/ 24 h 1457"/>
                <a:gd name="T30" fmla="*/ 1818 w 2112"/>
                <a:gd name="T31" fmla="*/ 137 h 1457"/>
                <a:gd name="T32" fmla="*/ 1842 w 2112"/>
                <a:gd name="T33" fmla="*/ 129 h 1457"/>
                <a:gd name="T34" fmla="*/ 1974 w 2112"/>
                <a:gd name="T35" fmla="*/ 61 h 1457"/>
                <a:gd name="T36" fmla="*/ 2100 w 2112"/>
                <a:gd name="T37" fmla="*/ 115 h 1457"/>
                <a:gd name="T38" fmla="*/ 2026 w 2112"/>
                <a:gd name="T39" fmla="*/ 119 h 1457"/>
                <a:gd name="T40" fmla="*/ 1936 w 2112"/>
                <a:gd name="T41" fmla="*/ 163 h 1457"/>
                <a:gd name="T42" fmla="*/ 1880 w 2112"/>
                <a:gd name="T43" fmla="*/ 744 h 1457"/>
                <a:gd name="T44" fmla="*/ 1888 w 2112"/>
                <a:gd name="T45" fmla="*/ 810 h 1457"/>
                <a:gd name="T46" fmla="*/ 1908 w 2112"/>
                <a:gd name="T47" fmla="*/ 858 h 1457"/>
                <a:gd name="T48" fmla="*/ 2102 w 2112"/>
                <a:gd name="T49" fmla="*/ 1287 h 1457"/>
                <a:gd name="T50" fmla="*/ 2052 w 2112"/>
                <a:gd name="T51" fmla="*/ 1303 h 1457"/>
                <a:gd name="T52" fmla="*/ 1794 w 2112"/>
                <a:gd name="T53" fmla="*/ 874 h 1457"/>
                <a:gd name="T54" fmla="*/ 1785 w 2112"/>
                <a:gd name="T55" fmla="*/ 836 h 1457"/>
                <a:gd name="T56" fmla="*/ 1763 w 2112"/>
                <a:gd name="T57" fmla="*/ 888 h 1457"/>
                <a:gd name="T58" fmla="*/ 1765 w 2112"/>
                <a:gd name="T59" fmla="*/ 892 h 1457"/>
                <a:gd name="T60" fmla="*/ 1761 w 2112"/>
                <a:gd name="T61" fmla="*/ 936 h 1457"/>
                <a:gd name="T62" fmla="*/ 1745 w 2112"/>
                <a:gd name="T63" fmla="*/ 1060 h 1457"/>
                <a:gd name="T64" fmla="*/ 1733 w 2112"/>
                <a:gd name="T65" fmla="*/ 1123 h 1457"/>
                <a:gd name="T66" fmla="*/ 1609 w 2112"/>
                <a:gd name="T67" fmla="*/ 1293 h 1457"/>
                <a:gd name="T68" fmla="*/ 1551 w 2112"/>
                <a:gd name="T69" fmla="*/ 1321 h 1457"/>
                <a:gd name="T70" fmla="*/ 1471 w 2112"/>
                <a:gd name="T71" fmla="*/ 1341 h 1457"/>
                <a:gd name="T72" fmla="*/ 1333 w 2112"/>
                <a:gd name="T73" fmla="*/ 1367 h 1457"/>
                <a:gd name="T74" fmla="*/ 1172 w 2112"/>
                <a:gd name="T75" fmla="*/ 1409 h 1457"/>
                <a:gd name="T76" fmla="*/ 964 w 2112"/>
                <a:gd name="T77" fmla="*/ 1449 h 1457"/>
                <a:gd name="T78" fmla="*/ 643 w 2112"/>
                <a:gd name="T79" fmla="*/ 1447 h 1457"/>
                <a:gd name="T80" fmla="*/ 324 w 2112"/>
                <a:gd name="T81" fmla="*/ 1361 h 1457"/>
                <a:gd name="T82" fmla="*/ 144 w 2112"/>
                <a:gd name="T83" fmla="*/ 1301 h 1457"/>
                <a:gd name="T84" fmla="*/ 70 w 2112"/>
                <a:gd name="T85" fmla="*/ 1277 h 1457"/>
                <a:gd name="T86" fmla="*/ 10 w 2112"/>
                <a:gd name="T87" fmla="*/ 1241 h 1457"/>
                <a:gd name="T88" fmla="*/ 6 w 2112"/>
                <a:gd name="T89" fmla="*/ 1125 h 1457"/>
                <a:gd name="T90" fmla="*/ 50 w 2112"/>
                <a:gd name="T91" fmla="*/ 1068 h 1457"/>
                <a:gd name="T92" fmla="*/ 172 w 2112"/>
                <a:gd name="T93" fmla="*/ 998 h 1457"/>
                <a:gd name="T94" fmla="*/ 266 w 2112"/>
                <a:gd name="T95" fmla="*/ 970 h 1457"/>
                <a:gd name="T96" fmla="*/ 202 w 2112"/>
                <a:gd name="T97" fmla="*/ 870 h 1457"/>
                <a:gd name="T98" fmla="*/ 154 w 2112"/>
                <a:gd name="T99" fmla="*/ 770 h 1457"/>
                <a:gd name="T100" fmla="*/ 154 w 2112"/>
                <a:gd name="T101" fmla="*/ 664 h 1457"/>
                <a:gd name="T102" fmla="*/ 162 w 2112"/>
                <a:gd name="T103" fmla="*/ 511 h 1457"/>
                <a:gd name="T104" fmla="*/ 262 w 2112"/>
                <a:gd name="T105" fmla="*/ 499 h 1457"/>
                <a:gd name="T106" fmla="*/ 254 w 2112"/>
                <a:gd name="T107" fmla="*/ 572 h 1457"/>
                <a:gd name="T108" fmla="*/ 246 w 2112"/>
                <a:gd name="T109" fmla="*/ 700 h 1457"/>
                <a:gd name="T110" fmla="*/ 278 w 2112"/>
                <a:gd name="T111" fmla="*/ 2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12" h="1457">
                  <a:moveTo>
                    <a:pt x="381" y="882"/>
                  </a:moveTo>
                  <a:lnTo>
                    <a:pt x="370" y="980"/>
                  </a:lnTo>
                  <a:lnTo>
                    <a:pt x="374" y="982"/>
                  </a:lnTo>
                  <a:lnTo>
                    <a:pt x="387" y="986"/>
                  </a:lnTo>
                  <a:lnTo>
                    <a:pt x="409" y="994"/>
                  </a:lnTo>
                  <a:lnTo>
                    <a:pt x="437" y="1002"/>
                  </a:lnTo>
                  <a:lnTo>
                    <a:pt x="471" y="1014"/>
                  </a:lnTo>
                  <a:lnTo>
                    <a:pt x="505" y="1024"/>
                  </a:lnTo>
                  <a:lnTo>
                    <a:pt x="543" y="1036"/>
                  </a:lnTo>
                  <a:lnTo>
                    <a:pt x="581" y="1050"/>
                  </a:lnTo>
                  <a:lnTo>
                    <a:pt x="617" y="1060"/>
                  </a:lnTo>
                  <a:lnTo>
                    <a:pt x="651" y="1072"/>
                  </a:lnTo>
                  <a:lnTo>
                    <a:pt x="681" y="1081"/>
                  </a:lnTo>
                  <a:lnTo>
                    <a:pt x="687" y="1081"/>
                  </a:lnTo>
                  <a:lnTo>
                    <a:pt x="703" y="1085"/>
                  </a:lnTo>
                  <a:lnTo>
                    <a:pt x="727" y="1091"/>
                  </a:lnTo>
                  <a:lnTo>
                    <a:pt x="763" y="1099"/>
                  </a:lnTo>
                  <a:lnTo>
                    <a:pt x="807" y="1105"/>
                  </a:lnTo>
                  <a:lnTo>
                    <a:pt x="858" y="1111"/>
                  </a:lnTo>
                  <a:lnTo>
                    <a:pt x="918" y="1115"/>
                  </a:lnTo>
                  <a:lnTo>
                    <a:pt x="986" y="1115"/>
                  </a:lnTo>
                  <a:lnTo>
                    <a:pt x="1062" y="1113"/>
                  </a:lnTo>
                  <a:lnTo>
                    <a:pt x="1142" y="1107"/>
                  </a:lnTo>
                  <a:lnTo>
                    <a:pt x="1148" y="1105"/>
                  </a:lnTo>
                  <a:lnTo>
                    <a:pt x="1164" y="1101"/>
                  </a:lnTo>
                  <a:lnTo>
                    <a:pt x="1188" y="1097"/>
                  </a:lnTo>
                  <a:lnTo>
                    <a:pt x="1218" y="1089"/>
                  </a:lnTo>
                  <a:lnTo>
                    <a:pt x="1256" y="1081"/>
                  </a:lnTo>
                  <a:lnTo>
                    <a:pt x="1298" y="1074"/>
                  </a:lnTo>
                  <a:lnTo>
                    <a:pt x="1343" y="1066"/>
                  </a:lnTo>
                  <a:lnTo>
                    <a:pt x="1389" y="1058"/>
                  </a:lnTo>
                  <a:lnTo>
                    <a:pt x="1439" y="1052"/>
                  </a:lnTo>
                  <a:lnTo>
                    <a:pt x="1487" y="1046"/>
                  </a:lnTo>
                  <a:lnTo>
                    <a:pt x="1533" y="1044"/>
                  </a:lnTo>
                  <a:lnTo>
                    <a:pt x="1575" y="1046"/>
                  </a:lnTo>
                  <a:lnTo>
                    <a:pt x="1615" y="1048"/>
                  </a:lnTo>
                  <a:lnTo>
                    <a:pt x="1647" y="1056"/>
                  </a:lnTo>
                  <a:lnTo>
                    <a:pt x="1663" y="948"/>
                  </a:lnTo>
                  <a:lnTo>
                    <a:pt x="1657" y="950"/>
                  </a:lnTo>
                  <a:lnTo>
                    <a:pt x="1641" y="956"/>
                  </a:lnTo>
                  <a:lnTo>
                    <a:pt x="1615" y="964"/>
                  </a:lnTo>
                  <a:lnTo>
                    <a:pt x="1581" y="974"/>
                  </a:lnTo>
                  <a:lnTo>
                    <a:pt x="1537" y="986"/>
                  </a:lnTo>
                  <a:lnTo>
                    <a:pt x="1485" y="1000"/>
                  </a:lnTo>
                  <a:lnTo>
                    <a:pt x="1427" y="1012"/>
                  </a:lnTo>
                  <a:lnTo>
                    <a:pt x="1361" y="1024"/>
                  </a:lnTo>
                  <a:lnTo>
                    <a:pt x="1290" y="1034"/>
                  </a:lnTo>
                  <a:lnTo>
                    <a:pt x="1212" y="1042"/>
                  </a:lnTo>
                  <a:lnTo>
                    <a:pt x="1128" y="1046"/>
                  </a:lnTo>
                  <a:lnTo>
                    <a:pt x="1042" y="1046"/>
                  </a:lnTo>
                  <a:lnTo>
                    <a:pt x="950" y="1042"/>
                  </a:lnTo>
                  <a:lnTo>
                    <a:pt x="856" y="1032"/>
                  </a:lnTo>
                  <a:lnTo>
                    <a:pt x="759" y="1014"/>
                  </a:lnTo>
                  <a:lnTo>
                    <a:pt x="659" y="992"/>
                  </a:lnTo>
                  <a:lnTo>
                    <a:pt x="559" y="960"/>
                  </a:lnTo>
                  <a:lnTo>
                    <a:pt x="457" y="920"/>
                  </a:lnTo>
                  <a:lnTo>
                    <a:pt x="381" y="882"/>
                  </a:lnTo>
                  <a:close/>
                  <a:moveTo>
                    <a:pt x="1810" y="0"/>
                  </a:moveTo>
                  <a:lnTo>
                    <a:pt x="1810" y="6"/>
                  </a:lnTo>
                  <a:lnTo>
                    <a:pt x="1812" y="24"/>
                  </a:lnTo>
                  <a:lnTo>
                    <a:pt x="1814" y="50"/>
                  </a:lnTo>
                  <a:lnTo>
                    <a:pt x="1816" y="79"/>
                  </a:lnTo>
                  <a:lnTo>
                    <a:pt x="1818" y="109"/>
                  </a:lnTo>
                  <a:lnTo>
                    <a:pt x="1818" y="137"/>
                  </a:lnTo>
                  <a:lnTo>
                    <a:pt x="1818" y="159"/>
                  </a:lnTo>
                  <a:lnTo>
                    <a:pt x="1822" y="155"/>
                  </a:lnTo>
                  <a:lnTo>
                    <a:pt x="1828" y="143"/>
                  </a:lnTo>
                  <a:lnTo>
                    <a:pt x="1842" y="129"/>
                  </a:lnTo>
                  <a:lnTo>
                    <a:pt x="1862" y="111"/>
                  </a:lnTo>
                  <a:lnTo>
                    <a:pt x="1890" y="93"/>
                  </a:lnTo>
                  <a:lnTo>
                    <a:pt x="1928" y="75"/>
                  </a:lnTo>
                  <a:lnTo>
                    <a:pt x="1974" y="61"/>
                  </a:lnTo>
                  <a:lnTo>
                    <a:pt x="2052" y="48"/>
                  </a:lnTo>
                  <a:lnTo>
                    <a:pt x="2112" y="40"/>
                  </a:lnTo>
                  <a:lnTo>
                    <a:pt x="2104" y="117"/>
                  </a:lnTo>
                  <a:lnTo>
                    <a:pt x="2100" y="115"/>
                  </a:lnTo>
                  <a:lnTo>
                    <a:pt x="2088" y="115"/>
                  </a:lnTo>
                  <a:lnTo>
                    <a:pt x="2072" y="115"/>
                  </a:lnTo>
                  <a:lnTo>
                    <a:pt x="2050" y="115"/>
                  </a:lnTo>
                  <a:lnTo>
                    <a:pt x="2026" y="119"/>
                  </a:lnTo>
                  <a:lnTo>
                    <a:pt x="2002" y="125"/>
                  </a:lnTo>
                  <a:lnTo>
                    <a:pt x="1978" y="133"/>
                  </a:lnTo>
                  <a:lnTo>
                    <a:pt x="1956" y="145"/>
                  </a:lnTo>
                  <a:lnTo>
                    <a:pt x="1936" y="163"/>
                  </a:lnTo>
                  <a:lnTo>
                    <a:pt x="1920" y="187"/>
                  </a:lnTo>
                  <a:lnTo>
                    <a:pt x="1912" y="217"/>
                  </a:lnTo>
                  <a:lnTo>
                    <a:pt x="1880" y="740"/>
                  </a:lnTo>
                  <a:lnTo>
                    <a:pt x="1880" y="744"/>
                  </a:lnTo>
                  <a:lnTo>
                    <a:pt x="1878" y="758"/>
                  </a:lnTo>
                  <a:lnTo>
                    <a:pt x="1878" y="776"/>
                  </a:lnTo>
                  <a:lnTo>
                    <a:pt x="1882" y="796"/>
                  </a:lnTo>
                  <a:lnTo>
                    <a:pt x="1888" y="810"/>
                  </a:lnTo>
                  <a:lnTo>
                    <a:pt x="1898" y="822"/>
                  </a:lnTo>
                  <a:lnTo>
                    <a:pt x="1904" y="834"/>
                  </a:lnTo>
                  <a:lnTo>
                    <a:pt x="1910" y="846"/>
                  </a:lnTo>
                  <a:lnTo>
                    <a:pt x="1908" y="858"/>
                  </a:lnTo>
                  <a:lnTo>
                    <a:pt x="1900" y="874"/>
                  </a:lnTo>
                  <a:lnTo>
                    <a:pt x="2104" y="1281"/>
                  </a:lnTo>
                  <a:lnTo>
                    <a:pt x="2104" y="1283"/>
                  </a:lnTo>
                  <a:lnTo>
                    <a:pt x="2102" y="1287"/>
                  </a:lnTo>
                  <a:lnTo>
                    <a:pt x="2096" y="1291"/>
                  </a:lnTo>
                  <a:lnTo>
                    <a:pt x="2088" y="1297"/>
                  </a:lnTo>
                  <a:lnTo>
                    <a:pt x="2072" y="1301"/>
                  </a:lnTo>
                  <a:lnTo>
                    <a:pt x="2052" y="1303"/>
                  </a:lnTo>
                  <a:lnTo>
                    <a:pt x="2022" y="1301"/>
                  </a:lnTo>
                  <a:lnTo>
                    <a:pt x="1802" y="892"/>
                  </a:lnTo>
                  <a:lnTo>
                    <a:pt x="1800" y="886"/>
                  </a:lnTo>
                  <a:lnTo>
                    <a:pt x="1794" y="874"/>
                  </a:lnTo>
                  <a:lnTo>
                    <a:pt x="1790" y="860"/>
                  </a:lnTo>
                  <a:lnTo>
                    <a:pt x="1787" y="844"/>
                  </a:lnTo>
                  <a:lnTo>
                    <a:pt x="1787" y="832"/>
                  </a:lnTo>
                  <a:lnTo>
                    <a:pt x="1785" y="836"/>
                  </a:lnTo>
                  <a:lnTo>
                    <a:pt x="1781" y="848"/>
                  </a:lnTo>
                  <a:lnTo>
                    <a:pt x="1775" y="862"/>
                  </a:lnTo>
                  <a:lnTo>
                    <a:pt x="1769" y="876"/>
                  </a:lnTo>
                  <a:lnTo>
                    <a:pt x="1763" y="888"/>
                  </a:lnTo>
                  <a:lnTo>
                    <a:pt x="1757" y="892"/>
                  </a:lnTo>
                  <a:lnTo>
                    <a:pt x="1759" y="892"/>
                  </a:lnTo>
                  <a:lnTo>
                    <a:pt x="1763" y="892"/>
                  </a:lnTo>
                  <a:lnTo>
                    <a:pt x="1765" y="892"/>
                  </a:lnTo>
                  <a:lnTo>
                    <a:pt x="1765" y="890"/>
                  </a:lnTo>
                  <a:lnTo>
                    <a:pt x="1765" y="896"/>
                  </a:lnTo>
                  <a:lnTo>
                    <a:pt x="1763" y="912"/>
                  </a:lnTo>
                  <a:lnTo>
                    <a:pt x="1761" y="936"/>
                  </a:lnTo>
                  <a:lnTo>
                    <a:pt x="1759" y="966"/>
                  </a:lnTo>
                  <a:lnTo>
                    <a:pt x="1755" y="998"/>
                  </a:lnTo>
                  <a:lnTo>
                    <a:pt x="1751" y="1030"/>
                  </a:lnTo>
                  <a:lnTo>
                    <a:pt x="1745" y="1060"/>
                  </a:lnTo>
                  <a:lnTo>
                    <a:pt x="1739" y="1085"/>
                  </a:lnTo>
                  <a:lnTo>
                    <a:pt x="1731" y="1105"/>
                  </a:lnTo>
                  <a:lnTo>
                    <a:pt x="1731" y="1109"/>
                  </a:lnTo>
                  <a:lnTo>
                    <a:pt x="1733" y="1123"/>
                  </a:lnTo>
                  <a:lnTo>
                    <a:pt x="1731" y="1141"/>
                  </a:lnTo>
                  <a:lnTo>
                    <a:pt x="1723" y="1165"/>
                  </a:lnTo>
                  <a:lnTo>
                    <a:pt x="1709" y="1191"/>
                  </a:lnTo>
                  <a:lnTo>
                    <a:pt x="1609" y="1293"/>
                  </a:lnTo>
                  <a:lnTo>
                    <a:pt x="1603" y="1297"/>
                  </a:lnTo>
                  <a:lnTo>
                    <a:pt x="1591" y="1303"/>
                  </a:lnTo>
                  <a:lnTo>
                    <a:pt x="1573" y="1311"/>
                  </a:lnTo>
                  <a:lnTo>
                    <a:pt x="1551" y="1321"/>
                  </a:lnTo>
                  <a:lnTo>
                    <a:pt x="1529" y="1329"/>
                  </a:lnTo>
                  <a:lnTo>
                    <a:pt x="1507" y="1335"/>
                  </a:lnTo>
                  <a:lnTo>
                    <a:pt x="1489" y="1339"/>
                  </a:lnTo>
                  <a:lnTo>
                    <a:pt x="1471" y="1341"/>
                  </a:lnTo>
                  <a:lnTo>
                    <a:pt x="1445" y="1345"/>
                  </a:lnTo>
                  <a:lnTo>
                    <a:pt x="1413" y="1351"/>
                  </a:lnTo>
                  <a:lnTo>
                    <a:pt x="1375" y="1357"/>
                  </a:lnTo>
                  <a:lnTo>
                    <a:pt x="1333" y="1367"/>
                  </a:lnTo>
                  <a:lnTo>
                    <a:pt x="1292" y="1377"/>
                  </a:lnTo>
                  <a:lnTo>
                    <a:pt x="1250" y="1387"/>
                  </a:lnTo>
                  <a:lnTo>
                    <a:pt x="1210" y="1399"/>
                  </a:lnTo>
                  <a:lnTo>
                    <a:pt x="1172" y="1409"/>
                  </a:lnTo>
                  <a:lnTo>
                    <a:pt x="1136" y="1421"/>
                  </a:lnTo>
                  <a:lnTo>
                    <a:pt x="1088" y="1431"/>
                  </a:lnTo>
                  <a:lnTo>
                    <a:pt x="1030" y="1441"/>
                  </a:lnTo>
                  <a:lnTo>
                    <a:pt x="964" y="1449"/>
                  </a:lnTo>
                  <a:lnTo>
                    <a:pt x="890" y="1455"/>
                  </a:lnTo>
                  <a:lnTo>
                    <a:pt x="811" y="1457"/>
                  </a:lnTo>
                  <a:lnTo>
                    <a:pt x="727" y="1455"/>
                  </a:lnTo>
                  <a:lnTo>
                    <a:pt x="643" y="1447"/>
                  </a:lnTo>
                  <a:lnTo>
                    <a:pt x="555" y="1431"/>
                  </a:lnTo>
                  <a:lnTo>
                    <a:pt x="471" y="1409"/>
                  </a:lnTo>
                  <a:lnTo>
                    <a:pt x="391" y="1383"/>
                  </a:lnTo>
                  <a:lnTo>
                    <a:pt x="324" y="1361"/>
                  </a:lnTo>
                  <a:lnTo>
                    <a:pt x="266" y="1343"/>
                  </a:lnTo>
                  <a:lnTo>
                    <a:pt x="218" y="1327"/>
                  </a:lnTo>
                  <a:lnTo>
                    <a:pt x="176" y="1313"/>
                  </a:lnTo>
                  <a:lnTo>
                    <a:pt x="144" y="1301"/>
                  </a:lnTo>
                  <a:lnTo>
                    <a:pt x="118" y="1293"/>
                  </a:lnTo>
                  <a:lnTo>
                    <a:pt x="96" y="1285"/>
                  </a:lnTo>
                  <a:lnTo>
                    <a:pt x="82" y="1281"/>
                  </a:lnTo>
                  <a:lnTo>
                    <a:pt x="70" y="1277"/>
                  </a:lnTo>
                  <a:lnTo>
                    <a:pt x="54" y="1269"/>
                  </a:lnTo>
                  <a:lnTo>
                    <a:pt x="36" y="1263"/>
                  </a:lnTo>
                  <a:lnTo>
                    <a:pt x="22" y="1253"/>
                  </a:lnTo>
                  <a:lnTo>
                    <a:pt x="10" y="1241"/>
                  </a:lnTo>
                  <a:lnTo>
                    <a:pt x="2" y="1225"/>
                  </a:lnTo>
                  <a:lnTo>
                    <a:pt x="0" y="1207"/>
                  </a:lnTo>
                  <a:lnTo>
                    <a:pt x="4" y="1127"/>
                  </a:lnTo>
                  <a:lnTo>
                    <a:pt x="6" y="1125"/>
                  </a:lnTo>
                  <a:lnTo>
                    <a:pt x="12" y="1115"/>
                  </a:lnTo>
                  <a:lnTo>
                    <a:pt x="20" y="1101"/>
                  </a:lnTo>
                  <a:lnTo>
                    <a:pt x="32" y="1085"/>
                  </a:lnTo>
                  <a:lnTo>
                    <a:pt x="50" y="1068"/>
                  </a:lnTo>
                  <a:lnTo>
                    <a:pt x="72" y="1048"/>
                  </a:lnTo>
                  <a:lnTo>
                    <a:pt x="100" y="1030"/>
                  </a:lnTo>
                  <a:lnTo>
                    <a:pt x="134" y="1012"/>
                  </a:lnTo>
                  <a:lnTo>
                    <a:pt x="172" y="998"/>
                  </a:lnTo>
                  <a:lnTo>
                    <a:pt x="218" y="988"/>
                  </a:lnTo>
                  <a:lnTo>
                    <a:pt x="270" y="984"/>
                  </a:lnTo>
                  <a:lnTo>
                    <a:pt x="272" y="976"/>
                  </a:lnTo>
                  <a:lnTo>
                    <a:pt x="266" y="970"/>
                  </a:lnTo>
                  <a:lnTo>
                    <a:pt x="252" y="948"/>
                  </a:lnTo>
                  <a:lnTo>
                    <a:pt x="236" y="924"/>
                  </a:lnTo>
                  <a:lnTo>
                    <a:pt x="220" y="898"/>
                  </a:lnTo>
                  <a:lnTo>
                    <a:pt x="202" y="870"/>
                  </a:lnTo>
                  <a:lnTo>
                    <a:pt x="186" y="842"/>
                  </a:lnTo>
                  <a:lnTo>
                    <a:pt x="172" y="816"/>
                  </a:lnTo>
                  <a:lnTo>
                    <a:pt x="160" y="790"/>
                  </a:lnTo>
                  <a:lnTo>
                    <a:pt x="154" y="770"/>
                  </a:lnTo>
                  <a:lnTo>
                    <a:pt x="150" y="752"/>
                  </a:lnTo>
                  <a:lnTo>
                    <a:pt x="152" y="732"/>
                  </a:lnTo>
                  <a:lnTo>
                    <a:pt x="152" y="700"/>
                  </a:lnTo>
                  <a:lnTo>
                    <a:pt x="154" y="664"/>
                  </a:lnTo>
                  <a:lnTo>
                    <a:pt x="156" y="624"/>
                  </a:lnTo>
                  <a:lnTo>
                    <a:pt x="158" y="584"/>
                  </a:lnTo>
                  <a:lnTo>
                    <a:pt x="160" y="547"/>
                  </a:lnTo>
                  <a:lnTo>
                    <a:pt x="162" y="511"/>
                  </a:lnTo>
                  <a:lnTo>
                    <a:pt x="164" y="483"/>
                  </a:lnTo>
                  <a:lnTo>
                    <a:pt x="166" y="465"/>
                  </a:lnTo>
                  <a:lnTo>
                    <a:pt x="166" y="459"/>
                  </a:lnTo>
                  <a:lnTo>
                    <a:pt x="262" y="499"/>
                  </a:lnTo>
                  <a:lnTo>
                    <a:pt x="262" y="505"/>
                  </a:lnTo>
                  <a:lnTo>
                    <a:pt x="260" y="521"/>
                  </a:lnTo>
                  <a:lnTo>
                    <a:pt x="258" y="543"/>
                  </a:lnTo>
                  <a:lnTo>
                    <a:pt x="254" y="572"/>
                  </a:lnTo>
                  <a:lnTo>
                    <a:pt x="252" y="604"/>
                  </a:lnTo>
                  <a:lnTo>
                    <a:pt x="250" y="638"/>
                  </a:lnTo>
                  <a:lnTo>
                    <a:pt x="248" y="670"/>
                  </a:lnTo>
                  <a:lnTo>
                    <a:pt x="246" y="700"/>
                  </a:lnTo>
                  <a:lnTo>
                    <a:pt x="246" y="722"/>
                  </a:lnTo>
                  <a:lnTo>
                    <a:pt x="248" y="738"/>
                  </a:lnTo>
                  <a:lnTo>
                    <a:pt x="264" y="740"/>
                  </a:lnTo>
                  <a:lnTo>
                    <a:pt x="278" y="20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FB0B0028-6B0B-4055-A847-E5658F822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1700" y="1049338"/>
              <a:ext cx="1528763" cy="1292225"/>
            </a:xfrm>
            <a:custGeom>
              <a:avLst/>
              <a:gdLst>
                <a:gd name="T0" fmla="*/ 1435 w 1926"/>
                <a:gd name="T1" fmla="*/ 615 h 1629"/>
                <a:gd name="T2" fmla="*/ 1580 w 1926"/>
                <a:gd name="T3" fmla="*/ 826 h 1629"/>
                <a:gd name="T4" fmla="*/ 1578 w 1926"/>
                <a:gd name="T5" fmla="*/ 743 h 1629"/>
                <a:gd name="T6" fmla="*/ 1564 w 1926"/>
                <a:gd name="T7" fmla="*/ 671 h 1629"/>
                <a:gd name="T8" fmla="*/ 1549 w 1926"/>
                <a:gd name="T9" fmla="*/ 621 h 1629"/>
                <a:gd name="T10" fmla="*/ 1541 w 1926"/>
                <a:gd name="T11" fmla="*/ 601 h 1629"/>
                <a:gd name="T12" fmla="*/ 1171 w 1926"/>
                <a:gd name="T13" fmla="*/ 2 h 1629"/>
                <a:gd name="T14" fmla="*/ 1309 w 1926"/>
                <a:gd name="T15" fmla="*/ 12 h 1629"/>
                <a:gd name="T16" fmla="*/ 1371 w 1926"/>
                <a:gd name="T17" fmla="*/ 20 h 1629"/>
                <a:gd name="T18" fmla="*/ 1401 w 1926"/>
                <a:gd name="T19" fmla="*/ 28 h 1629"/>
                <a:gd name="T20" fmla="*/ 1445 w 1926"/>
                <a:gd name="T21" fmla="*/ 48 h 1629"/>
                <a:gd name="T22" fmla="*/ 1497 w 1926"/>
                <a:gd name="T23" fmla="*/ 88 h 1629"/>
                <a:gd name="T24" fmla="*/ 1539 w 1926"/>
                <a:gd name="T25" fmla="*/ 156 h 1629"/>
                <a:gd name="T26" fmla="*/ 1566 w 1926"/>
                <a:gd name="T27" fmla="*/ 228 h 1629"/>
                <a:gd name="T28" fmla="*/ 1592 w 1926"/>
                <a:gd name="T29" fmla="*/ 313 h 1629"/>
                <a:gd name="T30" fmla="*/ 1616 w 1926"/>
                <a:gd name="T31" fmla="*/ 397 h 1629"/>
                <a:gd name="T32" fmla="*/ 1634 w 1926"/>
                <a:gd name="T33" fmla="*/ 473 h 1629"/>
                <a:gd name="T34" fmla="*/ 1648 w 1926"/>
                <a:gd name="T35" fmla="*/ 527 h 1629"/>
                <a:gd name="T36" fmla="*/ 1652 w 1926"/>
                <a:gd name="T37" fmla="*/ 547 h 1629"/>
                <a:gd name="T38" fmla="*/ 1640 w 1926"/>
                <a:gd name="T39" fmla="*/ 575 h 1629"/>
                <a:gd name="T40" fmla="*/ 1646 w 1926"/>
                <a:gd name="T41" fmla="*/ 613 h 1629"/>
                <a:gd name="T42" fmla="*/ 1658 w 1926"/>
                <a:gd name="T43" fmla="*/ 677 h 1629"/>
                <a:gd name="T44" fmla="*/ 1668 w 1926"/>
                <a:gd name="T45" fmla="*/ 752 h 1629"/>
                <a:gd name="T46" fmla="*/ 1674 w 1926"/>
                <a:gd name="T47" fmla="*/ 828 h 1629"/>
                <a:gd name="T48" fmla="*/ 1674 w 1926"/>
                <a:gd name="T49" fmla="*/ 888 h 1629"/>
                <a:gd name="T50" fmla="*/ 1688 w 1926"/>
                <a:gd name="T51" fmla="*/ 902 h 1629"/>
                <a:gd name="T52" fmla="*/ 1700 w 1926"/>
                <a:gd name="T53" fmla="*/ 888 h 1629"/>
                <a:gd name="T54" fmla="*/ 1726 w 1926"/>
                <a:gd name="T55" fmla="*/ 874 h 1629"/>
                <a:gd name="T56" fmla="*/ 1764 w 1926"/>
                <a:gd name="T57" fmla="*/ 870 h 1629"/>
                <a:gd name="T58" fmla="*/ 1818 w 1926"/>
                <a:gd name="T59" fmla="*/ 890 h 1629"/>
                <a:gd name="T60" fmla="*/ 1898 w 1926"/>
                <a:gd name="T61" fmla="*/ 1016 h 1629"/>
                <a:gd name="T62" fmla="*/ 1812 w 1926"/>
                <a:gd name="T63" fmla="*/ 968 h 1629"/>
                <a:gd name="T64" fmla="*/ 1802 w 1926"/>
                <a:gd name="T65" fmla="*/ 966 h 1629"/>
                <a:gd name="T66" fmla="*/ 1786 w 1926"/>
                <a:gd name="T67" fmla="*/ 970 h 1629"/>
                <a:gd name="T68" fmla="*/ 1772 w 1926"/>
                <a:gd name="T69" fmla="*/ 992 h 1629"/>
                <a:gd name="T70" fmla="*/ 1768 w 1926"/>
                <a:gd name="T71" fmla="*/ 1046 h 1629"/>
                <a:gd name="T72" fmla="*/ 1744 w 1926"/>
                <a:gd name="T73" fmla="*/ 1605 h 1629"/>
                <a:gd name="T74" fmla="*/ 76 w 1926"/>
                <a:gd name="T75" fmla="*/ 493 h 1629"/>
                <a:gd name="T76" fmla="*/ 2 w 1926"/>
                <a:gd name="T77" fmla="*/ 285 h 1629"/>
                <a:gd name="T78" fmla="*/ 0 w 1926"/>
                <a:gd name="T79" fmla="*/ 257 h 1629"/>
                <a:gd name="T80" fmla="*/ 6 w 1926"/>
                <a:gd name="T81" fmla="*/ 212 h 1629"/>
                <a:gd name="T82" fmla="*/ 28 w 1926"/>
                <a:gd name="T83" fmla="*/ 160 h 1629"/>
                <a:gd name="T84" fmla="*/ 70 w 1926"/>
                <a:gd name="T85" fmla="*/ 110 h 1629"/>
                <a:gd name="T86" fmla="*/ 142 w 1926"/>
                <a:gd name="T87" fmla="*/ 74 h 1629"/>
                <a:gd name="T88" fmla="*/ 165 w 1926"/>
                <a:gd name="T89" fmla="*/ 70 h 1629"/>
                <a:gd name="T90" fmla="*/ 233 w 1926"/>
                <a:gd name="T91" fmla="*/ 62 h 1629"/>
                <a:gd name="T92" fmla="*/ 335 w 1926"/>
                <a:gd name="T93" fmla="*/ 50 h 1629"/>
                <a:gd name="T94" fmla="*/ 467 w 1926"/>
                <a:gd name="T95" fmla="*/ 36 h 1629"/>
                <a:gd name="T96" fmla="*/ 615 w 1926"/>
                <a:gd name="T97" fmla="*/ 22 h 1629"/>
                <a:gd name="T98" fmla="*/ 776 w 1926"/>
                <a:gd name="T99" fmla="*/ 10 h 1629"/>
                <a:gd name="T100" fmla="*/ 940 w 1926"/>
                <a:gd name="T101" fmla="*/ 2 h 1629"/>
                <a:gd name="T102" fmla="*/ 1097 w 1926"/>
                <a:gd name="T103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6" h="1629">
                  <a:moveTo>
                    <a:pt x="1541" y="601"/>
                  </a:moveTo>
                  <a:lnTo>
                    <a:pt x="1435" y="615"/>
                  </a:lnTo>
                  <a:lnTo>
                    <a:pt x="1555" y="828"/>
                  </a:lnTo>
                  <a:lnTo>
                    <a:pt x="1580" y="826"/>
                  </a:lnTo>
                  <a:lnTo>
                    <a:pt x="1582" y="782"/>
                  </a:lnTo>
                  <a:lnTo>
                    <a:pt x="1578" y="743"/>
                  </a:lnTo>
                  <a:lnTo>
                    <a:pt x="1572" y="705"/>
                  </a:lnTo>
                  <a:lnTo>
                    <a:pt x="1564" y="671"/>
                  </a:lnTo>
                  <a:lnTo>
                    <a:pt x="1557" y="643"/>
                  </a:lnTo>
                  <a:lnTo>
                    <a:pt x="1549" y="621"/>
                  </a:lnTo>
                  <a:lnTo>
                    <a:pt x="1543" y="607"/>
                  </a:lnTo>
                  <a:lnTo>
                    <a:pt x="1541" y="601"/>
                  </a:lnTo>
                  <a:close/>
                  <a:moveTo>
                    <a:pt x="1097" y="0"/>
                  </a:moveTo>
                  <a:lnTo>
                    <a:pt x="1171" y="2"/>
                  </a:lnTo>
                  <a:lnTo>
                    <a:pt x="1243" y="6"/>
                  </a:lnTo>
                  <a:lnTo>
                    <a:pt x="1309" y="12"/>
                  </a:lnTo>
                  <a:lnTo>
                    <a:pt x="1367" y="20"/>
                  </a:lnTo>
                  <a:lnTo>
                    <a:pt x="1371" y="20"/>
                  </a:lnTo>
                  <a:lnTo>
                    <a:pt x="1383" y="22"/>
                  </a:lnTo>
                  <a:lnTo>
                    <a:pt x="1401" y="28"/>
                  </a:lnTo>
                  <a:lnTo>
                    <a:pt x="1421" y="36"/>
                  </a:lnTo>
                  <a:lnTo>
                    <a:pt x="1445" y="48"/>
                  </a:lnTo>
                  <a:lnTo>
                    <a:pt x="1471" y="66"/>
                  </a:lnTo>
                  <a:lnTo>
                    <a:pt x="1497" y="88"/>
                  </a:lnTo>
                  <a:lnTo>
                    <a:pt x="1519" y="118"/>
                  </a:lnTo>
                  <a:lnTo>
                    <a:pt x="1539" y="156"/>
                  </a:lnTo>
                  <a:lnTo>
                    <a:pt x="1553" y="190"/>
                  </a:lnTo>
                  <a:lnTo>
                    <a:pt x="1566" y="228"/>
                  </a:lnTo>
                  <a:lnTo>
                    <a:pt x="1578" y="269"/>
                  </a:lnTo>
                  <a:lnTo>
                    <a:pt x="1592" y="313"/>
                  </a:lnTo>
                  <a:lnTo>
                    <a:pt x="1604" y="355"/>
                  </a:lnTo>
                  <a:lnTo>
                    <a:pt x="1616" y="397"/>
                  </a:lnTo>
                  <a:lnTo>
                    <a:pt x="1626" y="437"/>
                  </a:lnTo>
                  <a:lnTo>
                    <a:pt x="1634" y="473"/>
                  </a:lnTo>
                  <a:lnTo>
                    <a:pt x="1642" y="503"/>
                  </a:lnTo>
                  <a:lnTo>
                    <a:pt x="1648" y="527"/>
                  </a:lnTo>
                  <a:lnTo>
                    <a:pt x="1652" y="541"/>
                  </a:lnTo>
                  <a:lnTo>
                    <a:pt x="1652" y="547"/>
                  </a:lnTo>
                  <a:lnTo>
                    <a:pt x="1638" y="569"/>
                  </a:lnTo>
                  <a:lnTo>
                    <a:pt x="1640" y="575"/>
                  </a:lnTo>
                  <a:lnTo>
                    <a:pt x="1642" y="589"/>
                  </a:lnTo>
                  <a:lnTo>
                    <a:pt x="1646" y="613"/>
                  </a:lnTo>
                  <a:lnTo>
                    <a:pt x="1652" y="643"/>
                  </a:lnTo>
                  <a:lnTo>
                    <a:pt x="1658" y="677"/>
                  </a:lnTo>
                  <a:lnTo>
                    <a:pt x="1662" y="715"/>
                  </a:lnTo>
                  <a:lnTo>
                    <a:pt x="1668" y="752"/>
                  </a:lnTo>
                  <a:lnTo>
                    <a:pt x="1672" y="792"/>
                  </a:lnTo>
                  <a:lnTo>
                    <a:pt x="1674" y="828"/>
                  </a:lnTo>
                  <a:lnTo>
                    <a:pt x="1676" y="860"/>
                  </a:lnTo>
                  <a:lnTo>
                    <a:pt x="1674" y="888"/>
                  </a:lnTo>
                  <a:lnTo>
                    <a:pt x="1688" y="904"/>
                  </a:lnTo>
                  <a:lnTo>
                    <a:pt x="1688" y="902"/>
                  </a:lnTo>
                  <a:lnTo>
                    <a:pt x="1694" y="896"/>
                  </a:lnTo>
                  <a:lnTo>
                    <a:pt x="1700" y="888"/>
                  </a:lnTo>
                  <a:lnTo>
                    <a:pt x="1712" y="880"/>
                  </a:lnTo>
                  <a:lnTo>
                    <a:pt x="1726" y="874"/>
                  </a:lnTo>
                  <a:lnTo>
                    <a:pt x="1744" y="870"/>
                  </a:lnTo>
                  <a:lnTo>
                    <a:pt x="1764" y="870"/>
                  </a:lnTo>
                  <a:lnTo>
                    <a:pt x="1790" y="876"/>
                  </a:lnTo>
                  <a:lnTo>
                    <a:pt x="1818" y="890"/>
                  </a:lnTo>
                  <a:lnTo>
                    <a:pt x="1926" y="954"/>
                  </a:lnTo>
                  <a:lnTo>
                    <a:pt x="1898" y="1016"/>
                  </a:lnTo>
                  <a:lnTo>
                    <a:pt x="1814" y="970"/>
                  </a:lnTo>
                  <a:lnTo>
                    <a:pt x="1812" y="968"/>
                  </a:lnTo>
                  <a:lnTo>
                    <a:pt x="1808" y="966"/>
                  </a:lnTo>
                  <a:lnTo>
                    <a:pt x="1802" y="966"/>
                  </a:lnTo>
                  <a:lnTo>
                    <a:pt x="1794" y="966"/>
                  </a:lnTo>
                  <a:lnTo>
                    <a:pt x="1786" y="970"/>
                  </a:lnTo>
                  <a:lnTo>
                    <a:pt x="1778" y="978"/>
                  </a:lnTo>
                  <a:lnTo>
                    <a:pt x="1772" y="992"/>
                  </a:lnTo>
                  <a:lnTo>
                    <a:pt x="1768" y="1016"/>
                  </a:lnTo>
                  <a:lnTo>
                    <a:pt x="1768" y="1046"/>
                  </a:lnTo>
                  <a:lnTo>
                    <a:pt x="1758" y="1327"/>
                  </a:lnTo>
                  <a:lnTo>
                    <a:pt x="1744" y="1605"/>
                  </a:lnTo>
                  <a:lnTo>
                    <a:pt x="271" y="1629"/>
                  </a:lnTo>
                  <a:lnTo>
                    <a:pt x="76" y="493"/>
                  </a:lnTo>
                  <a:lnTo>
                    <a:pt x="2" y="289"/>
                  </a:lnTo>
                  <a:lnTo>
                    <a:pt x="2" y="285"/>
                  </a:lnTo>
                  <a:lnTo>
                    <a:pt x="0" y="273"/>
                  </a:lnTo>
                  <a:lnTo>
                    <a:pt x="0" y="257"/>
                  </a:lnTo>
                  <a:lnTo>
                    <a:pt x="2" y="236"/>
                  </a:lnTo>
                  <a:lnTo>
                    <a:pt x="6" y="212"/>
                  </a:lnTo>
                  <a:lnTo>
                    <a:pt x="14" y="186"/>
                  </a:lnTo>
                  <a:lnTo>
                    <a:pt x="28" y="160"/>
                  </a:lnTo>
                  <a:lnTo>
                    <a:pt x="46" y="134"/>
                  </a:lnTo>
                  <a:lnTo>
                    <a:pt x="70" y="110"/>
                  </a:lnTo>
                  <a:lnTo>
                    <a:pt x="102" y="90"/>
                  </a:lnTo>
                  <a:lnTo>
                    <a:pt x="142" y="74"/>
                  </a:lnTo>
                  <a:lnTo>
                    <a:pt x="148" y="72"/>
                  </a:lnTo>
                  <a:lnTo>
                    <a:pt x="165" y="70"/>
                  </a:lnTo>
                  <a:lnTo>
                    <a:pt x="193" y="66"/>
                  </a:lnTo>
                  <a:lnTo>
                    <a:pt x="233" y="62"/>
                  </a:lnTo>
                  <a:lnTo>
                    <a:pt x="281" y="56"/>
                  </a:lnTo>
                  <a:lnTo>
                    <a:pt x="335" y="50"/>
                  </a:lnTo>
                  <a:lnTo>
                    <a:pt x="399" y="44"/>
                  </a:lnTo>
                  <a:lnTo>
                    <a:pt x="467" y="36"/>
                  </a:lnTo>
                  <a:lnTo>
                    <a:pt x="539" y="30"/>
                  </a:lnTo>
                  <a:lnTo>
                    <a:pt x="615" y="22"/>
                  </a:lnTo>
                  <a:lnTo>
                    <a:pt x="694" y="16"/>
                  </a:lnTo>
                  <a:lnTo>
                    <a:pt x="776" y="10"/>
                  </a:lnTo>
                  <a:lnTo>
                    <a:pt x="858" y="6"/>
                  </a:lnTo>
                  <a:lnTo>
                    <a:pt x="940" y="2"/>
                  </a:lnTo>
                  <a:lnTo>
                    <a:pt x="1020" y="0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4B02B0B3-CDEC-49FB-892A-8A623E5A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138" y="2300288"/>
              <a:ext cx="3959612" cy="2166938"/>
            </a:xfrm>
            <a:custGeom>
              <a:avLst/>
              <a:gdLst>
                <a:gd name="T0" fmla="*/ 4684 w 4684"/>
                <a:gd name="T1" fmla="*/ 0 h 2729"/>
                <a:gd name="T2" fmla="*/ 4684 w 4684"/>
                <a:gd name="T3" fmla="*/ 2729 h 2729"/>
                <a:gd name="T4" fmla="*/ 0 w 4684"/>
                <a:gd name="T5" fmla="*/ 2687 h 2729"/>
                <a:gd name="T6" fmla="*/ 10 w 4684"/>
                <a:gd name="T7" fmla="*/ 36 h 2729"/>
                <a:gd name="T8" fmla="*/ 4684 w 4684"/>
                <a:gd name="T9" fmla="*/ 0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4" h="2729">
                  <a:moveTo>
                    <a:pt x="4684" y="0"/>
                  </a:moveTo>
                  <a:lnTo>
                    <a:pt x="4684" y="2729"/>
                  </a:lnTo>
                  <a:lnTo>
                    <a:pt x="0" y="2687"/>
                  </a:lnTo>
                  <a:lnTo>
                    <a:pt x="10" y="36"/>
                  </a:lnTo>
                  <a:lnTo>
                    <a:pt x="46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EC5F25FA-EE4D-4C59-AAEB-80E867F9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1246188"/>
              <a:ext cx="1512888" cy="1570038"/>
            </a:xfrm>
            <a:custGeom>
              <a:avLst/>
              <a:gdLst>
                <a:gd name="T0" fmla="*/ 691 w 1906"/>
                <a:gd name="T1" fmla="*/ 16 h 1979"/>
                <a:gd name="T2" fmla="*/ 782 w 1906"/>
                <a:gd name="T3" fmla="*/ 30 h 1979"/>
                <a:gd name="T4" fmla="*/ 888 w 1906"/>
                <a:gd name="T5" fmla="*/ 68 h 1979"/>
                <a:gd name="T6" fmla="*/ 990 w 1906"/>
                <a:gd name="T7" fmla="*/ 32 h 1979"/>
                <a:gd name="T8" fmla="*/ 1213 w 1906"/>
                <a:gd name="T9" fmla="*/ 52 h 1979"/>
                <a:gd name="T10" fmla="*/ 1327 w 1906"/>
                <a:gd name="T11" fmla="*/ 104 h 1979"/>
                <a:gd name="T12" fmla="*/ 1413 w 1906"/>
                <a:gd name="T13" fmla="*/ 182 h 1979"/>
                <a:gd name="T14" fmla="*/ 1459 w 1906"/>
                <a:gd name="T15" fmla="*/ 266 h 1979"/>
                <a:gd name="T16" fmla="*/ 1539 w 1906"/>
                <a:gd name="T17" fmla="*/ 360 h 1979"/>
                <a:gd name="T18" fmla="*/ 1609 w 1906"/>
                <a:gd name="T19" fmla="*/ 502 h 1979"/>
                <a:gd name="T20" fmla="*/ 1768 w 1906"/>
                <a:gd name="T21" fmla="*/ 793 h 1979"/>
                <a:gd name="T22" fmla="*/ 1804 w 1906"/>
                <a:gd name="T23" fmla="*/ 879 h 1979"/>
                <a:gd name="T24" fmla="*/ 1874 w 1906"/>
                <a:gd name="T25" fmla="*/ 1013 h 1979"/>
                <a:gd name="T26" fmla="*/ 1880 w 1906"/>
                <a:gd name="T27" fmla="*/ 1132 h 1979"/>
                <a:gd name="T28" fmla="*/ 1900 w 1906"/>
                <a:gd name="T29" fmla="*/ 1170 h 1979"/>
                <a:gd name="T30" fmla="*/ 1884 w 1906"/>
                <a:gd name="T31" fmla="*/ 1326 h 1979"/>
                <a:gd name="T32" fmla="*/ 1834 w 1906"/>
                <a:gd name="T33" fmla="*/ 1446 h 1979"/>
                <a:gd name="T34" fmla="*/ 1732 w 1906"/>
                <a:gd name="T35" fmla="*/ 1615 h 1979"/>
                <a:gd name="T36" fmla="*/ 1645 w 1906"/>
                <a:gd name="T37" fmla="*/ 1709 h 1979"/>
                <a:gd name="T38" fmla="*/ 1451 w 1906"/>
                <a:gd name="T39" fmla="*/ 1975 h 1979"/>
                <a:gd name="T40" fmla="*/ 1399 w 1906"/>
                <a:gd name="T41" fmla="*/ 1935 h 1979"/>
                <a:gd name="T42" fmla="*/ 1259 w 1906"/>
                <a:gd name="T43" fmla="*/ 1841 h 1979"/>
                <a:gd name="T44" fmla="*/ 1355 w 1906"/>
                <a:gd name="T45" fmla="*/ 1589 h 1979"/>
                <a:gd name="T46" fmla="*/ 1393 w 1906"/>
                <a:gd name="T47" fmla="*/ 1454 h 1979"/>
                <a:gd name="T48" fmla="*/ 1439 w 1906"/>
                <a:gd name="T49" fmla="*/ 1282 h 1979"/>
                <a:gd name="T50" fmla="*/ 1495 w 1906"/>
                <a:gd name="T51" fmla="*/ 1168 h 1979"/>
                <a:gd name="T52" fmla="*/ 1457 w 1906"/>
                <a:gd name="T53" fmla="*/ 1054 h 1979"/>
                <a:gd name="T54" fmla="*/ 1429 w 1906"/>
                <a:gd name="T55" fmla="*/ 923 h 1979"/>
                <a:gd name="T56" fmla="*/ 1395 w 1906"/>
                <a:gd name="T57" fmla="*/ 893 h 1979"/>
                <a:gd name="T58" fmla="*/ 1369 w 1906"/>
                <a:gd name="T59" fmla="*/ 923 h 1979"/>
                <a:gd name="T60" fmla="*/ 1279 w 1906"/>
                <a:gd name="T61" fmla="*/ 977 h 1979"/>
                <a:gd name="T62" fmla="*/ 1182 w 1906"/>
                <a:gd name="T63" fmla="*/ 1024 h 1979"/>
                <a:gd name="T64" fmla="*/ 772 w 1906"/>
                <a:gd name="T65" fmla="*/ 1024 h 1979"/>
                <a:gd name="T66" fmla="*/ 673 w 1906"/>
                <a:gd name="T67" fmla="*/ 991 h 1979"/>
                <a:gd name="T68" fmla="*/ 579 w 1906"/>
                <a:gd name="T69" fmla="*/ 933 h 1979"/>
                <a:gd name="T70" fmla="*/ 509 w 1906"/>
                <a:gd name="T71" fmla="*/ 901 h 1979"/>
                <a:gd name="T72" fmla="*/ 457 w 1906"/>
                <a:gd name="T73" fmla="*/ 933 h 1979"/>
                <a:gd name="T74" fmla="*/ 467 w 1906"/>
                <a:gd name="T75" fmla="*/ 1026 h 1979"/>
                <a:gd name="T76" fmla="*/ 445 w 1906"/>
                <a:gd name="T77" fmla="*/ 1094 h 1979"/>
                <a:gd name="T78" fmla="*/ 447 w 1906"/>
                <a:gd name="T79" fmla="*/ 1152 h 1979"/>
                <a:gd name="T80" fmla="*/ 483 w 1906"/>
                <a:gd name="T81" fmla="*/ 1212 h 1979"/>
                <a:gd name="T82" fmla="*/ 529 w 1906"/>
                <a:gd name="T83" fmla="*/ 1320 h 1979"/>
                <a:gd name="T84" fmla="*/ 591 w 1906"/>
                <a:gd name="T85" fmla="*/ 1470 h 1979"/>
                <a:gd name="T86" fmla="*/ 675 w 1906"/>
                <a:gd name="T87" fmla="*/ 1571 h 1979"/>
                <a:gd name="T88" fmla="*/ 713 w 1906"/>
                <a:gd name="T89" fmla="*/ 1653 h 1979"/>
                <a:gd name="T90" fmla="*/ 740 w 1906"/>
                <a:gd name="T91" fmla="*/ 1845 h 1979"/>
                <a:gd name="T92" fmla="*/ 667 w 1906"/>
                <a:gd name="T93" fmla="*/ 1979 h 1979"/>
                <a:gd name="T94" fmla="*/ 473 w 1906"/>
                <a:gd name="T95" fmla="*/ 1807 h 1979"/>
                <a:gd name="T96" fmla="*/ 327 w 1906"/>
                <a:gd name="T97" fmla="*/ 1709 h 1979"/>
                <a:gd name="T98" fmla="*/ 240 w 1906"/>
                <a:gd name="T99" fmla="*/ 1575 h 1979"/>
                <a:gd name="T100" fmla="*/ 176 w 1906"/>
                <a:gd name="T101" fmla="*/ 1432 h 1979"/>
                <a:gd name="T102" fmla="*/ 78 w 1906"/>
                <a:gd name="T103" fmla="*/ 1306 h 1979"/>
                <a:gd name="T104" fmla="*/ 64 w 1906"/>
                <a:gd name="T105" fmla="*/ 1212 h 1979"/>
                <a:gd name="T106" fmla="*/ 40 w 1906"/>
                <a:gd name="T107" fmla="*/ 1092 h 1979"/>
                <a:gd name="T108" fmla="*/ 2 w 1906"/>
                <a:gd name="T109" fmla="*/ 787 h 1979"/>
                <a:gd name="T110" fmla="*/ 26 w 1906"/>
                <a:gd name="T111" fmla="*/ 595 h 1979"/>
                <a:gd name="T112" fmla="*/ 54 w 1906"/>
                <a:gd name="T113" fmla="*/ 460 h 1979"/>
                <a:gd name="T114" fmla="*/ 146 w 1906"/>
                <a:gd name="T115" fmla="*/ 314 h 1979"/>
                <a:gd name="T116" fmla="*/ 220 w 1906"/>
                <a:gd name="T117" fmla="*/ 212 h 1979"/>
                <a:gd name="T118" fmla="*/ 381 w 1906"/>
                <a:gd name="T119" fmla="*/ 112 h 1979"/>
                <a:gd name="T120" fmla="*/ 535 w 1906"/>
                <a:gd name="T121" fmla="*/ 12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6" h="1979">
                  <a:moveTo>
                    <a:pt x="573" y="0"/>
                  </a:moveTo>
                  <a:lnTo>
                    <a:pt x="597" y="2"/>
                  </a:lnTo>
                  <a:lnTo>
                    <a:pt x="625" y="10"/>
                  </a:lnTo>
                  <a:lnTo>
                    <a:pt x="651" y="16"/>
                  </a:lnTo>
                  <a:lnTo>
                    <a:pt x="673" y="18"/>
                  </a:lnTo>
                  <a:lnTo>
                    <a:pt x="691" y="16"/>
                  </a:lnTo>
                  <a:lnTo>
                    <a:pt x="707" y="12"/>
                  </a:lnTo>
                  <a:lnTo>
                    <a:pt x="719" y="8"/>
                  </a:lnTo>
                  <a:lnTo>
                    <a:pt x="732" y="8"/>
                  </a:lnTo>
                  <a:lnTo>
                    <a:pt x="744" y="14"/>
                  </a:lnTo>
                  <a:lnTo>
                    <a:pt x="760" y="22"/>
                  </a:lnTo>
                  <a:lnTo>
                    <a:pt x="782" y="30"/>
                  </a:lnTo>
                  <a:lnTo>
                    <a:pt x="804" y="40"/>
                  </a:lnTo>
                  <a:lnTo>
                    <a:pt x="828" y="48"/>
                  </a:lnTo>
                  <a:lnTo>
                    <a:pt x="852" y="56"/>
                  </a:lnTo>
                  <a:lnTo>
                    <a:pt x="870" y="62"/>
                  </a:lnTo>
                  <a:lnTo>
                    <a:pt x="884" y="66"/>
                  </a:lnTo>
                  <a:lnTo>
                    <a:pt x="888" y="68"/>
                  </a:lnTo>
                  <a:lnTo>
                    <a:pt x="892" y="66"/>
                  </a:lnTo>
                  <a:lnTo>
                    <a:pt x="902" y="60"/>
                  </a:lnTo>
                  <a:lnTo>
                    <a:pt x="918" y="52"/>
                  </a:lnTo>
                  <a:lnTo>
                    <a:pt x="938" y="44"/>
                  </a:lnTo>
                  <a:lnTo>
                    <a:pt x="962" y="36"/>
                  </a:lnTo>
                  <a:lnTo>
                    <a:pt x="990" y="32"/>
                  </a:lnTo>
                  <a:lnTo>
                    <a:pt x="1020" y="32"/>
                  </a:lnTo>
                  <a:lnTo>
                    <a:pt x="1070" y="36"/>
                  </a:lnTo>
                  <a:lnTo>
                    <a:pt x="1118" y="44"/>
                  </a:lnTo>
                  <a:lnTo>
                    <a:pt x="1160" y="50"/>
                  </a:lnTo>
                  <a:lnTo>
                    <a:pt x="1194" y="52"/>
                  </a:lnTo>
                  <a:lnTo>
                    <a:pt x="1213" y="52"/>
                  </a:lnTo>
                  <a:lnTo>
                    <a:pt x="1229" y="52"/>
                  </a:lnTo>
                  <a:lnTo>
                    <a:pt x="1243" y="56"/>
                  </a:lnTo>
                  <a:lnTo>
                    <a:pt x="1259" y="64"/>
                  </a:lnTo>
                  <a:lnTo>
                    <a:pt x="1277" y="74"/>
                  </a:lnTo>
                  <a:lnTo>
                    <a:pt x="1303" y="88"/>
                  </a:lnTo>
                  <a:lnTo>
                    <a:pt x="1327" y="104"/>
                  </a:lnTo>
                  <a:lnTo>
                    <a:pt x="1345" y="116"/>
                  </a:lnTo>
                  <a:lnTo>
                    <a:pt x="1359" y="128"/>
                  </a:lnTo>
                  <a:lnTo>
                    <a:pt x="1371" y="140"/>
                  </a:lnTo>
                  <a:lnTo>
                    <a:pt x="1383" y="152"/>
                  </a:lnTo>
                  <a:lnTo>
                    <a:pt x="1397" y="166"/>
                  </a:lnTo>
                  <a:lnTo>
                    <a:pt x="1413" y="182"/>
                  </a:lnTo>
                  <a:lnTo>
                    <a:pt x="1423" y="194"/>
                  </a:lnTo>
                  <a:lnTo>
                    <a:pt x="1429" y="206"/>
                  </a:lnTo>
                  <a:lnTo>
                    <a:pt x="1437" y="218"/>
                  </a:lnTo>
                  <a:lnTo>
                    <a:pt x="1445" y="236"/>
                  </a:lnTo>
                  <a:lnTo>
                    <a:pt x="1451" y="252"/>
                  </a:lnTo>
                  <a:lnTo>
                    <a:pt x="1459" y="266"/>
                  </a:lnTo>
                  <a:lnTo>
                    <a:pt x="1467" y="278"/>
                  </a:lnTo>
                  <a:lnTo>
                    <a:pt x="1479" y="292"/>
                  </a:lnTo>
                  <a:lnTo>
                    <a:pt x="1497" y="310"/>
                  </a:lnTo>
                  <a:lnTo>
                    <a:pt x="1517" y="328"/>
                  </a:lnTo>
                  <a:lnTo>
                    <a:pt x="1531" y="344"/>
                  </a:lnTo>
                  <a:lnTo>
                    <a:pt x="1539" y="360"/>
                  </a:lnTo>
                  <a:lnTo>
                    <a:pt x="1547" y="376"/>
                  </a:lnTo>
                  <a:lnTo>
                    <a:pt x="1555" y="394"/>
                  </a:lnTo>
                  <a:lnTo>
                    <a:pt x="1563" y="412"/>
                  </a:lnTo>
                  <a:lnTo>
                    <a:pt x="1577" y="438"/>
                  </a:lnTo>
                  <a:lnTo>
                    <a:pt x="1591" y="468"/>
                  </a:lnTo>
                  <a:lnTo>
                    <a:pt x="1609" y="502"/>
                  </a:lnTo>
                  <a:lnTo>
                    <a:pt x="1629" y="537"/>
                  </a:lnTo>
                  <a:lnTo>
                    <a:pt x="1647" y="571"/>
                  </a:lnTo>
                  <a:lnTo>
                    <a:pt x="1665" y="599"/>
                  </a:lnTo>
                  <a:lnTo>
                    <a:pt x="1702" y="661"/>
                  </a:lnTo>
                  <a:lnTo>
                    <a:pt x="1736" y="723"/>
                  </a:lnTo>
                  <a:lnTo>
                    <a:pt x="1768" y="793"/>
                  </a:lnTo>
                  <a:lnTo>
                    <a:pt x="1776" y="817"/>
                  </a:lnTo>
                  <a:lnTo>
                    <a:pt x="1784" y="833"/>
                  </a:lnTo>
                  <a:lnTo>
                    <a:pt x="1788" y="847"/>
                  </a:lnTo>
                  <a:lnTo>
                    <a:pt x="1794" y="857"/>
                  </a:lnTo>
                  <a:lnTo>
                    <a:pt x="1798" y="867"/>
                  </a:lnTo>
                  <a:lnTo>
                    <a:pt x="1804" y="879"/>
                  </a:lnTo>
                  <a:lnTo>
                    <a:pt x="1812" y="897"/>
                  </a:lnTo>
                  <a:lnTo>
                    <a:pt x="1824" y="921"/>
                  </a:lnTo>
                  <a:lnTo>
                    <a:pt x="1840" y="953"/>
                  </a:lnTo>
                  <a:lnTo>
                    <a:pt x="1854" y="977"/>
                  </a:lnTo>
                  <a:lnTo>
                    <a:pt x="1866" y="995"/>
                  </a:lnTo>
                  <a:lnTo>
                    <a:pt x="1874" y="1013"/>
                  </a:lnTo>
                  <a:lnTo>
                    <a:pt x="1878" y="1032"/>
                  </a:lnTo>
                  <a:lnTo>
                    <a:pt x="1882" y="1054"/>
                  </a:lnTo>
                  <a:lnTo>
                    <a:pt x="1880" y="1084"/>
                  </a:lnTo>
                  <a:lnTo>
                    <a:pt x="1878" y="1104"/>
                  </a:lnTo>
                  <a:lnTo>
                    <a:pt x="1876" y="1120"/>
                  </a:lnTo>
                  <a:lnTo>
                    <a:pt x="1880" y="1132"/>
                  </a:lnTo>
                  <a:lnTo>
                    <a:pt x="1890" y="1144"/>
                  </a:lnTo>
                  <a:lnTo>
                    <a:pt x="1900" y="1152"/>
                  </a:lnTo>
                  <a:lnTo>
                    <a:pt x="1906" y="1156"/>
                  </a:lnTo>
                  <a:lnTo>
                    <a:pt x="1906" y="1160"/>
                  </a:lnTo>
                  <a:lnTo>
                    <a:pt x="1904" y="1162"/>
                  </a:lnTo>
                  <a:lnTo>
                    <a:pt x="1900" y="1170"/>
                  </a:lnTo>
                  <a:lnTo>
                    <a:pt x="1894" y="1180"/>
                  </a:lnTo>
                  <a:lnTo>
                    <a:pt x="1886" y="1206"/>
                  </a:lnTo>
                  <a:lnTo>
                    <a:pt x="1886" y="1236"/>
                  </a:lnTo>
                  <a:lnTo>
                    <a:pt x="1886" y="1270"/>
                  </a:lnTo>
                  <a:lnTo>
                    <a:pt x="1886" y="1304"/>
                  </a:lnTo>
                  <a:lnTo>
                    <a:pt x="1884" y="1326"/>
                  </a:lnTo>
                  <a:lnTo>
                    <a:pt x="1880" y="1344"/>
                  </a:lnTo>
                  <a:lnTo>
                    <a:pt x="1876" y="1358"/>
                  </a:lnTo>
                  <a:lnTo>
                    <a:pt x="1868" y="1374"/>
                  </a:lnTo>
                  <a:lnTo>
                    <a:pt x="1858" y="1394"/>
                  </a:lnTo>
                  <a:lnTo>
                    <a:pt x="1848" y="1418"/>
                  </a:lnTo>
                  <a:lnTo>
                    <a:pt x="1834" y="1446"/>
                  </a:lnTo>
                  <a:lnTo>
                    <a:pt x="1818" y="1480"/>
                  </a:lnTo>
                  <a:lnTo>
                    <a:pt x="1800" y="1512"/>
                  </a:lnTo>
                  <a:lnTo>
                    <a:pt x="1782" y="1545"/>
                  </a:lnTo>
                  <a:lnTo>
                    <a:pt x="1762" y="1575"/>
                  </a:lnTo>
                  <a:lnTo>
                    <a:pt x="1746" y="1597"/>
                  </a:lnTo>
                  <a:lnTo>
                    <a:pt x="1732" y="1615"/>
                  </a:lnTo>
                  <a:lnTo>
                    <a:pt x="1722" y="1629"/>
                  </a:lnTo>
                  <a:lnTo>
                    <a:pt x="1712" y="1641"/>
                  </a:lnTo>
                  <a:lnTo>
                    <a:pt x="1698" y="1655"/>
                  </a:lnTo>
                  <a:lnTo>
                    <a:pt x="1684" y="1671"/>
                  </a:lnTo>
                  <a:lnTo>
                    <a:pt x="1666" y="1689"/>
                  </a:lnTo>
                  <a:lnTo>
                    <a:pt x="1645" y="1709"/>
                  </a:lnTo>
                  <a:lnTo>
                    <a:pt x="1623" y="1731"/>
                  </a:lnTo>
                  <a:lnTo>
                    <a:pt x="1599" y="1751"/>
                  </a:lnTo>
                  <a:lnTo>
                    <a:pt x="1579" y="1767"/>
                  </a:lnTo>
                  <a:lnTo>
                    <a:pt x="1561" y="1779"/>
                  </a:lnTo>
                  <a:lnTo>
                    <a:pt x="1551" y="1785"/>
                  </a:lnTo>
                  <a:lnTo>
                    <a:pt x="1451" y="1975"/>
                  </a:lnTo>
                  <a:lnTo>
                    <a:pt x="1445" y="1975"/>
                  </a:lnTo>
                  <a:lnTo>
                    <a:pt x="1431" y="1971"/>
                  </a:lnTo>
                  <a:lnTo>
                    <a:pt x="1417" y="1963"/>
                  </a:lnTo>
                  <a:lnTo>
                    <a:pt x="1413" y="1947"/>
                  </a:lnTo>
                  <a:lnTo>
                    <a:pt x="1409" y="1945"/>
                  </a:lnTo>
                  <a:lnTo>
                    <a:pt x="1399" y="1935"/>
                  </a:lnTo>
                  <a:lnTo>
                    <a:pt x="1383" y="1923"/>
                  </a:lnTo>
                  <a:lnTo>
                    <a:pt x="1361" y="1905"/>
                  </a:lnTo>
                  <a:lnTo>
                    <a:pt x="1337" y="1889"/>
                  </a:lnTo>
                  <a:lnTo>
                    <a:pt x="1311" y="1871"/>
                  </a:lnTo>
                  <a:lnTo>
                    <a:pt x="1285" y="1855"/>
                  </a:lnTo>
                  <a:lnTo>
                    <a:pt x="1259" y="1841"/>
                  </a:lnTo>
                  <a:lnTo>
                    <a:pt x="1235" y="1833"/>
                  </a:lnTo>
                  <a:lnTo>
                    <a:pt x="1347" y="1649"/>
                  </a:lnTo>
                  <a:lnTo>
                    <a:pt x="1347" y="1645"/>
                  </a:lnTo>
                  <a:lnTo>
                    <a:pt x="1349" y="1631"/>
                  </a:lnTo>
                  <a:lnTo>
                    <a:pt x="1351" y="1611"/>
                  </a:lnTo>
                  <a:lnTo>
                    <a:pt x="1355" y="1589"/>
                  </a:lnTo>
                  <a:lnTo>
                    <a:pt x="1359" y="1565"/>
                  </a:lnTo>
                  <a:lnTo>
                    <a:pt x="1365" y="1543"/>
                  </a:lnTo>
                  <a:lnTo>
                    <a:pt x="1373" y="1518"/>
                  </a:lnTo>
                  <a:lnTo>
                    <a:pt x="1381" y="1496"/>
                  </a:lnTo>
                  <a:lnTo>
                    <a:pt x="1387" y="1476"/>
                  </a:lnTo>
                  <a:lnTo>
                    <a:pt x="1393" y="1454"/>
                  </a:lnTo>
                  <a:lnTo>
                    <a:pt x="1401" y="1408"/>
                  </a:lnTo>
                  <a:lnTo>
                    <a:pt x="1413" y="1368"/>
                  </a:lnTo>
                  <a:lnTo>
                    <a:pt x="1423" y="1344"/>
                  </a:lnTo>
                  <a:lnTo>
                    <a:pt x="1429" y="1322"/>
                  </a:lnTo>
                  <a:lnTo>
                    <a:pt x="1435" y="1300"/>
                  </a:lnTo>
                  <a:lnTo>
                    <a:pt x="1439" y="1282"/>
                  </a:lnTo>
                  <a:lnTo>
                    <a:pt x="1449" y="1256"/>
                  </a:lnTo>
                  <a:lnTo>
                    <a:pt x="1459" y="1230"/>
                  </a:lnTo>
                  <a:lnTo>
                    <a:pt x="1471" y="1204"/>
                  </a:lnTo>
                  <a:lnTo>
                    <a:pt x="1483" y="1182"/>
                  </a:lnTo>
                  <a:lnTo>
                    <a:pt x="1497" y="1172"/>
                  </a:lnTo>
                  <a:lnTo>
                    <a:pt x="1495" y="1168"/>
                  </a:lnTo>
                  <a:lnTo>
                    <a:pt x="1489" y="1158"/>
                  </a:lnTo>
                  <a:lnTo>
                    <a:pt x="1481" y="1142"/>
                  </a:lnTo>
                  <a:lnTo>
                    <a:pt x="1471" y="1122"/>
                  </a:lnTo>
                  <a:lnTo>
                    <a:pt x="1465" y="1100"/>
                  </a:lnTo>
                  <a:lnTo>
                    <a:pt x="1461" y="1080"/>
                  </a:lnTo>
                  <a:lnTo>
                    <a:pt x="1457" y="1054"/>
                  </a:lnTo>
                  <a:lnTo>
                    <a:pt x="1453" y="1032"/>
                  </a:lnTo>
                  <a:lnTo>
                    <a:pt x="1449" y="1013"/>
                  </a:lnTo>
                  <a:lnTo>
                    <a:pt x="1445" y="989"/>
                  </a:lnTo>
                  <a:lnTo>
                    <a:pt x="1443" y="965"/>
                  </a:lnTo>
                  <a:lnTo>
                    <a:pt x="1437" y="943"/>
                  </a:lnTo>
                  <a:lnTo>
                    <a:pt x="1429" y="923"/>
                  </a:lnTo>
                  <a:lnTo>
                    <a:pt x="1421" y="907"/>
                  </a:lnTo>
                  <a:lnTo>
                    <a:pt x="1411" y="899"/>
                  </a:lnTo>
                  <a:lnTo>
                    <a:pt x="1405" y="897"/>
                  </a:lnTo>
                  <a:lnTo>
                    <a:pt x="1401" y="895"/>
                  </a:lnTo>
                  <a:lnTo>
                    <a:pt x="1399" y="893"/>
                  </a:lnTo>
                  <a:lnTo>
                    <a:pt x="1395" y="893"/>
                  </a:lnTo>
                  <a:lnTo>
                    <a:pt x="1395" y="893"/>
                  </a:lnTo>
                  <a:lnTo>
                    <a:pt x="1393" y="893"/>
                  </a:lnTo>
                  <a:lnTo>
                    <a:pt x="1389" y="895"/>
                  </a:lnTo>
                  <a:lnTo>
                    <a:pt x="1387" y="899"/>
                  </a:lnTo>
                  <a:lnTo>
                    <a:pt x="1383" y="905"/>
                  </a:lnTo>
                  <a:lnTo>
                    <a:pt x="1369" y="923"/>
                  </a:lnTo>
                  <a:lnTo>
                    <a:pt x="1351" y="945"/>
                  </a:lnTo>
                  <a:lnTo>
                    <a:pt x="1331" y="963"/>
                  </a:lnTo>
                  <a:lnTo>
                    <a:pt x="1311" y="975"/>
                  </a:lnTo>
                  <a:lnTo>
                    <a:pt x="1297" y="979"/>
                  </a:lnTo>
                  <a:lnTo>
                    <a:pt x="1287" y="977"/>
                  </a:lnTo>
                  <a:lnTo>
                    <a:pt x="1279" y="977"/>
                  </a:lnTo>
                  <a:lnTo>
                    <a:pt x="1269" y="979"/>
                  </a:lnTo>
                  <a:lnTo>
                    <a:pt x="1257" y="987"/>
                  </a:lnTo>
                  <a:lnTo>
                    <a:pt x="1245" y="995"/>
                  </a:lnTo>
                  <a:lnTo>
                    <a:pt x="1225" y="1005"/>
                  </a:lnTo>
                  <a:lnTo>
                    <a:pt x="1203" y="1014"/>
                  </a:lnTo>
                  <a:lnTo>
                    <a:pt x="1182" y="1024"/>
                  </a:lnTo>
                  <a:lnTo>
                    <a:pt x="1158" y="1032"/>
                  </a:lnTo>
                  <a:lnTo>
                    <a:pt x="1140" y="1040"/>
                  </a:lnTo>
                  <a:lnTo>
                    <a:pt x="1126" y="1044"/>
                  </a:lnTo>
                  <a:lnTo>
                    <a:pt x="1122" y="1046"/>
                  </a:lnTo>
                  <a:lnTo>
                    <a:pt x="774" y="1026"/>
                  </a:lnTo>
                  <a:lnTo>
                    <a:pt x="772" y="1024"/>
                  </a:lnTo>
                  <a:lnTo>
                    <a:pt x="762" y="1018"/>
                  </a:lnTo>
                  <a:lnTo>
                    <a:pt x="750" y="1014"/>
                  </a:lnTo>
                  <a:lnTo>
                    <a:pt x="734" y="1009"/>
                  </a:lnTo>
                  <a:lnTo>
                    <a:pt x="717" y="1005"/>
                  </a:lnTo>
                  <a:lnTo>
                    <a:pt x="697" y="1001"/>
                  </a:lnTo>
                  <a:lnTo>
                    <a:pt x="673" y="991"/>
                  </a:lnTo>
                  <a:lnTo>
                    <a:pt x="651" y="979"/>
                  </a:lnTo>
                  <a:lnTo>
                    <a:pt x="629" y="965"/>
                  </a:lnTo>
                  <a:lnTo>
                    <a:pt x="613" y="953"/>
                  </a:lnTo>
                  <a:lnTo>
                    <a:pt x="599" y="941"/>
                  </a:lnTo>
                  <a:lnTo>
                    <a:pt x="589" y="935"/>
                  </a:lnTo>
                  <a:lnTo>
                    <a:pt x="579" y="933"/>
                  </a:lnTo>
                  <a:lnTo>
                    <a:pt x="567" y="931"/>
                  </a:lnTo>
                  <a:lnTo>
                    <a:pt x="555" y="927"/>
                  </a:lnTo>
                  <a:lnTo>
                    <a:pt x="543" y="919"/>
                  </a:lnTo>
                  <a:lnTo>
                    <a:pt x="529" y="909"/>
                  </a:lnTo>
                  <a:lnTo>
                    <a:pt x="517" y="903"/>
                  </a:lnTo>
                  <a:lnTo>
                    <a:pt x="509" y="901"/>
                  </a:lnTo>
                  <a:lnTo>
                    <a:pt x="499" y="905"/>
                  </a:lnTo>
                  <a:lnTo>
                    <a:pt x="487" y="915"/>
                  </a:lnTo>
                  <a:lnTo>
                    <a:pt x="473" y="923"/>
                  </a:lnTo>
                  <a:lnTo>
                    <a:pt x="461" y="931"/>
                  </a:lnTo>
                  <a:lnTo>
                    <a:pt x="455" y="933"/>
                  </a:lnTo>
                  <a:lnTo>
                    <a:pt x="457" y="933"/>
                  </a:lnTo>
                  <a:lnTo>
                    <a:pt x="461" y="935"/>
                  </a:lnTo>
                  <a:lnTo>
                    <a:pt x="465" y="941"/>
                  </a:lnTo>
                  <a:lnTo>
                    <a:pt x="467" y="951"/>
                  </a:lnTo>
                  <a:lnTo>
                    <a:pt x="469" y="969"/>
                  </a:lnTo>
                  <a:lnTo>
                    <a:pt x="469" y="995"/>
                  </a:lnTo>
                  <a:lnTo>
                    <a:pt x="467" y="1026"/>
                  </a:lnTo>
                  <a:lnTo>
                    <a:pt x="463" y="1050"/>
                  </a:lnTo>
                  <a:lnTo>
                    <a:pt x="461" y="1066"/>
                  </a:lnTo>
                  <a:lnTo>
                    <a:pt x="457" y="1076"/>
                  </a:lnTo>
                  <a:lnTo>
                    <a:pt x="453" y="1084"/>
                  </a:lnTo>
                  <a:lnTo>
                    <a:pt x="449" y="1090"/>
                  </a:lnTo>
                  <a:lnTo>
                    <a:pt x="445" y="1094"/>
                  </a:lnTo>
                  <a:lnTo>
                    <a:pt x="441" y="1100"/>
                  </a:lnTo>
                  <a:lnTo>
                    <a:pt x="439" y="1104"/>
                  </a:lnTo>
                  <a:lnTo>
                    <a:pt x="439" y="1112"/>
                  </a:lnTo>
                  <a:lnTo>
                    <a:pt x="445" y="1128"/>
                  </a:lnTo>
                  <a:lnTo>
                    <a:pt x="447" y="1142"/>
                  </a:lnTo>
                  <a:lnTo>
                    <a:pt x="447" y="1152"/>
                  </a:lnTo>
                  <a:lnTo>
                    <a:pt x="443" y="1162"/>
                  </a:lnTo>
                  <a:lnTo>
                    <a:pt x="439" y="1170"/>
                  </a:lnTo>
                  <a:lnTo>
                    <a:pt x="441" y="1178"/>
                  </a:lnTo>
                  <a:lnTo>
                    <a:pt x="447" y="1186"/>
                  </a:lnTo>
                  <a:lnTo>
                    <a:pt x="465" y="1200"/>
                  </a:lnTo>
                  <a:lnTo>
                    <a:pt x="483" y="1212"/>
                  </a:lnTo>
                  <a:lnTo>
                    <a:pt x="499" y="1226"/>
                  </a:lnTo>
                  <a:lnTo>
                    <a:pt x="511" y="1248"/>
                  </a:lnTo>
                  <a:lnTo>
                    <a:pt x="517" y="1270"/>
                  </a:lnTo>
                  <a:lnTo>
                    <a:pt x="519" y="1286"/>
                  </a:lnTo>
                  <a:lnTo>
                    <a:pt x="523" y="1302"/>
                  </a:lnTo>
                  <a:lnTo>
                    <a:pt x="529" y="1320"/>
                  </a:lnTo>
                  <a:lnTo>
                    <a:pt x="541" y="1344"/>
                  </a:lnTo>
                  <a:lnTo>
                    <a:pt x="555" y="1376"/>
                  </a:lnTo>
                  <a:lnTo>
                    <a:pt x="567" y="1410"/>
                  </a:lnTo>
                  <a:lnTo>
                    <a:pt x="579" y="1440"/>
                  </a:lnTo>
                  <a:lnTo>
                    <a:pt x="585" y="1458"/>
                  </a:lnTo>
                  <a:lnTo>
                    <a:pt x="591" y="1470"/>
                  </a:lnTo>
                  <a:lnTo>
                    <a:pt x="599" y="1480"/>
                  </a:lnTo>
                  <a:lnTo>
                    <a:pt x="609" y="1490"/>
                  </a:lnTo>
                  <a:lnTo>
                    <a:pt x="621" y="1504"/>
                  </a:lnTo>
                  <a:lnTo>
                    <a:pt x="639" y="1523"/>
                  </a:lnTo>
                  <a:lnTo>
                    <a:pt x="657" y="1545"/>
                  </a:lnTo>
                  <a:lnTo>
                    <a:pt x="675" y="1571"/>
                  </a:lnTo>
                  <a:lnTo>
                    <a:pt x="689" y="1603"/>
                  </a:lnTo>
                  <a:lnTo>
                    <a:pt x="699" y="1627"/>
                  </a:lnTo>
                  <a:lnTo>
                    <a:pt x="705" y="1641"/>
                  </a:lnTo>
                  <a:lnTo>
                    <a:pt x="711" y="1649"/>
                  </a:lnTo>
                  <a:lnTo>
                    <a:pt x="713" y="1653"/>
                  </a:lnTo>
                  <a:lnTo>
                    <a:pt x="713" y="1653"/>
                  </a:lnTo>
                  <a:lnTo>
                    <a:pt x="812" y="1813"/>
                  </a:lnTo>
                  <a:lnTo>
                    <a:pt x="808" y="1815"/>
                  </a:lnTo>
                  <a:lnTo>
                    <a:pt x="798" y="1817"/>
                  </a:lnTo>
                  <a:lnTo>
                    <a:pt x="782" y="1825"/>
                  </a:lnTo>
                  <a:lnTo>
                    <a:pt x="762" y="1833"/>
                  </a:lnTo>
                  <a:lnTo>
                    <a:pt x="740" y="1845"/>
                  </a:lnTo>
                  <a:lnTo>
                    <a:pt x="719" y="1859"/>
                  </a:lnTo>
                  <a:lnTo>
                    <a:pt x="699" y="1877"/>
                  </a:lnTo>
                  <a:lnTo>
                    <a:pt x="683" y="1899"/>
                  </a:lnTo>
                  <a:lnTo>
                    <a:pt x="671" y="1923"/>
                  </a:lnTo>
                  <a:lnTo>
                    <a:pt x="665" y="1949"/>
                  </a:lnTo>
                  <a:lnTo>
                    <a:pt x="667" y="1979"/>
                  </a:lnTo>
                  <a:lnTo>
                    <a:pt x="647" y="1979"/>
                  </a:lnTo>
                  <a:lnTo>
                    <a:pt x="525" y="1837"/>
                  </a:lnTo>
                  <a:lnTo>
                    <a:pt x="521" y="1835"/>
                  </a:lnTo>
                  <a:lnTo>
                    <a:pt x="509" y="1829"/>
                  </a:lnTo>
                  <a:lnTo>
                    <a:pt x="493" y="1819"/>
                  </a:lnTo>
                  <a:lnTo>
                    <a:pt x="473" y="1807"/>
                  </a:lnTo>
                  <a:lnTo>
                    <a:pt x="449" y="1793"/>
                  </a:lnTo>
                  <a:lnTo>
                    <a:pt x="425" y="1777"/>
                  </a:lnTo>
                  <a:lnTo>
                    <a:pt x="401" y="1763"/>
                  </a:lnTo>
                  <a:lnTo>
                    <a:pt x="379" y="1749"/>
                  </a:lnTo>
                  <a:lnTo>
                    <a:pt x="361" y="1735"/>
                  </a:lnTo>
                  <a:lnTo>
                    <a:pt x="327" y="1709"/>
                  </a:lnTo>
                  <a:lnTo>
                    <a:pt x="299" y="1685"/>
                  </a:lnTo>
                  <a:lnTo>
                    <a:pt x="275" y="1661"/>
                  </a:lnTo>
                  <a:lnTo>
                    <a:pt x="261" y="1635"/>
                  </a:lnTo>
                  <a:lnTo>
                    <a:pt x="252" y="1611"/>
                  </a:lnTo>
                  <a:lnTo>
                    <a:pt x="246" y="1593"/>
                  </a:lnTo>
                  <a:lnTo>
                    <a:pt x="240" y="1575"/>
                  </a:lnTo>
                  <a:lnTo>
                    <a:pt x="238" y="1559"/>
                  </a:lnTo>
                  <a:lnTo>
                    <a:pt x="234" y="1541"/>
                  </a:lnTo>
                  <a:lnTo>
                    <a:pt x="230" y="1520"/>
                  </a:lnTo>
                  <a:lnTo>
                    <a:pt x="222" y="1496"/>
                  </a:lnTo>
                  <a:lnTo>
                    <a:pt x="206" y="1468"/>
                  </a:lnTo>
                  <a:lnTo>
                    <a:pt x="176" y="1432"/>
                  </a:lnTo>
                  <a:lnTo>
                    <a:pt x="150" y="1402"/>
                  </a:lnTo>
                  <a:lnTo>
                    <a:pt x="126" y="1376"/>
                  </a:lnTo>
                  <a:lnTo>
                    <a:pt x="112" y="1358"/>
                  </a:lnTo>
                  <a:lnTo>
                    <a:pt x="100" y="1344"/>
                  </a:lnTo>
                  <a:lnTo>
                    <a:pt x="88" y="1328"/>
                  </a:lnTo>
                  <a:lnTo>
                    <a:pt x="78" y="1306"/>
                  </a:lnTo>
                  <a:lnTo>
                    <a:pt x="72" y="1290"/>
                  </a:lnTo>
                  <a:lnTo>
                    <a:pt x="68" y="1280"/>
                  </a:lnTo>
                  <a:lnTo>
                    <a:pt x="66" y="1268"/>
                  </a:lnTo>
                  <a:lnTo>
                    <a:pt x="66" y="1254"/>
                  </a:lnTo>
                  <a:lnTo>
                    <a:pt x="66" y="1234"/>
                  </a:lnTo>
                  <a:lnTo>
                    <a:pt x="64" y="1212"/>
                  </a:lnTo>
                  <a:lnTo>
                    <a:pt x="62" y="1198"/>
                  </a:lnTo>
                  <a:lnTo>
                    <a:pt x="58" y="1186"/>
                  </a:lnTo>
                  <a:lnTo>
                    <a:pt x="54" y="1172"/>
                  </a:lnTo>
                  <a:lnTo>
                    <a:pt x="48" y="1154"/>
                  </a:lnTo>
                  <a:lnTo>
                    <a:pt x="42" y="1126"/>
                  </a:lnTo>
                  <a:lnTo>
                    <a:pt x="40" y="1092"/>
                  </a:lnTo>
                  <a:lnTo>
                    <a:pt x="36" y="1054"/>
                  </a:lnTo>
                  <a:lnTo>
                    <a:pt x="32" y="1009"/>
                  </a:lnTo>
                  <a:lnTo>
                    <a:pt x="22" y="947"/>
                  </a:lnTo>
                  <a:lnTo>
                    <a:pt x="14" y="885"/>
                  </a:lnTo>
                  <a:lnTo>
                    <a:pt x="8" y="831"/>
                  </a:lnTo>
                  <a:lnTo>
                    <a:pt x="2" y="787"/>
                  </a:lnTo>
                  <a:lnTo>
                    <a:pt x="0" y="749"/>
                  </a:lnTo>
                  <a:lnTo>
                    <a:pt x="4" y="715"/>
                  </a:lnTo>
                  <a:lnTo>
                    <a:pt x="8" y="695"/>
                  </a:lnTo>
                  <a:lnTo>
                    <a:pt x="14" y="663"/>
                  </a:lnTo>
                  <a:lnTo>
                    <a:pt x="20" y="629"/>
                  </a:lnTo>
                  <a:lnTo>
                    <a:pt x="26" y="595"/>
                  </a:lnTo>
                  <a:lnTo>
                    <a:pt x="30" y="565"/>
                  </a:lnTo>
                  <a:lnTo>
                    <a:pt x="34" y="545"/>
                  </a:lnTo>
                  <a:lnTo>
                    <a:pt x="36" y="527"/>
                  </a:lnTo>
                  <a:lnTo>
                    <a:pt x="38" y="505"/>
                  </a:lnTo>
                  <a:lnTo>
                    <a:pt x="44" y="484"/>
                  </a:lnTo>
                  <a:lnTo>
                    <a:pt x="54" y="460"/>
                  </a:lnTo>
                  <a:lnTo>
                    <a:pt x="74" y="434"/>
                  </a:lnTo>
                  <a:lnTo>
                    <a:pt x="96" y="410"/>
                  </a:lnTo>
                  <a:lnTo>
                    <a:pt x="114" y="390"/>
                  </a:lnTo>
                  <a:lnTo>
                    <a:pt x="128" y="368"/>
                  </a:lnTo>
                  <a:lnTo>
                    <a:pt x="140" y="344"/>
                  </a:lnTo>
                  <a:lnTo>
                    <a:pt x="146" y="314"/>
                  </a:lnTo>
                  <a:lnTo>
                    <a:pt x="152" y="294"/>
                  </a:lnTo>
                  <a:lnTo>
                    <a:pt x="164" y="274"/>
                  </a:lnTo>
                  <a:lnTo>
                    <a:pt x="176" y="254"/>
                  </a:lnTo>
                  <a:lnTo>
                    <a:pt x="192" y="238"/>
                  </a:lnTo>
                  <a:lnTo>
                    <a:pt x="208" y="224"/>
                  </a:lnTo>
                  <a:lnTo>
                    <a:pt x="220" y="212"/>
                  </a:lnTo>
                  <a:lnTo>
                    <a:pt x="228" y="206"/>
                  </a:lnTo>
                  <a:lnTo>
                    <a:pt x="232" y="202"/>
                  </a:lnTo>
                  <a:lnTo>
                    <a:pt x="275" y="178"/>
                  </a:lnTo>
                  <a:lnTo>
                    <a:pt x="317" y="154"/>
                  </a:lnTo>
                  <a:lnTo>
                    <a:pt x="353" y="130"/>
                  </a:lnTo>
                  <a:lnTo>
                    <a:pt x="381" y="112"/>
                  </a:lnTo>
                  <a:lnTo>
                    <a:pt x="417" y="90"/>
                  </a:lnTo>
                  <a:lnTo>
                    <a:pt x="455" y="68"/>
                  </a:lnTo>
                  <a:lnTo>
                    <a:pt x="491" y="44"/>
                  </a:lnTo>
                  <a:lnTo>
                    <a:pt x="505" y="34"/>
                  </a:lnTo>
                  <a:lnTo>
                    <a:pt x="519" y="22"/>
                  </a:lnTo>
                  <a:lnTo>
                    <a:pt x="535" y="12"/>
                  </a:lnTo>
                  <a:lnTo>
                    <a:pt x="551" y="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EF45C004-FE0F-4ABF-9824-27735720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1903413"/>
              <a:ext cx="361950" cy="300038"/>
            </a:xfrm>
            <a:custGeom>
              <a:avLst/>
              <a:gdLst>
                <a:gd name="T0" fmla="*/ 2 w 455"/>
                <a:gd name="T1" fmla="*/ 0 h 377"/>
                <a:gd name="T2" fmla="*/ 8 w 455"/>
                <a:gd name="T3" fmla="*/ 0 h 377"/>
                <a:gd name="T4" fmla="*/ 24 w 455"/>
                <a:gd name="T5" fmla="*/ 0 h 377"/>
                <a:gd name="T6" fmla="*/ 50 w 455"/>
                <a:gd name="T7" fmla="*/ 0 h 377"/>
                <a:gd name="T8" fmla="*/ 80 w 455"/>
                <a:gd name="T9" fmla="*/ 2 h 377"/>
                <a:gd name="T10" fmla="*/ 114 w 455"/>
                <a:gd name="T11" fmla="*/ 2 h 377"/>
                <a:gd name="T12" fmla="*/ 148 w 455"/>
                <a:gd name="T13" fmla="*/ 4 h 377"/>
                <a:gd name="T14" fmla="*/ 180 w 455"/>
                <a:gd name="T15" fmla="*/ 4 h 377"/>
                <a:gd name="T16" fmla="*/ 208 w 455"/>
                <a:gd name="T17" fmla="*/ 6 h 377"/>
                <a:gd name="T18" fmla="*/ 228 w 455"/>
                <a:gd name="T19" fmla="*/ 8 h 377"/>
                <a:gd name="T20" fmla="*/ 238 w 455"/>
                <a:gd name="T21" fmla="*/ 10 h 377"/>
                <a:gd name="T22" fmla="*/ 248 w 455"/>
                <a:gd name="T23" fmla="*/ 16 h 377"/>
                <a:gd name="T24" fmla="*/ 254 w 455"/>
                <a:gd name="T25" fmla="*/ 22 h 377"/>
                <a:gd name="T26" fmla="*/ 260 w 455"/>
                <a:gd name="T27" fmla="*/ 30 h 377"/>
                <a:gd name="T28" fmla="*/ 266 w 455"/>
                <a:gd name="T29" fmla="*/ 40 h 377"/>
                <a:gd name="T30" fmla="*/ 272 w 455"/>
                <a:gd name="T31" fmla="*/ 50 h 377"/>
                <a:gd name="T32" fmla="*/ 282 w 455"/>
                <a:gd name="T33" fmla="*/ 66 h 377"/>
                <a:gd name="T34" fmla="*/ 296 w 455"/>
                <a:gd name="T35" fmla="*/ 88 h 377"/>
                <a:gd name="T36" fmla="*/ 310 w 455"/>
                <a:gd name="T37" fmla="*/ 110 h 377"/>
                <a:gd name="T38" fmla="*/ 322 w 455"/>
                <a:gd name="T39" fmla="*/ 132 h 377"/>
                <a:gd name="T40" fmla="*/ 332 w 455"/>
                <a:gd name="T41" fmla="*/ 150 h 377"/>
                <a:gd name="T42" fmla="*/ 340 w 455"/>
                <a:gd name="T43" fmla="*/ 162 h 377"/>
                <a:gd name="T44" fmla="*/ 352 w 455"/>
                <a:gd name="T45" fmla="*/ 178 h 377"/>
                <a:gd name="T46" fmla="*/ 366 w 455"/>
                <a:gd name="T47" fmla="*/ 197 h 377"/>
                <a:gd name="T48" fmla="*/ 382 w 455"/>
                <a:gd name="T49" fmla="*/ 219 h 377"/>
                <a:gd name="T50" fmla="*/ 400 w 455"/>
                <a:gd name="T51" fmla="*/ 243 h 377"/>
                <a:gd name="T52" fmla="*/ 418 w 455"/>
                <a:gd name="T53" fmla="*/ 265 h 377"/>
                <a:gd name="T54" fmla="*/ 432 w 455"/>
                <a:gd name="T55" fmla="*/ 285 h 377"/>
                <a:gd name="T56" fmla="*/ 446 w 455"/>
                <a:gd name="T57" fmla="*/ 299 h 377"/>
                <a:gd name="T58" fmla="*/ 453 w 455"/>
                <a:gd name="T59" fmla="*/ 311 h 377"/>
                <a:gd name="T60" fmla="*/ 455 w 455"/>
                <a:gd name="T61" fmla="*/ 315 h 377"/>
                <a:gd name="T62" fmla="*/ 414 w 455"/>
                <a:gd name="T63" fmla="*/ 339 h 377"/>
                <a:gd name="T64" fmla="*/ 370 w 455"/>
                <a:gd name="T65" fmla="*/ 355 h 377"/>
                <a:gd name="T66" fmla="*/ 326 w 455"/>
                <a:gd name="T67" fmla="*/ 367 h 377"/>
                <a:gd name="T68" fmla="*/ 280 w 455"/>
                <a:gd name="T69" fmla="*/ 373 h 377"/>
                <a:gd name="T70" fmla="*/ 238 w 455"/>
                <a:gd name="T71" fmla="*/ 377 h 377"/>
                <a:gd name="T72" fmla="*/ 200 w 455"/>
                <a:gd name="T73" fmla="*/ 377 h 377"/>
                <a:gd name="T74" fmla="*/ 168 w 455"/>
                <a:gd name="T75" fmla="*/ 375 h 377"/>
                <a:gd name="T76" fmla="*/ 144 w 455"/>
                <a:gd name="T77" fmla="*/ 373 h 377"/>
                <a:gd name="T78" fmla="*/ 126 w 455"/>
                <a:gd name="T79" fmla="*/ 371 h 377"/>
                <a:gd name="T80" fmla="*/ 122 w 455"/>
                <a:gd name="T81" fmla="*/ 371 h 377"/>
                <a:gd name="T82" fmla="*/ 120 w 455"/>
                <a:gd name="T83" fmla="*/ 365 h 377"/>
                <a:gd name="T84" fmla="*/ 116 w 455"/>
                <a:gd name="T85" fmla="*/ 351 h 377"/>
                <a:gd name="T86" fmla="*/ 108 w 455"/>
                <a:gd name="T87" fmla="*/ 329 h 377"/>
                <a:gd name="T88" fmla="*/ 96 w 455"/>
                <a:gd name="T89" fmla="*/ 301 h 377"/>
                <a:gd name="T90" fmla="*/ 78 w 455"/>
                <a:gd name="T91" fmla="*/ 265 h 377"/>
                <a:gd name="T92" fmla="*/ 52 w 455"/>
                <a:gd name="T93" fmla="*/ 225 h 377"/>
                <a:gd name="T94" fmla="*/ 32 w 455"/>
                <a:gd name="T95" fmla="*/ 193 h 377"/>
                <a:gd name="T96" fmla="*/ 18 w 455"/>
                <a:gd name="T97" fmla="*/ 156 h 377"/>
                <a:gd name="T98" fmla="*/ 10 w 455"/>
                <a:gd name="T99" fmla="*/ 118 h 377"/>
                <a:gd name="T100" fmla="*/ 4 w 455"/>
                <a:gd name="T101" fmla="*/ 82 h 377"/>
                <a:gd name="T102" fmla="*/ 2 w 455"/>
                <a:gd name="T103" fmla="*/ 50 h 377"/>
                <a:gd name="T104" fmla="*/ 0 w 455"/>
                <a:gd name="T105" fmla="*/ 24 h 377"/>
                <a:gd name="T106" fmla="*/ 2 w 455"/>
                <a:gd name="T107" fmla="*/ 6 h 377"/>
                <a:gd name="T108" fmla="*/ 2 w 455"/>
                <a:gd name="T10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5" h="377">
                  <a:moveTo>
                    <a:pt x="2" y="0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80" y="2"/>
                  </a:lnTo>
                  <a:lnTo>
                    <a:pt x="114" y="2"/>
                  </a:lnTo>
                  <a:lnTo>
                    <a:pt x="148" y="4"/>
                  </a:lnTo>
                  <a:lnTo>
                    <a:pt x="180" y="4"/>
                  </a:lnTo>
                  <a:lnTo>
                    <a:pt x="208" y="6"/>
                  </a:lnTo>
                  <a:lnTo>
                    <a:pt x="228" y="8"/>
                  </a:lnTo>
                  <a:lnTo>
                    <a:pt x="238" y="10"/>
                  </a:lnTo>
                  <a:lnTo>
                    <a:pt x="248" y="16"/>
                  </a:lnTo>
                  <a:lnTo>
                    <a:pt x="254" y="22"/>
                  </a:lnTo>
                  <a:lnTo>
                    <a:pt x="260" y="30"/>
                  </a:lnTo>
                  <a:lnTo>
                    <a:pt x="266" y="40"/>
                  </a:lnTo>
                  <a:lnTo>
                    <a:pt x="272" y="50"/>
                  </a:lnTo>
                  <a:lnTo>
                    <a:pt x="282" y="66"/>
                  </a:lnTo>
                  <a:lnTo>
                    <a:pt x="296" y="88"/>
                  </a:lnTo>
                  <a:lnTo>
                    <a:pt x="310" y="110"/>
                  </a:lnTo>
                  <a:lnTo>
                    <a:pt x="322" y="132"/>
                  </a:lnTo>
                  <a:lnTo>
                    <a:pt x="332" y="150"/>
                  </a:lnTo>
                  <a:lnTo>
                    <a:pt x="340" y="162"/>
                  </a:lnTo>
                  <a:lnTo>
                    <a:pt x="352" y="178"/>
                  </a:lnTo>
                  <a:lnTo>
                    <a:pt x="366" y="197"/>
                  </a:lnTo>
                  <a:lnTo>
                    <a:pt x="382" y="219"/>
                  </a:lnTo>
                  <a:lnTo>
                    <a:pt x="400" y="243"/>
                  </a:lnTo>
                  <a:lnTo>
                    <a:pt x="418" y="265"/>
                  </a:lnTo>
                  <a:lnTo>
                    <a:pt x="432" y="285"/>
                  </a:lnTo>
                  <a:lnTo>
                    <a:pt x="446" y="299"/>
                  </a:lnTo>
                  <a:lnTo>
                    <a:pt x="453" y="311"/>
                  </a:lnTo>
                  <a:lnTo>
                    <a:pt x="455" y="315"/>
                  </a:lnTo>
                  <a:lnTo>
                    <a:pt x="414" y="339"/>
                  </a:lnTo>
                  <a:lnTo>
                    <a:pt x="370" y="355"/>
                  </a:lnTo>
                  <a:lnTo>
                    <a:pt x="326" y="367"/>
                  </a:lnTo>
                  <a:lnTo>
                    <a:pt x="280" y="373"/>
                  </a:lnTo>
                  <a:lnTo>
                    <a:pt x="238" y="377"/>
                  </a:lnTo>
                  <a:lnTo>
                    <a:pt x="200" y="377"/>
                  </a:lnTo>
                  <a:lnTo>
                    <a:pt x="168" y="375"/>
                  </a:lnTo>
                  <a:lnTo>
                    <a:pt x="144" y="373"/>
                  </a:lnTo>
                  <a:lnTo>
                    <a:pt x="126" y="371"/>
                  </a:lnTo>
                  <a:lnTo>
                    <a:pt x="122" y="371"/>
                  </a:lnTo>
                  <a:lnTo>
                    <a:pt x="120" y="365"/>
                  </a:lnTo>
                  <a:lnTo>
                    <a:pt x="116" y="351"/>
                  </a:lnTo>
                  <a:lnTo>
                    <a:pt x="108" y="329"/>
                  </a:lnTo>
                  <a:lnTo>
                    <a:pt x="96" y="301"/>
                  </a:lnTo>
                  <a:lnTo>
                    <a:pt x="78" y="265"/>
                  </a:lnTo>
                  <a:lnTo>
                    <a:pt x="52" y="225"/>
                  </a:lnTo>
                  <a:lnTo>
                    <a:pt x="32" y="193"/>
                  </a:lnTo>
                  <a:lnTo>
                    <a:pt x="18" y="156"/>
                  </a:lnTo>
                  <a:lnTo>
                    <a:pt x="10" y="118"/>
                  </a:lnTo>
                  <a:lnTo>
                    <a:pt x="4" y="82"/>
                  </a:lnTo>
                  <a:lnTo>
                    <a:pt x="2" y="50"/>
                  </a:lnTo>
                  <a:lnTo>
                    <a:pt x="0" y="24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4BE6F83D-9477-45EB-A0A3-2B1DD042B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1239838"/>
              <a:ext cx="565150" cy="720725"/>
            </a:xfrm>
            <a:custGeom>
              <a:avLst/>
              <a:gdLst>
                <a:gd name="T0" fmla="*/ 493 w 713"/>
                <a:gd name="T1" fmla="*/ 9 h 908"/>
                <a:gd name="T2" fmla="*/ 509 w 713"/>
                <a:gd name="T3" fmla="*/ 9 h 908"/>
                <a:gd name="T4" fmla="*/ 539 w 713"/>
                <a:gd name="T5" fmla="*/ 17 h 908"/>
                <a:gd name="T6" fmla="*/ 553 w 713"/>
                <a:gd name="T7" fmla="*/ 27 h 908"/>
                <a:gd name="T8" fmla="*/ 563 w 713"/>
                <a:gd name="T9" fmla="*/ 45 h 908"/>
                <a:gd name="T10" fmla="*/ 575 w 713"/>
                <a:gd name="T11" fmla="*/ 59 h 908"/>
                <a:gd name="T12" fmla="*/ 587 w 713"/>
                <a:gd name="T13" fmla="*/ 77 h 908"/>
                <a:gd name="T14" fmla="*/ 603 w 713"/>
                <a:gd name="T15" fmla="*/ 91 h 908"/>
                <a:gd name="T16" fmla="*/ 603 w 713"/>
                <a:gd name="T17" fmla="*/ 107 h 908"/>
                <a:gd name="T18" fmla="*/ 623 w 713"/>
                <a:gd name="T19" fmla="*/ 135 h 908"/>
                <a:gd name="T20" fmla="*/ 633 w 713"/>
                <a:gd name="T21" fmla="*/ 149 h 908"/>
                <a:gd name="T22" fmla="*/ 639 w 713"/>
                <a:gd name="T23" fmla="*/ 161 h 908"/>
                <a:gd name="T24" fmla="*/ 645 w 713"/>
                <a:gd name="T25" fmla="*/ 175 h 908"/>
                <a:gd name="T26" fmla="*/ 657 w 713"/>
                <a:gd name="T27" fmla="*/ 187 h 908"/>
                <a:gd name="T28" fmla="*/ 665 w 713"/>
                <a:gd name="T29" fmla="*/ 199 h 908"/>
                <a:gd name="T30" fmla="*/ 677 w 713"/>
                <a:gd name="T31" fmla="*/ 217 h 908"/>
                <a:gd name="T32" fmla="*/ 689 w 713"/>
                <a:gd name="T33" fmla="*/ 255 h 908"/>
                <a:gd name="T34" fmla="*/ 707 w 713"/>
                <a:gd name="T35" fmla="*/ 289 h 908"/>
                <a:gd name="T36" fmla="*/ 697 w 713"/>
                <a:gd name="T37" fmla="*/ 317 h 908"/>
                <a:gd name="T38" fmla="*/ 693 w 713"/>
                <a:gd name="T39" fmla="*/ 347 h 908"/>
                <a:gd name="T40" fmla="*/ 695 w 713"/>
                <a:gd name="T41" fmla="*/ 409 h 908"/>
                <a:gd name="T42" fmla="*/ 691 w 713"/>
                <a:gd name="T43" fmla="*/ 463 h 908"/>
                <a:gd name="T44" fmla="*/ 669 w 713"/>
                <a:gd name="T45" fmla="*/ 522 h 908"/>
                <a:gd name="T46" fmla="*/ 659 w 713"/>
                <a:gd name="T47" fmla="*/ 576 h 908"/>
                <a:gd name="T48" fmla="*/ 581 w 713"/>
                <a:gd name="T49" fmla="*/ 788 h 908"/>
                <a:gd name="T50" fmla="*/ 477 w 713"/>
                <a:gd name="T51" fmla="*/ 898 h 908"/>
                <a:gd name="T52" fmla="*/ 212 w 713"/>
                <a:gd name="T53" fmla="*/ 766 h 908"/>
                <a:gd name="T54" fmla="*/ 84 w 713"/>
                <a:gd name="T55" fmla="*/ 596 h 908"/>
                <a:gd name="T56" fmla="*/ 46 w 713"/>
                <a:gd name="T57" fmla="*/ 461 h 908"/>
                <a:gd name="T58" fmla="*/ 50 w 713"/>
                <a:gd name="T59" fmla="*/ 431 h 908"/>
                <a:gd name="T60" fmla="*/ 40 w 713"/>
                <a:gd name="T61" fmla="*/ 419 h 908"/>
                <a:gd name="T62" fmla="*/ 34 w 713"/>
                <a:gd name="T63" fmla="*/ 407 h 908"/>
                <a:gd name="T64" fmla="*/ 32 w 713"/>
                <a:gd name="T65" fmla="*/ 383 h 908"/>
                <a:gd name="T66" fmla="*/ 34 w 713"/>
                <a:gd name="T67" fmla="*/ 359 h 908"/>
                <a:gd name="T68" fmla="*/ 32 w 713"/>
                <a:gd name="T69" fmla="*/ 337 h 908"/>
                <a:gd name="T70" fmla="*/ 28 w 713"/>
                <a:gd name="T71" fmla="*/ 311 h 908"/>
                <a:gd name="T72" fmla="*/ 32 w 713"/>
                <a:gd name="T73" fmla="*/ 281 h 908"/>
                <a:gd name="T74" fmla="*/ 28 w 713"/>
                <a:gd name="T75" fmla="*/ 267 h 908"/>
                <a:gd name="T76" fmla="*/ 18 w 713"/>
                <a:gd name="T77" fmla="*/ 247 h 908"/>
                <a:gd name="T78" fmla="*/ 24 w 713"/>
                <a:gd name="T79" fmla="*/ 223 h 908"/>
                <a:gd name="T80" fmla="*/ 30 w 713"/>
                <a:gd name="T81" fmla="*/ 195 h 908"/>
                <a:gd name="T82" fmla="*/ 34 w 713"/>
                <a:gd name="T83" fmla="*/ 187 h 908"/>
                <a:gd name="T84" fmla="*/ 50 w 713"/>
                <a:gd name="T85" fmla="*/ 171 h 908"/>
                <a:gd name="T86" fmla="*/ 64 w 713"/>
                <a:gd name="T87" fmla="*/ 155 h 908"/>
                <a:gd name="T88" fmla="*/ 74 w 713"/>
                <a:gd name="T89" fmla="*/ 139 h 908"/>
                <a:gd name="T90" fmla="*/ 74 w 713"/>
                <a:gd name="T91" fmla="*/ 121 h 908"/>
                <a:gd name="T92" fmla="*/ 72 w 713"/>
                <a:gd name="T93" fmla="*/ 105 h 908"/>
                <a:gd name="T94" fmla="*/ 92 w 713"/>
                <a:gd name="T95" fmla="*/ 91 h 908"/>
                <a:gd name="T96" fmla="*/ 98 w 713"/>
                <a:gd name="T97" fmla="*/ 73 h 908"/>
                <a:gd name="T98" fmla="*/ 136 w 713"/>
                <a:gd name="T99" fmla="*/ 75 h 908"/>
                <a:gd name="T100" fmla="*/ 172 w 713"/>
                <a:gd name="T101" fmla="*/ 69 h 908"/>
                <a:gd name="T102" fmla="*/ 196 w 713"/>
                <a:gd name="T103" fmla="*/ 55 h 908"/>
                <a:gd name="T104" fmla="*/ 214 w 713"/>
                <a:gd name="T105" fmla="*/ 43 h 908"/>
                <a:gd name="T106" fmla="*/ 240 w 713"/>
                <a:gd name="T107" fmla="*/ 35 h 908"/>
                <a:gd name="T108" fmla="*/ 274 w 713"/>
                <a:gd name="T109" fmla="*/ 27 h 908"/>
                <a:gd name="T110" fmla="*/ 305 w 713"/>
                <a:gd name="T111" fmla="*/ 27 h 908"/>
                <a:gd name="T112" fmla="*/ 329 w 713"/>
                <a:gd name="T113" fmla="*/ 17 h 908"/>
                <a:gd name="T114" fmla="*/ 353 w 713"/>
                <a:gd name="T115" fmla="*/ 15 h 908"/>
                <a:gd name="T116" fmla="*/ 383 w 713"/>
                <a:gd name="T117" fmla="*/ 15 h 908"/>
                <a:gd name="T118" fmla="*/ 401 w 713"/>
                <a:gd name="T119" fmla="*/ 17 h 908"/>
                <a:gd name="T120" fmla="*/ 421 w 713"/>
                <a:gd name="T121" fmla="*/ 9 h 908"/>
                <a:gd name="T122" fmla="*/ 449 w 713"/>
                <a:gd name="T123" fmla="*/ 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3" h="908">
                  <a:moveTo>
                    <a:pt x="467" y="0"/>
                  </a:moveTo>
                  <a:lnTo>
                    <a:pt x="471" y="0"/>
                  </a:lnTo>
                  <a:lnTo>
                    <a:pt x="475" y="2"/>
                  </a:lnTo>
                  <a:lnTo>
                    <a:pt x="477" y="3"/>
                  </a:lnTo>
                  <a:lnTo>
                    <a:pt x="481" y="5"/>
                  </a:lnTo>
                  <a:lnTo>
                    <a:pt x="481" y="5"/>
                  </a:lnTo>
                  <a:lnTo>
                    <a:pt x="481" y="7"/>
                  </a:lnTo>
                  <a:lnTo>
                    <a:pt x="481" y="7"/>
                  </a:lnTo>
                  <a:lnTo>
                    <a:pt x="483" y="7"/>
                  </a:lnTo>
                  <a:lnTo>
                    <a:pt x="485" y="7"/>
                  </a:lnTo>
                  <a:lnTo>
                    <a:pt x="489" y="7"/>
                  </a:lnTo>
                  <a:lnTo>
                    <a:pt x="491" y="7"/>
                  </a:lnTo>
                  <a:lnTo>
                    <a:pt x="493" y="9"/>
                  </a:lnTo>
                  <a:lnTo>
                    <a:pt x="495" y="11"/>
                  </a:lnTo>
                  <a:lnTo>
                    <a:pt x="497" y="13"/>
                  </a:lnTo>
                  <a:lnTo>
                    <a:pt x="497" y="13"/>
                  </a:lnTo>
                  <a:lnTo>
                    <a:pt x="499" y="11"/>
                  </a:lnTo>
                  <a:lnTo>
                    <a:pt x="499" y="9"/>
                  </a:lnTo>
                  <a:lnTo>
                    <a:pt x="499" y="5"/>
                  </a:lnTo>
                  <a:lnTo>
                    <a:pt x="499" y="5"/>
                  </a:lnTo>
                  <a:lnTo>
                    <a:pt x="499" y="7"/>
                  </a:lnTo>
                  <a:lnTo>
                    <a:pt x="499" y="9"/>
                  </a:lnTo>
                  <a:lnTo>
                    <a:pt x="501" y="11"/>
                  </a:lnTo>
                  <a:lnTo>
                    <a:pt x="501" y="11"/>
                  </a:lnTo>
                  <a:lnTo>
                    <a:pt x="505" y="11"/>
                  </a:lnTo>
                  <a:lnTo>
                    <a:pt x="509" y="9"/>
                  </a:lnTo>
                  <a:lnTo>
                    <a:pt x="513" y="9"/>
                  </a:lnTo>
                  <a:lnTo>
                    <a:pt x="517" y="9"/>
                  </a:lnTo>
                  <a:lnTo>
                    <a:pt x="521" y="11"/>
                  </a:lnTo>
                  <a:lnTo>
                    <a:pt x="525" y="13"/>
                  </a:lnTo>
                  <a:lnTo>
                    <a:pt x="527" y="13"/>
                  </a:lnTo>
                  <a:lnTo>
                    <a:pt x="527" y="15"/>
                  </a:lnTo>
                  <a:lnTo>
                    <a:pt x="527" y="15"/>
                  </a:lnTo>
                  <a:lnTo>
                    <a:pt x="529" y="17"/>
                  </a:lnTo>
                  <a:lnTo>
                    <a:pt x="531" y="19"/>
                  </a:lnTo>
                  <a:lnTo>
                    <a:pt x="533" y="21"/>
                  </a:lnTo>
                  <a:lnTo>
                    <a:pt x="535" y="23"/>
                  </a:lnTo>
                  <a:lnTo>
                    <a:pt x="537" y="21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41" y="15"/>
                  </a:lnTo>
                  <a:lnTo>
                    <a:pt x="541" y="17"/>
                  </a:lnTo>
                  <a:lnTo>
                    <a:pt x="539" y="19"/>
                  </a:lnTo>
                  <a:lnTo>
                    <a:pt x="539" y="21"/>
                  </a:lnTo>
                  <a:lnTo>
                    <a:pt x="539" y="25"/>
                  </a:lnTo>
                  <a:lnTo>
                    <a:pt x="537" y="27"/>
                  </a:lnTo>
                  <a:lnTo>
                    <a:pt x="537" y="31"/>
                  </a:lnTo>
                  <a:lnTo>
                    <a:pt x="537" y="31"/>
                  </a:lnTo>
                  <a:lnTo>
                    <a:pt x="541" y="31"/>
                  </a:lnTo>
                  <a:lnTo>
                    <a:pt x="545" y="31"/>
                  </a:lnTo>
                  <a:lnTo>
                    <a:pt x="549" y="29"/>
                  </a:lnTo>
                  <a:lnTo>
                    <a:pt x="553" y="27"/>
                  </a:lnTo>
                  <a:lnTo>
                    <a:pt x="555" y="27"/>
                  </a:lnTo>
                  <a:lnTo>
                    <a:pt x="557" y="25"/>
                  </a:lnTo>
                  <a:lnTo>
                    <a:pt x="557" y="27"/>
                  </a:lnTo>
                  <a:lnTo>
                    <a:pt x="557" y="29"/>
                  </a:lnTo>
                  <a:lnTo>
                    <a:pt x="555" y="35"/>
                  </a:lnTo>
                  <a:lnTo>
                    <a:pt x="551" y="41"/>
                  </a:lnTo>
                  <a:lnTo>
                    <a:pt x="551" y="45"/>
                  </a:lnTo>
                  <a:lnTo>
                    <a:pt x="551" y="49"/>
                  </a:lnTo>
                  <a:lnTo>
                    <a:pt x="551" y="49"/>
                  </a:lnTo>
                  <a:lnTo>
                    <a:pt x="553" y="49"/>
                  </a:lnTo>
                  <a:lnTo>
                    <a:pt x="555" y="47"/>
                  </a:lnTo>
                  <a:lnTo>
                    <a:pt x="559" y="45"/>
                  </a:lnTo>
                  <a:lnTo>
                    <a:pt x="563" y="45"/>
                  </a:lnTo>
                  <a:lnTo>
                    <a:pt x="567" y="43"/>
                  </a:lnTo>
                  <a:lnTo>
                    <a:pt x="571" y="41"/>
                  </a:lnTo>
                  <a:lnTo>
                    <a:pt x="573" y="41"/>
                  </a:lnTo>
                  <a:lnTo>
                    <a:pt x="573" y="43"/>
                  </a:lnTo>
                  <a:lnTo>
                    <a:pt x="571" y="45"/>
                  </a:lnTo>
                  <a:lnTo>
                    <a:pt x="569" y="49"/>
                  </a:lnTo>
                  <a:lnTo>
                    <a:pt x="569" y="55"/>
                  </a:lnTo>
                  <a:lnTo>
                    <a:pt x="567" y="59"/>
                  </a:lnTo>
                  <a:lnTo>
                    <a:pt x="567" y="61"/>
                  </a:lnTo>
                  <a:lnTo>
                    <a:pt x="567" y="63"/>
                  </a:lnTo>
                  <a:lnTo>
                    <a:pt x="569" y="63"/>
                  </a:lnTo>
                  <a:lnTo>
                    <a:pt x="571" y="61"/>
                  </a:lnTo>
                  <a:lnTo>
                    <a:pt x="575" y="59"/>
                  </a:lnTo>
                  <a:lnTo>
                    <a:pt x="581" y="57"/>
                  </a:lnTo>
                  <a:lnTo>
                    <a:pt x="583" y="59"/>
                  </a:lnTo>
                  <a:lnTo>
                    <a:pt x="585" y="59"/>
                  </a:lnTo>
                  <a:lnTo>
                    <a:pt x="585" y="63"/>
                  </a:lnTo>
                  <a:lnTo>
                    <a:pt x="583" y="65"/>
                  </a:lnTo>
                  <a:lnTo>
                    <a:pt x="581" y="71"/>
                  </a:lnTo>
                  <a:lnTo>
                    <a:pt x="579" y="75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81" y="79"/>
                  </a:lnTo>
                  <a:lnTo>
                    <a:pt x="583" y="79"/>
                  </a:lnTo>
                  <a:lnTo>
                    <a:pt x="587" y="77"/>
                  </a:lnTo>
                  <a:lnTo>
                    <a:pt x="591" y="77"/>
                  </a:lnTo>
                  <a:lnTo>
                    <a:pt x="593" y="79"/>
                  </a:lnTo>
                  <a:lnTo>
                    <a:pt x="593" y="81"/>
                  </a:lnTo>
                  <a:lnTo>
                    <a:pt x="591" y="85"/>
                  </a:lnTo>
                  <a:lnTo>
                    <a:pt x="589" y="89"/>
                  </a:lnTo>
                  <a:lnTo>
                    <a:pt x="587" y="93"/>
                  </a:lnTo>
                  <a:lnTo>
                    <a:pt x="587" y="95"/>
                  </a:lnTo>
                  <a:lnTo>
                    <a:pt x="587" y="97"/>
                  </a:lnTo>
                  <a:lnTo>
                    <a:pt x="589" y="95"/>
                  </a:lnTo>
                  <a:lnTo>
                    <a:pt x="593" y="95"/>
                  </a:lnTo>
                  <a:lnTo>
                    <a:pt x="597" y="93"/>
                  </a:lnTo>
                  <a:lnTo>
                    <a:pt x="601" y="91"/>
                  </a:lnTo>
                  <a:lnTo>
                    <a:pt x="603" y="91"/>
                  </a:lnTo>
                  <a:lnTo>
                    <a:pt x="603" y="93"/>
                  </a:lnTo>
                  <a:lnTo>
                    <a:pt x="601" y="95"/>
                  </a:lnTo>
                  <a:lnTo>
                    <a:pt x="599" y="97"/>
                  </a:lnTo>
                  <a:lnTo>
                    <a:pt x="597" y="101"/>
                  </a:lnTo>
                  <a:lnTo>
                    <a:pt x="595" y="105"/>
                  </a:lnTo>
                  <a:lnTo>
                    <a:pt x="593" y="107"/>
                  </a:lnTo>
                  <a:lnTo>
                    <a:pt x="593" y="109"/>
                  </a:lnTo>
                  <a:lnTo>
                    <a:pt x="593" y="109"/>
                  </a:lnTo>
                  <a:lnTo>
                    <a:pt x="595" y="109"/>
                  </a:lnTo>
                  <a:lnTo>
                    <a:pt x="597" y="107"/>
                  </a:lnTo>
                  <a:lnTo>
                    <a:pt x="599" y="105"/>
                  </a:lnTo>
                  <a:lnTo>
                    <a:pt x="601" y="105"/>
                  </a:lnTo>
                  <a:lnTo>
                    <a:pt x="603" y="107"/>
                  </a:lnTo>
                  <a:lnTo>
                    <a:pt x="607" y="109"/>
                  </a:lnTo>
                  <a:lnTo>
                    <a:pt x="611" y="111"/>
                  </a:lnTo>
                  <a:lnTo>
                    <a:pt x="615" y="115"/>
                  </a:lnTo>
                  <a:lnTo>
                    <a:pt x="619" y="117"/>
                  </a:lnTo>
                  <a:lnTo>
                    <a:pt x="623" y="119"/>
                  </a:lnTo>
                  <a:lnTo>
                    <a:pt x="625" y="121"/>
                  </a:lnTo>
                  <a:lnTo>
                    <a:pt x="627" y="119"/>
                  </a:lnTo>
                  <a:lnTo>
                    <a:pt x="629" y="121"/>
                  </a:lnTo>
                  <a:lnTo>
                    <a:pt x="629" y="123"/>
                  </a:lnTo>
                  <a:lnTo>
                    <a:pt x="629" y="125"/>
                  </a:lnTo>
                  <a:lnTo>
                    <a:pt x="625" y="129"/>
                  </a:lnTo>
                  <a:lnTo>
                    <a:pt x="623" y="133"/>
                  </a:lnTo>
                  <a:lnTo>
                    <a:pt x="623" y="135"/>
                  </a:lnTo>
                  <a:lnTo>
                    <a:pt x="625" y="135"/>
                  </a:lnTo>
                  <a:lnTo>
                    <a:pt x="627" y="137"/>
                  </a:lnTo>
                  <a:lnTo>
                    <a:pt x="629" y="137"/>
                  </a:lnTo>
                  <a:lnTo>
                    <a:pt x="633" y="137"/>
                  </a:lnTo>
                  <a:lnTo>
                    <a:pt x="637" y="137"/>
                  </a:lnTo>
                  <a:lnTo>
                    <a:pt x="641" y="137"/>
                  </a:lnTo>
                  <a:lnTo>
                    <a:pt x="641" y="137"/>
                  </a:lnTo>
                  <a:lnTo>
                    <a:pt x="639" y="139"/>
                  </a:lnTo>
                  <a:lnTo>
                    <a:pt x="637" y="141"/>
                  </a:lnTo>
                  <a:lnTo>
                    <a:pt x="635" y="143"/>
                  </a:lnTo>
                  <a:lnTo>
                    <a:pt x="633" y="145"/>
                  </a:lnTo>
                  <a:lnTo>
                    <a:pt x="631" y="147"/>
                  </a:lnTo>
                  <a:lnTo>
                    <a:pt x="633" y="149"/>
                  </a:lnTo>
                  <a:lnTo>
                    <a:pt x="635" y="149"/>
                  </a:lnTo>
                  <a:lnTo>
                    <a:pt x="639" y="149"/>
                  </a:lnTo>
                  <a:lnTo>
                    <a:pt x="645" y="147"/>
                  </a:lnTo>
                  <a:lnTo>
                    <a:pt x="651" y="147"/>
                  </a:lnTo>
                  <a:lnTo>
                    <a:pt x="655" y="147"/>
                  </a:lnTo>
                  <a:lnTo>
                    <a:pt x="655" y="147"/>
                  </a:lnTo>
                  <a:lnTo>
                    <a:pt x="655" y="149"/>
                  </a:lnTo>
                  <a:lnTo>
                    <a:pt x="655" y="151"/>
                  </a:lnTo>
                  <a:lnTo>
                    <a:pt x="651" y="153"/>
                  </a:lnTo>
                  <a:lnTo>
                    <a:pt x="647" y="155"/>
                  </a:lnTo>
                  <a:lnTo>
                    <a:pt x="643" y="157"/>
                  </a:lnTo>
                  <a:lnTo>
                    <a:pt x="639" y="159"/>
                  </a:lnTo>
                  <a:lnTo>
                    <a:pt x="639" y="161"/>
                  </a:lnTo>
                  <a:lnTo>
                    <a:pt x="639" y="163"/>
                  </a:lnTo>
                  <a:lnTo>
                    <a:pt x="641" y="163"/>
                  </a:lnTo>
                  <a:lnTo>
                    <a:pt x="645" y="163"/>
                  </a:lnTo>
                  <a:lnTo>
                    <a:pt x="647" y="165"/>
                  </a:lnTo>
                  <a:lnTo>
                    <a:pt x="649" y="165"/>
                  </a:lnTo>
                  <a:lnTo>
                    <a:pt x="651" y="167"/>
                  </a:lnTo>
                  <a:lnTo>
                    <a:pt x="649" y="167"/>
                  </a:lnTo>
                  <a:lnTo>
                    <a:pt x="647" y="169"/>
                  </a:lnTo>
                  <a:lnTo>
                    <a:pt x="643" y="171"/>
                  </a:lnTo>
                  <a:lnTo>
                    <a:pt x="641" y="171"/>
                  </a:lnTo>
                  <a:lnTo>
                    <a:pt x="639" y="173"/>
                  </a:lnTo>
                  <a:lnTo>
                    <a:pt x="641" y="175"/>
                  </a:lnTo>
                  <a:lnTo>
                    <a:pt x="645" y="175"/>
                  </a:lnTo>
                  <a:lnTo>
                    <a:pt x="647" y="177"/>
                  </a:lnTo>
                  <a:lnTo>
                    <a:pt x="651" y="177"/>
                  </a:lnTo>
                  <a:lnTo>
                    <a:pt x="653" y="179"/>
                  </a:lnTo>
                  <a:lnTo>
                    <a:pt x="653" y="179"/>
                  </a:lnTo>
                  <a:lnTo>
                    <a:pt x="651" y="179"/>
                  </a:lnTo>
                  <a:lnTo>
                    <a:pt x="649" y="179"/>
                  </a:lnTo>
                  <a:lnTo>
                    <a:pt x="645" y="181"/>
                  </a:lnTo>
                  <a:lnTo>
                    <a:pt x="643" y="181"/>
                  </a:lnTo>
                  <a:lnTo>
                    <a:pt x="643" y="183"/>
                  </a:lnTo>
                  <a:lnTo>
                    <a:pt x="645" y="183"/>
                  </a:lnTo>
                  <a:lnTo>
                    <a:pt x="647" y="185"/>
                  </a:lnTo>
                  <a:lnTo>
                    <a:pt x="651" y="185"/>
                  </a:lnTo>
                  <a:lnTo>
                    <a:pt x="657" y="187"/>
                  </a:lnTo>
                  <a:lnTo>
                    <a:pt x="659" y="187"/>
                  </a:lnTo>
                  <a:lnTo>
                    <a:pt x="661" y="187"/>
                  </a:lnTo>
                  <a:lnTo>
                    <a:pt x="661" y="189"/>
                  </a:lnTo>
                  <a:lnTo>
                    <a:pt x="659" y="189"/>
                  </a:lnTo>
                  <a:lnTo>
                    <a:pt x="657" y="189"/>
                  </a:lnTo>
                  <a:lnTo>
                    <a:pt x="655" y="191"/>
                  </a:lnTo>
                  <a:lnTo>
                    <a:pt x="653" y="193"/>
                  </a:lnTo>
                  <a:lnTo>
                    <a:pt x="653" y="195"/>
                  </a:lnTo>
                  <a:lnTo>
                    <a:pt x="653" y="197"/>
                  </a:lnTo>
                  <a:lnTo>
                    <a:pt x="655" y="197"/>
                  </a:lnTo>
                  <a:lnTo>
                    <a:pt x="659" y="199"/>
                  </a:lnTo>
                  <a:lnTo>
                    <a:pt x="661" y="199"/>
                  </a:lnTo>
                  <a:lnTo>
                    <a:pt x="665" y="199"/>
                  </a:lnTo>
                  <a:lnTo>
                    <a:pt x="667" y="201"/>
                  </a:lnTo>
                  <a:lnTo>
                    <a:pt x="669" y="201"/>
                  </a:lnTo>
                  <a:lnTo>
                    <a:pt x="667" y="203"/>
                  </a:lnTo>
                  <a:lnTo>
                    <a:pt x="665" y="205"/>
                  </a:lnTo>
                  <a:lnTo>
                    <a:pt x="663" y="207"/>
                  </a:lnTo>
                  <a:lnTo>
                    <a:pt x="661" y="209"/>
                  </a:lnTo>
                  <a:lnTo>
                    <a:pt x="661" y="211"/>
                  </a:lnTo>
                  <a:lnTo>
                    <a:pt x="661" y="213"/>
                  </a:lnTo>
                  <a:lnTo>
                    <a:pt x="665" y="215"/>
                  </a:lnTo>
                  <a:lnTo>
                    <a:pt x="667" y="215"/>
                  </a:lnTo>
                  <a:lnTo>
                    <a:pt x="671" y="213"/>
                  </a:lnTo>
                  <a:lnTo>
                    <a:pt x="675" y="215"/>
                  </a:lnTo>
                  <a:lnTo>
                    <a:pt x="677" y="217"/>
                  </a:lnTo>
                  <a:lnTo>
                    <a:pt x="679" y="219"/>
                  </a:lnTo>
                  <a:lnTo>
                    <a:pt x="681" y="223"/>
                  </a:lnTo>
                  <a:lnTo>
                    <a:pt x="683" y="227"/>
                  </a:lnTo>
                  <a:lnTo>
                    <a:pt x="683" y="231"/>
                  </a:lnTo>
                  <a:lnTo>
                    <a:pt x="681" y="233"/>
                  </a:lnTo>
                  <a:lnTo>
                    <a:pt x="679" y="235"/>
                  </a:lnTo>
                  <a:lnTo>
                    <a:pt x="675" y="237"/>
                  </a:lnTo>
                  <a:lnTo>
                    <a:pt x="675" y="239"/>
                  </a:lnTo>
                  <a:lnTo>
                    <a:pt x="677" y="243"/>
                  </a:lnTo>
                  <a:lnTo>
                    <a:pt x="679" y="245"/>
                  </a:lnTo>
                  <a:lnTo>
                    <a:pt x="683" y="249"/>
                  </a:lnTo>
                  <a:lnTo>
                    <a:pt x="685" y="251"/>
                  </a:lnTo>
                  <a:lnTo>
                    <a:pt x="689" y="255"/>
                  </a:lnTo>
                  <a:lnTo>
                    <a:pt x="693" y="257"/>
                  </a:lnTo>
                  <a:lnTo>
                    <a:pt x="695" y="261"/>
                  </a:lnTo>
                  <a:lnTo>
                    <a:pt x="699" y="265"/>
                  </a:lnTo>
                  <a:lnTo>
                    <a:pt x="699" y="269"/>
                  </a:lnTo>
                  <a:lnTo>
                    <a:pt x="697" y="273"/>
                  </a:lnTo>
                  <a:lnTo>
                    <a:pt x="693" y="277"/>
                  </a:lnTo>
                  <a:lnTo>
                    <a:pt x="691" y="281"/>
                  </a:lnTo>
                  <a:lnTo>
                    <a:pt x="689" y="283"/>
                  </a:lnTo>
                  <a:lnTo>
                    <a:pt x="691" y="285"/>
                  </a:lnTo>
                  <a:lnTo>
                    <a:pt x="695" y="285"/>
                  </a:lnTo>
                  <a:lnTo>
                    <a:pt x="699" y="287"/>
                  </a:lnTo>
                  <a:lnTo>
                    <a:pt x="703" y="289"/>
                  </a:lnTo>
                  <a:lnTo>
                    <a:pt x="707" y="289"/>
                  </a:lnTo>
                  <a:lnTo>
                    <a:pt x="711" y="291"/>
                  </a:lnTo>
                  <a:lnTo>
                    <a:pt x="711" y="293"/>
                  </a:lnTo>
                  <a:lnTo>
                    <a:pt x="711" y="297"/>
                  </a:lnTo>
                  <a:lnTo>
                    <a:pt x="709" y="299"/>
                  </a:lnTo>
                  <a:lnTo>
                    <a:pt x="705" y="301"/>
                  </a:lnTo>
                  <a:lnTo>
                    <a:pt x="701" y="305"/>
                  </a:lnTo>
                  <a:lnTo>
                    <a:pt x="697" y="307"/>
                  </a:lnTo>
                  <a:lnTo>
                    <a:pt x="691" y="309"/>
                  </a:lnTo>
                  <a:lnTo>
                    <a:pt x="689" y="311"/>
                  </a:lnTo>
                  <a:lnTo>
                    <a:pt x="687" y="313"/>
                  </a:lnTo>
                  <a:lnTo>
                    <a:pt x="689" y="315"/>
                  </a:lnTo>
                  <a:lnTo>
                    <a:pt x="693" y="315"/>
                  </a:lnTo>
                  <a:lnTo>
                    <a:pt x="697" y="317"/>
                  </a:lnTo>
                  <a:lnTo>
                    <a:pt x="703" y="317"/>
                  </a:lnTo>
                  <a:lnTo>
                    <a:pt x="707" y="319"/>
                  </a:lnTo>
                  <a:lnTo>
                    <a:pt x="711" y="321"/>
                  </a:lnTo>
                  <a:lnTo>
                    <a:pt x="713" y="323"/>
                  </a:lnTo>
                  <a:lnTo>
                    <a:pt x="711" y="325"/>
                  </a:lnTo>
                  <a:lnTo>
                    <a:pt x="709" y="327"/>
                  </a:lnTo>
                  <a:lnTo>
                    <a:pt x="707" y="331"/>
                  </a:lnTo>
                  <a:lnTo>
                    <a:pt x="703" y="333"/>
                  </a:lnTo>
                  <a:lnTo>
                    <a:pt x="699" y="337"/>
                  </a:lnTo>
                  <a:lnTo>
                    <a:pt x="695" y="341"/>
                  </a:lnTo>
                  <a:lnTo>
                    <a:pt x="693" y="343"/>
                  </a:lnTo>
                  <a:lnTo>
                    <a:pt x="691" y="345"/>
                  </a:lnTo>
                  <a:lnTo>
                    <a:pt x="693" y="347"/>
                  </a:lnTo>
                  <a:lnTo>
                    <a:pt x="695" y="349"/>
                  </a:lnTo>
                  <a:lnTo>
                    <a:pt x="697" y="351"/>
                  </a:lnTo>
                  <a:lnTo>
                    <a:pt x="701" y="353"/>
                  </a:lnTo>
                  <a:lnTo>
                    <a:pt x="703" y="355"/>
                  </a:lnTo>
                  <a:lnTo>
                    <a:pt x="705" y="361"/>
                  </a:lnTo>
                  <a:lnTo>
                    <a:pt x="705" y="371"/>
                  </a:lnTo>
                  <a:lnTo>
                    <a:pt x="703" y="381"/>
                  </a:lnTo>
                  <a:lnTo>
                    <a:pt x="703" y="391"/>
                  </a:lnTo>
                  <a:lnTo>
                    <a:pt x="705" y="395"/>
                  </a:lnTo>
                  <a:lnTo>
                    <a:pt x="705" y="399"/>
                  </a:lnTo>
                  <a:lnTo>
                    <a:pt x="703" y="401"/>
                  </a:lnTo>
                  <a:lnTo>
                    <a:pt x="699" y="405"/>
                  </a:lnTo>
                  <a:lnTo>
                    <a:pt x="695" y="409"/>
                  </a:lnTo>
                  <a:lnTo>
                    <a:pt x="691" y="413"/>
                  </a:lnTo>
                  <a:lnTo>
                    <a:pt x="685" y="421"/>
                  </a:lnTo>
                  <a:lnTo>
                    <a:pt x="685" y="427"/>
                  </a:lnTo>
                  <a:lnTo>
                    <a:pt x="685" y="435"/>
                  </a:lnTo>
                  <a:lnTo>
                    <a:pt x="683" y="445"/>
                  </a:lnTo>
                  <a:lnTo>
                    <a:pt x="681" y="451"/>
                  </a:lnTo>
                  <a:lnTo>
                    <a:pt x="681" y="455"/>
                  </a:lnTo>
                  <a:lnTo>
                    <a:pt x="681" y="457"/>
                  </a:lnTo>
                  <a:lnTo>
                    <a:pt x="681" y="459"/>
                  </a:lnTo>
                  <a:lnTo>
                    <a:pt x="683" y="459"/>
                  </a:lnTo>
                  <a:lnTo>
                    <a:pt x="685" y="459"/>
                  </a:lnTo>
                  <a:lnTo>
                    <a:pt x="687" y="461"/>
                  </a:lnTo>
                  <a:lnTo>
                    <a:pt x="691" y="463"/>
                  </a:lnTo>
                  <a:lnTo>
                    <a:pt x="693" y="465"/>
                  </a:lnTo>
                  <a:lnTo>
                    <a:pt x="695" y="469"/>
                  </a:lnTo>
                  <a:lnTo>
                    <a:pt x="693" y="475"/>
                  </a:lnTo>
                  <a:lnTo>
                    <a:pt x="693" y="479"/>
                  </a:lnTo>
                  <a:lnTo>
                    <a:pt x="689" y="487"/>
                  </a:lnTo>
                  <a:lnTo>
                    <a:pt x="687" y="495"/>
                  </a:lnTo>
                  <a:lnTo>
                    <a:pt x="683" y="499"/>
                  </a:lnTo>
                  <a:lnTo>
                    <a:pt x="681" y="503"/>
                  </a:lnTo>
                  <a:lnTo>
                    <a:pt x="677" y="507"/>
                  </a:lnTo>
                  <a:lnTo>
                    <a:pt x="675" y="509"/>
                  </a:lnTo>
                  <a:lnTo>
                    <a:pt x="671" y="512"/>
                  </a:lnTo>
                  <a:lnTo>
                    <a:pt x="669" y="516"/>
                  </a:lnTo>
                  <a:lnTo>
                    <a:pt x="669" y="522"/>
                  </a:lnTo>
                  <a:lnTo>
                    <a:pt x="669" y="536"/>
                  </a:lnTo>
                  <a:lnTo>
                    <a:pt x="667" y="546"/>
                  </a:lnTo>
                  <a:lnTo>
                    <a:pt x="663" y="558"/>
                  </a:lnTo>
                  <a:lnTo>
                    <a:pt x="661" y="560"/>
                  </a:lnTo>
                  <a:lnTo>
                    <a:pt x="661" y="562"/>
                  </a:lnTo>
                  <a:lnTo>
                    <a:pt x="659" y="562"/>
                  </a:lnTo>
                  <a:lnTo>
                    <a:pt x="657" y="562"/>
                  </a:lnTo>
                  <a:lnTo>
                    <a:pt x="657" y="562"/>
                  </a:lnTo>
                  <a:lnTo>
                    <a:pt x="655" y="562"/>
                  </a:lnTo>
                  <a:lnTo>
                    <a:pt x="655" y="564"/>
                  </a:lnTo>
                  <a:lnTo>
                    <a:pt x="657" y="566"/>
                  </a:lnTo>
                  <a:lnTo>
                    <a:pt x="657" y="570"/>
                  </a:lnTo>
                  <a:lnTo>
                    <a:pt x="659" y="576"/>
                  </a:lnTo>
                  <a:lnTo>
                    <a:pt x="661" y="596"/>
                  </a:lnTo>
                  <a:lnTo>
                    <a:pt x="661" y="618"/>
                  </a:lnTo>
                  <a:lnTo>
                    <a:pt x="661" y="640"/>
                  </a:lnTo>
                  <a:lnTo>
                    <a:pt x="659" y="656"/>
                  </a:lnTo>
                  <a:lnTo>
                    <a:pt x="659" y="662"/>
                  </a:lnTo>
                  <a:lnTo>
                    <a:pt x="655" y="692"/>
                  </a:lnTo>
                  <a:lnTo>
                    <a:pt x="643" y="716"/>
                  </a:lnTo>
                  <a:lnTo>
                    <a:pt x="629" y="736"/>
                  </a:lnTo>
                  <a:lnTo>
                    <a:pt x="613" y="752"/>
                  </a:lnTo>
                  <a:lnTo>
                    <a:pt x="599" y="762"/>
                  </a:lnTo>
                  <a:lnTo>
                    <a:pt x="589" y="768"/>
                  </a:lnTo>
                  <a:lnTo>
                    <a:pt x="585" y="770"/>
                  </a:lnTo>
                  <a:lnTo>
                    <a:pt x="581" y="788"/>
                  </a:lnTo>
                  <a:lnTo>
                    <a:pt x="575" y="808"/>
                  </a:lnTo>
                  <a:lnTo>
                    <a:pt x="565" y="826"/>
                  </a:lnTo>
                  <a:lnTo>
                    <a:pt x="557" y="844"/>
                  </a:lnTo>
                  <a:lnTo>
                    <a:pt x="547" y="858"/>
                  </a:lnTo>
                  <a:lnTo>
                    <a:pt x="541" y="868"/>
                  </a:lnTo>
                  <a:lnTo>
                    <a:pt x="539" y="872"/>
                  </a:lnTo>
                  <a:lnTo>
                    <a:pt x="533" y="892"/>
                  </a:lnTo>
                  <a:lnTo>
                    <a:pt x="525" y="902"/>
                  </a:lnTo>
                  <a:lnTo>
                    <a:pt x="513" y="908"/>
                  </a:lnTo>
                  <a:lnTo>
                    <a:pt x="503" y="908"/>
                  </a:lnTo>
                  <a:lnTo>
                    <a:pt x="491" y="904"/>
                  </a:lnTo>
                  <a:lnTo>
                    <a:pt x="483" y="900"/>
                  </a:lnTo>
                  <a:lnTo>
                    <a:pt x="477" y="898"/>
                  </a:lnTo>
                  <a:lnTo>
                    <a:pt x="475" y="896"/>
                  </a:lnTo>
                  <a:lnTo>
                    <a:pt x="439" y="900"/>
                  </a:lnTo>
                  <a:lnTo>
                    <a:pt x="409" y="896"/>
                  </a:lnTo>
                  <a:lnTo>
                    <a:pt x="383" y="886"/>
                  </a:lnTo>
                  <a:lnTo>
                    <a:pt x="361" y="870"/>
                  </a:lnTo>
                  <a:lnTo>
                    <a:pt x="337" y="854"/>
                  </a:lnTo>
                  <a:lnTo>
                    <a:pt x="311" y="844"/>
                  </a:lnTo>
                  <a:lnTo>
                    <a:pt x="283" y="836"/>
                  </a:lnTo>
                  <a:lnTo>
                    <a:pt x="272" y="830"/>
                  </a:lnTo>
                  <a:lnTo>
                    <a:pt x="256" y="818"/>
                  </a:lnTo>
                  <a:lnTo>
                    <a:pt x="242" y="804"/>
                  </a:lnTo>
                  <a:lnTo>
                    <a:pt x="226" y="786"/>
                  </a:lnTo>
                  <a:lnTo>
                    <a:pt x="212" y="766"/>
                  </a:lnTo>
                  <a:lnTo>
                    <a:pt x="198" y="750"/>
                  </a:lnTo>
                  <a:lnTo>
                    <a:pt x="188" y="734"/>
                  </a:lnTo>
                  <a:lnTo>
                    <a:pt x="180" y="724"/>
                  </a:lnTo>
                  <a:lnTo>
                    <a:pt x="178" y="722"/>
                  </a:lnTo>
                  <a:lnTo>
                    <a:pt x="158" y="686"/>
                  </a:lnTo>
                  <a:lnTo>
                    <a:pt x="146" y="654"/>
                  </a:lnTo>
                  <a:lnTo>
                    <a:pt x="140" y="630"/>
                  </a:lnTo>
                  <a:lnTo>
                    <a:pt x="136" y="616"/>
                  </a:lnTo>
                  <a:lnTo>
                    <a:pt x="136" y="610"/>
                  </a:lnTo>
                  <a:lnTo>
                    <a:pt x="114" y="610"/>
                  </a:lnTo>
                  <a:lnTo>
                    <a:pt x="98" y="608"/>
                  </a:lnTo>
                  <a:lnTo>
                    <a:pt x="90" y="604"/>
                  </a:lnTo>
                  <a:lnTo>
                    <a:pt x="84" y="596"/>
                  </a:lnTo>
                  <a:lnTo>
                    <a:pt x="78" y="588"/>
                  </a:lnTo>
                  <a:lnTo>
                    <a:pt x="68" y="574"/>
                  </a:lnTo>
                  <a:lnTo>
                    <a:pt x="58" y="564"/>
                  </a:lnTo>
                  <a:lnTo>
                    <a:pt x="52" y="554"/>
                  </a:lnTo>
                  <a:lnTo>
                    <a:pt x="50" y="548"/>
                  </a:lnTo>
                  <a:lnTo>
                    <a:pt x="48" y="538"/>
                  </a:lnTo>
                  <a:lnTo>
                    <a:pt x="46" y="526"/>
                  </a:lnTo>
                  <a:lnTo>
                    <a:pt x="44" y="507"/>
                  </a:lnTo>
                  <a:lnTo>
                    <a:pt x="40" y="485"/>
                  </a:lnTo>
                  <a:lnTo>
                    <a:pt x="40" y="471"/>
                  </a:lnTo>
                  <a:lnTo>
                    <a:pt x="42" y="465"/>
                  </a:lnTo>
                  <a:lnTo>
                    <a:pt x="44" y="461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46" y="457"/>
                  </a:lnTo>
                  <a:lnTo>
                    <a:pt x="46" y="455"/>
                  </a:lnTo>
                  <a:lnTo>
                    <a:pt x="46" y="451"/>
                  </a:lnTo>
                  <a:lnTo>
                    <a:pt x="44" y="447"/>
                  </a:lnTo>
                  <a:lnTo>
                    <a:pt x="44" y="445"/>
                  </a:lnTo>
                  <a:lnTo>
                    <a:pt x="40" y="443"/>
                  </a:lnTo>
                  <a:lnTo>
                    <a:pt x="38" y="443"/>
                  </a:lnTo>
                  <a:lnTo>
                    <a:pt x="38" y="443"/>
                  </a:lnTo>
                  <a:lnTo>
                    <a:pt x="38" y="441"/>
                  </a:lnTo>
                  <a:lnTo>
                    <a:pt x="40" y="439"/>
                  </a:lnTo>
                  <a:lnTo>
                    <a:pt x="44" y="435"/>
                  </a:lnTo>
                  <a:lnTo>
                    <a:pt x="50" y="431"/>
                  </a:lnTo>
                  <a:lnTo>
                    <a:pt x="54" y="429"/>
                  </a:lnTo>
                  <a:lnTo>
                    <a:pt x="56" y="427"/>
                  </a:lnTo>
                  <a:lnTo>
                    <a:pt x="56" y="425"/>
                  </a:lnTo>
                  <a:lnTo>
                    <a:pt x="54" y="425"/>
                  </a:lnTo>
                  <a:lnTo>
                    <a:pt x="52" y="425"/>
                  </a:lnTo>
                  <a:lnTo>
                    <a:pt x="48" y="425"/>
                  </a:lnTo>
                  <a:lnTo>
                    <a:pt x="46" y="425"/>
                  </a:lnTo>
                  <a:lnTo>
                    <a:pt x="42" y="425"/>
                  </a:lnTo>
                  <a:lnTo>
                    <a:pt x="38" y="425"/>
                  </a:lnTo>
                  <a:lnTo>
                    <a:pt x="34" y="423"/>
                  </a:lnTo>
                  <a:lnTo>
                    <a:pt x="34" y="423"/>
                  </a:lnTo>
                  <a:lnTo>
                    <a:pt x="36" y="421"/>
                  </a:lnTo>
                  <a:lnTo>
                    <a:pt x="40" y="419"/>
                  </a:lnTo>
                  <a:lnTo>
                    <a:pt x="44" y="417"/>
                  </a:lnTo>
                  <a:lnTo>
                    <a:pt x="48" y="415"/>
                  </a:lnTo>
                  <a:lnTo>
                    <a:pt x="48" y="413"/>
                  </a:lnTo>
                  <a:lnTo>
                    <a:pt x="48" y="413"/>
                  </a:lnTo>
                  <a:lnTo>
                    <a:pt x="46" y="411"/>
                  </a:lnTo>
                  <a:lnTo>
                    <a:pt x="44" y="411"/>
                  </a:lnTo>
                  <a:lnTo>
                    <a:pt x="40" y="411"/>
                  </a:lnTo>
                  <a:lnTo>
                    <a:pt x="38" y="411"/>
                  </a:lnTo>
                  <a:lnTo>
                    <a:pt x="34" y="411"/>
                  </a:lnTo>
                  <a:lnTo>
                    <a:pt x="32" y="409"/>
                  </a:lnTo>
                  <a:lnTo>
                    <a:pt x="32" y="409"/>
                  </a:lnTo>
                  <a:lnTo>
                    <a:pt x="32" y="407"/>
                  </a:lnTo>
                  <a:lnTo>
                    <a:pt x="34" y="407"/>
                  </a:lnTo>
                  <a:lnTo>
                    <a:pt x="38" y="405"/>
                  </a:lnTo>
                  <a:lnTo>
                    <a:pt x="44" y="403"/>
                  </a:lnTo>
                  <a:lnTo>
                    <a:pt x="48" y="401"/>
                  </a:lnTo>
                  <a:lnTo>
                    <a:pt x="50" y="397"/>
                  </a:lnTo>
                  <a:lnTo>
                    <a:pt x="50" y="395"/>
                  </a:lnTo>
                  <a:lnTo>
                    <a:pt x="46" y="395"/>
                  </a:lnTo>
                  <a:lnTo>
                    <a:pt x="42" y="393"/>
                  </a:lnTo>
                  <a:lnTo>
                    <a:pt x="38" y="391"/>
                  </a:lnTo>
                  <a:lnTo>
                    <a:pt x="34" y="391"/>
                  </a:lnTo>
                  <a:lnTo>
                    <a:pt x="30" y="389"/>
                  </a:lnTo>
                  <a:lnTo>
                    <a:pt x="30" y="387"/>
                  </a:lnTo>
                  <a:lnTo>
                    <a:pt x="30" y="385"/>
                  </a:lnTo>
                  <a:lnTo>
                    <a:pt x="32" y="383"/>
                  </a:lnTo>
                  <a:lnTo>
                    <a:pt x="36" y="379"/>
                  </a:lnTo>
                  <a:lnTo>
                    <a:pt x="42" y="377"/>
                  </a:lnTo>
                  <a:lnTo>
                    <a:pt x="46" y="375"/>
                  </a:lnTo>
                  <a:lnTo>
                    <a:pt x="46" y="373"/>
                  </a:lnTo>
                  <a:lnTo>
                    <a:pt x="46" y="371"/>
                  </a:lnTo>
                  <a:lnTo>
                    <a:pt x="42" y="371"/>
                  </a:lnTo>
                  <a:lnTo>
                    <a:pt x="40" y="369"/>
                  </a:lnTo>
                  <a:lnTo>
                    <a:pt x="36" y="369"/>
                  </a:lnTo>
                  <a:lnTo>
                    <a:pt x="32" y="367"/>
                  </a:lnTo>
                  <a:lnTo>
                    <a:pt x="30" y="365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4" y="359"/>
                  </a:lnTo>
                  <a:lnTo>
                    <a:pt x="38" y="357"/>
                  </a:lnTo>
                  <a:lnTo>
                    <a:pt x="42" y="355"/>
                  </a:lnTo>
                  <a:lnTo>
                    <a:pt x="46" y="351"/>
                  </a:lnTo>
                  <a:lnTo>
                    <a:pt x="46" y="349"/>
                  </a:lnTo>
                  <a:lnTo>
                    <a:pt x="46" y="349"/>
                  </a:lnTo>
                  <a:lnTo>
                    <a:pt x="44" y="347"/>
                  </a:lnTo>
                  <a:lnTo>
                    <a:pt x="42" y="347"/>
                  </a:lnTo>
                  <a:lnTo>
                    <a:pt x="38" y="345"/>
                  </a:lnTo>
                  <a:lnTo>
                    <a:pt x="34" y="345"/>
                  </a:lnTo>
                  <a:lnTo>
                    <a:pt x="32" y="343"/>
                  </a:lnTo>
                  <a:lnTo>
                    <a:pt x="30" y="343"/>
                  </a:lnTo>
                  <a:lnTo>
                    <a:pt x="30" y="341"/>
                  </a:lnTo>
                  <a:lnTo>
                    <a:pt x="32" y="337"/>
                  </a:lnTo>
                  <a:lnTo>
                    <a:pt x="34" y="335"/>
                  </a:lnTo>
                  <a:lnTo>
                    <a:pt x="38" y="331"/>
                  </a:lnTo>
                  <a:lnTo>
                    <a:pt x="42" y="329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6" y="323"/>
                  </a:lnTo>
                  <a:lnTo>
                    <a:pt x="30" y="323"/>
                  </a:lnTo>
                  <a:lnTo>
                    <a:pt x="28" y="323"/>
                  </a:lnTo>
                  <a:lnTo>
                    <a:pt x="26" y="323"/>
                  </a:lnTo>
                  <a:lnTo>
                    <a:pt x="26" y="321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28" y="311"/>
                  </a:lnTo>
                  <a:lnTo>
                    <a:pt x="32" y="309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4" y="301"/>
                  </a:lnTo>
                  <a:lnTo>
                    <a:pt x="30" y="301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2" y="297"/>
                  </a:lnTo>
                  <a:lnTo>
                    <a:pt x="20" y="295"/>
                  </a:lnTo>
                  <a:lnTo>
                    <a:pt x="22" y="293"/>
                  </a:lnTo>
                  <a:lnTo>
                    <a:pt x="24" y="289"/>
                  </a:lnTo>
                  <a:lnTo>
                    <a:pt x="28" y="285"/>
                  </a:lnTo>
                  <a:lnTo>
                    <a:pt x="32" y="281"/>
                  </a:lnTo>
                  <a:lnTo>
                    <a:pt x="32" y="281"/>
                  </a:lnTo>
                  <a:lnTo>
                    <a:pt x="32" y="279"/>
                  </a:lnTo>
                  <a:lnTo>
                    <a:pt x="32" y="281"/>
                  </a:lnTo>
                  <a:lnTo>
                    <a:pt x="30" y="281"/>
                  </a:lnTo>
                  <a:lnTo>
                    <a:pt x="26" y="283"/>
                  </a:lnTo>
                  <a:lnTo>
                    <a:pt x="24" y="283"/>
                  </a:lnTo>
                  <a:lnTo>
                    <a:pt x="22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8" y="275"/>
                  </a:lnTo>
                  <a:lnTo>
                    <a:pt x="22" y="273"/>
                  </a:lnTo>
                  <a:lnTo>
                    <a:pt x="24" y="269"/>
                  </a:lnTo>
                  <a:lnTo>
                    <a:pt x="28" y="267"/>
                  </a:lnTo>
                  <a:lnTo>
                    <a:pt x="28" y="267"/>
                  </a:lnTo>
                  <a:lnTo>
                    <a:pt x="26" y="267"/>
                  </a:lnTo>
                  <a:lnTo>
                    <a:pt x="22" y="265"/>
                  </a:lnTo>
                  <a:lnTo>
                    <a:pt x="18" y="265"/>
                  </a:lnTo>
                  <a:lnTo>
                    <a:pt x="14" y="265"/>
                  </a:lnTo>
                  <a:lnTo>
                    <a:pt x="10" y="265"/>
                  </a:lnTo>
                  <a:lnTo>
                    <a:pt x="8" y="263"/>
                  </a:lnTo>
                  <a:lnTo>
                    <a:pt x="10" y="261"/>
                  </a:lnTo>
                  <a:lnTo>
                    <a:pt x="12" y="259"/>
                  </a:lnTo>
                  <a:lnTo>
                    <a:pt x="16" y="255"/>
                  </a:lnTo>
                  <a:lnTo>
                    <a:pt x="20" y="251"/>
                  </a:lnTo>
                  <a:lnTo>
                    <a:pt x="20" y="249"/>
                  </a:lnTo>
                  <a:lnTo>
                    <a:pt x="18" y="247"/>
                  </a:lnTo>
                  <a:lnTo>
                    <a:pt x="16" y="247"/>
                  </a:lnTo>
                  <a:lnTo>
                    <a:pt x="12" y="245"/>
                  </a:lnTo>
                  <a:lnTo>
                    <a:pt x="6" y="245"/>
                  </a:lnTo>
                  <a:lnTo>
                    <a:pt x="2" y="245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4" y="239"/>
                  </a:lnTo>
                  <a:lnTo>
                    <a:pt x="6" y="235"/>
                  </a:lnTo>
                  <a:lnTo>
                    <a:pt x="12" y="233"/>
                  </a:lnTo>
                  <a:lnTo>
                    <a:pt x="16" y="231"/>
                  </a:lnTo>
                  <a:lnTo>
                    <a:pt x="20" y="227"/>
                  </a:lnTo>
                  <a:lnTo>
                    <a:pt x="24" y="225"/>
                  </a:lnTo>
                  <a:lnTo>
                    <a:pt x="24" y="223"/>
                  </a:lnTo>
                  <a:lnTo>
                    <a:pt x="22" y="219"/>
                  </a:lnTo>
                  <a:lnTo>
                    <a:pt x="20" y="217"/>
                  </a:lnTo>
                  <a:lnTo>
                    <a:pt x="16" y="217"/>
                  </a:lnTo>
                  <a:lnTo>
                    <a:pt x="12" y="217"/>
                  </a:lnTo>
                  <a:lnTo>
                    <a:pt x="10" y="217"/>
                  </a:lnTo>
                  <a:lnTo>
                    <a:pt x="12" y="215"/>
                  </a:lnTo>
                  <a:lnTo>
                    <a:pt x="14" y="211"/>
                  </a:lnTo>
                  <a:lnTo>
                    <a:pt x="18" y="207"/>
                  </a:lnTo>
                  <a:lnTo>
                    <a:pt x="24" y="201"/>
                  </a:lnTo>
                  <a:lnTo>
                    <a:pt x="28" y="199"/>
                  </a:lnTo>
                  <a:lnTo>
                    <a:pt x="30" y="197"/>
                  </a:lnTo>
                  <a:lnTo>
                    <a:pt x="32" y="195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24" y="199"/>
                  </a:lnTo>
                  <a:lnTo>
                    <a:pt x="20" y="199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8" y="197"/>
                  </a:lnTo>
                  <a:lnTo>
                    <a:pt x="20" y="195"/>
                  </a:lnTo>
                  <a:lnTo>
                    <a:pt x="24" y="191"/>
                  </a:lnTo>
                  <a:lnTo>
                    <a:pt x="28" y="189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6" y="187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4" y="179"/>
                  </a:lnTo>
                  <a:lnTo>
                    <a:pt x="38" y="177"/>
                  </a:lnTo>
                  <a:lnTo>
                    <a:pt x="44" y="175"/>
                  </a:lnTo>
                  <a:lnTo>
                    <a:pt x="48" y="173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4" y="167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8" y="163"/>
                  </a:lnTo>
                  <a:lnTo>
                    <a:pt x="52" y="161"/>
                  </a:lnTo>
                  <a:lnTo>
                    <a:pt x="58" y="161"/>
                  </a:lnTo>
                  <a:lnTo>
                    <a:pt x="62" y="159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66" y="157"/>
                  </a:lnTo>
                  <a:lnTo>
                    <a:pt x="64" y="155"/>
                  </a:lnTo>
                  <a:lnTo>
                    <a:pt x="62" y="153"/>
                  </a:lnTo>
                  <a:lnTo>
                    <a:pt x="62" y="151"/>
                  </a:lnTo>
                  <a:lnTo>
                    <a:pt x="64" y="149"/>
                  </a:lnTo>
                  <a:lnTo>
                    <a:pt x="66" y="147"/>
                  </a:lnTo>
                  <a:lnTo>
                    <a:pt x="72" y="147"/>
                  </a:lnTo>
                  <a:lnTo>
                    <a:pt x="80" y="145"/>
                  </a:lnTo>
                  <a:lnTo>
                    <a:pt x="86" y="145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6" y="143"/>
                  </a:lnTo>
                  <a:lnTo>
                    <a:pt x="82" y="141"/>
                  </a:lnTo>
                  <a:lnTo>
                    <a:pt x="78" y="141"/>
                  </a:lnTo>
                  <a:lnTo>
                    <a:pt x="74" y="139"/>
                  </a:lnTo>
                  <a:lnTo>
                    <a:pt x="70" y="139"/>
                  </a:lnTo>
                  <a:lnTo>
                    <a:pt x="66" y="137"/>
                  </a:lnTo>
                  <a:lnTo>
                    <a:pt x="66" y="135"/>
                  </a:lnTo>
                  <a:lnTo>
                    <a:pt x="66" y="133"/>
                  </a:lnTo>
                  <a:lnTo>
                    <a:pt x="68" y="131"/>
                  </a:lnTo>
                  <a:lnTo>
                    <a:pt x="74" y="129"/>
                  </a:lnTo>
                  <a:lnTo>
                    <a:pt x="78" y="127"/>
                  </a:lnTo>
                  <a:lnTo>
                    <a:pt x="82" y="125"/>
                  </a:lnTo>
                  <a:lnTo>
                    <a:pt x="84" y="123"/>
                  </a:lnTo>
                  <a:lnTo>
                    <a:pt x="84" y="121"/>
                  </a:lnTo>
                  <a:lnTo>
                    <a:pt x="82" y="121"/>
                  </a:lnTo>
                  <a:lnTo>
                    <a:pt x="78" y="121"/>
                  </a:lnTo>
                  <a:lnTo>
                    <a:pt x="74" y="121"/>
                  </a:lnTo>
                  <a:lnTo>
                    <a:pt x="70" y="121"/>
                  </a:lnTo>
                  <a:lnTo>
                    <a:pt x="68" y="121"/>
                  </a:lnTo>
                  <a:lnTo>
                    <a:pt x="70" y="119"/>
                  </a:lnTo>
                  <a:lnTo>
                    <a:pt x="74" y="117"/>
                  </a:lnTo>
                  <a:lnTo>
                    <a:pt x="82" y="113"/>
                  </a:lnTo>
                  <a:lnTo>
                    <a:pt x="86" y="111"/>
                  </a:lnTo>
                  <a:lnTo>
                    <a:pt x="90" y="109"/>
                  </a:lnTo>
                  <a:lnTo>
                    <a:pt x="90" y="107"/>
                  </a:lnTo>
                  <a:lnTo>
                    <a:pt x="88" y="105"/>
                  </a:lnTo>
                  <a:lnTo>
                    <a:pt x="84" y="105"/>
                  </a:lnTo>
                  <a:lnTo>
                    <a:pt x="78" y="105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74" y="105"/>
                  </a:lnTo>
                  <a:lnTo>
                    <a:pt x="76" y="103"/>
                  </a:lnTo>
                  <a:lnTo>
                    <a:pt x="80" y="103"/>
                  </a:lnTo>
                  <a:lnTo>
                    <a:pt x="86" y="101"/>
                  </a:lnTo>
                  <a:lnTo>
                    <a:pt x="90" y="101"/>
                  </a:lnTo>
                  <a:lnTo>
                    <a:pt x="94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94" y="87"/>
                  </a:lnTo>
                  <a:lnTo>
                    <a:pt x="96" y="87"/>
                  </a:lnTo>
                  <a:lnTo>
                    <a:pt x="100" y="87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0" y="81"/>
                  </a:lnTo>
                  <a:lnTo>
                    <a:pt x="98" y="79"/>
                  </a:lnTo>
                  <a:lnTo>
                    <a:pt x="94" y="75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8" y="73"/>
                  </a:lnTo>
                  <a:lnTo>
                    <a:pt x="102" y="73"/>
                  </a:lnTo>
                  <a:lnTo>
                    <a:pt x="108" y="73"/>
                  </a:lnTo>
                  <a:lnTo>
                    <a:pt x="114" y="75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22" y="75"/>
                  </a:lnTo>
                  <a:lnTo>
                    <a:pt x="120" y="71"/>
                  </a:lnTo>
                  <a:lnTo>
                    <a:pt x="120" y="69"/>
                  </a:lnTo>
                  <a:lnTo>
                    <a:pt x="122" y="69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30" y="73"/>
                  </a:lnTo>
                  <a:lnTo>
                    <a:pt x="136" y="75"/>
                  </a:lnTo>
                  <a:lnTo>
                    <a:pt x="142" y="77"/>
                  </a:lnTo>
                  <a:lnTo>
                    <a:pt x="148" y="79"/>
                  </a:lnTo>
                  <a:lnTo>
                    <a:pt x="152" y="77"/>
                  </a:lnTo>
                  <a:lnTo>
                    <a:pt x="156" y="77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6" y="71"/>
                  </a:lnTo>
                  <a:lnTo>
                    <a:pt x="158" y="69"/>
                  </a:lnTo>
                  <a:lnTo>
                    <a:pt x="162" y="67"/>
                  </a:lnTo>
                  <a:lnTo>
                    <a:pt x="166" y="69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9"/>
                  </a:lnTo>
                  <a:lnTo>
                    <a:pt x="174" y="67"/>
                  </a:lnTo>
                  <a:lnTo>
                    <a:pt x="172" y="65"/>
                  </a:lnTo>
                  <a:lnTo>
                    <a:pt x="170" y="61"/>
                  </a:lnTo>
                  <a:lnTo>
                    <a:pt x="172" y="59"/>
                  </a:lnTo>
                  <a:lnTo>
                    <a:pt x="174" y="57"/>
                  </a:lnTo>
                  <a:lnTo>
                    <a:pt x="178" y="57"/>
                  </a:lnTo>
                  <a:lnTo>
                    <a:pt x="184" y="59"/>
                  </a:lnTo>
                  <a:lnTo>
                    <a:pt x="188" y="59"/>
                  </a:lnTo>
                  <a:lnTo>
                    <a:pt x="192" y="59"/>
                  </a:lnTo>
                  <a:lnTo>
                    <a:pt x="194" y="57"/>
                  </a:lnTo>
                  <a:lnTo>
                    <a:pt x="196" y="55"/>
                  </a:lnTo>
                  <a:lnTo>
                    <a:pt x="194" y="53"/>
                  </a:lnTo>
                  <a:lnTo>
                    <a:pt x="190" y="51"/>
                  </a:lnTo>
                  <a:lnTo>
                    <a:pt x="190" y="49"/>
                  </a:lnTo>
                  <a:lnTo>
                    <a:pt x="192" y="49"/>
                  </a:lnTo>
                  <a:lnTo>
                    <a:pt x="196" y="49"/>
                  </a:lnTo>
                  <a:lnTo>
                    <a:pt x="204" y="49"/>
                  </a:lnTo>
                  <a:lnTo>
                    <a:pt x="208" y="51"/>
                  </a:lnTo>
                  <a:lnTo>
                    <a:pt x="212" y="49"/>
                  </a:lnTo>
                  <a:lnTo>
                    <a:pt x="214" y="49"/>
                  </a:lnTo>
                  <a:lnTo>
                    <a:pt x="216" y="47"/>
                  </a:lnTo>
                  <a:lnTo>
                    <a:pt x="216" y="45"/>
                  </a:lnTo>
                  <a:lnTo>
                    <a:pt x="214" y="45"/>
                  </a:lnTo>
                  <a:lnTo>
                    <a:pt x="214" y="43"/>
                  </a:lnTo>
                  <a:lnTo>
                    <a:pt x="216" y="41"/>
                  </a:lnTo>
                  <a:lnTo>
                    <a:pt x="220" y="41"/>
                  </a:lnTo>
                  <a:lnTo>
                    <a:pt x="226" y="41"/>
                  </a:lnTo>
                  <a:lnTo>
                    <a:pt x="234" y="43"/>
                  </a:lnTo>
                  <a:lnTo>
                    <a:pt x="240" y="45"/>
                  </a:lnTo>
                  <a:lnTo>
                    <a:pt x="242" y="45"/>
                  </a:lnTo>
                  <a:lnTo>
                    <a:pt x="244" y="43"/>
                  </a:lnTo>
                  <a:lnTo>
                    <a:pt x="244" y="43"/>
                  </a:lnTo>
                  <a:lnTo>
                    <a:pt x="244" y="41"/>
                  </a:lnTo>
                  <a:lnTo>
                    <a:pt x="242" y="39"/>
                  </a:lnTo>
                  <a:lnTo>
                    <a:pt x="240" y="37"/>
                  </a:lnTo>
                  <a:lnTo>
                    <a:pt x="240" y="35"/>
                  </a:lnTo>
                  <a:lnTo>
                    <a:pt x="240" y="35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54" y="33"/>
                  </a:lnTo>
                  <a:lnTo>
                    <a:pt x="260" y="33"/>
                  </a:lnTo>
                  <a:lnTo>
                    <a:pt x="266" y="33"/>
                  </a:lnTo>
                  <a:lnTo>
                    <a:pt x="268" y="33"/>
                  </a:lnTo>
                  <a:lnTo>
                    <a:pt x="270" y="33"/>
                  </a:lnTo>
                  <a:lnTo>
                    <a:pt x="272" y="31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0" y="29"/>
                  </a:lnTo>
                  <a:lnTo>
                    <a:pt x="272" y="29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82" y="27"/>
                  </a:lnTo>
                  <a:lnTo>
                    <a:pt x="285" y="29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1" y="29"/>
                  </a:lnTo>
                  <a:lnTo>
                    <a:pt x="291" y="25"/>
                  </a:lnTo>
                  <a:lnTo>
                    <a:pt x="291" y="21"/>
                  </a:lnTo>
                  <a:lnTo>
                    <a:pt x="293" y="19"/>
                  </a:lnTo>
                  <a:lnTo>
                    <a:pt x="295" y="19"/>
                  </a:lnTo>
                  <a:lnTo>
                    <a:pt x="297" y="21"/>
                  </a:lnTo>
                  <a:lnTo>
                    <a:pt x="301" y="25"/>
                  </a:lnTo>
                  <a:lnTo>
                    <a:pt x="305" y="27"/>
                  </a:lnTo>
                  <a:lnTo>
                    <a:pt x="309" y="27"/>
                  </a:lnTo>
                  <a:lnTo>
                    <a:pt x="311" y="27"/>
                  </a:lnTo>
                  <a:lnTo>
                    <a:pt x="313" y="23"/>
                  </a:lnTo>
                  <a:lnTo>
                    <a:pt x="315" y="19"/>
                  </a:lnTo>
                  <a:lnTo>
                    <a:pt x="315" y="15"/>
                  </a:lnTo>
                  <a:lnTo>
                    <a:pt x="317" y="13"/>
                  </a:lnTo>
                  <a:lnTo>
                    <a:pt x="319" y="15"/>
                  </a:lnTo>
                  <a:lnTo>
                    <a:pt x="321" y="17"/>
                  </a:lnTo>
                  <a:lnTo>
                    <a:pt x="321" y="19"/>
                  </a:lnTo>
                  <a:lnTo>
                    <a:pt x="323" y="21"/>
                  </a:lnTo>
                  <a:lnTo>
                    <a:pt x="325" y="21"/>
                  </a:lnTo>
                  <a:lnTo>
                    <a:pt x="327" y="19"/>
                  </a:lnTo>
                  <a:lnTo>
                    <a:pt x="329" y="17"/>
                  </a:lnTo>
                  <a:lnTo>
                    <a:pt x="329" y="15"/>
                  </a:lnTo>
                  <a:lnTo>
                    <a:pt x="331" y="13"/>
                  </a:lnTo>
                  <a:lnTo>
                    <a:pt x="331" y="11"/>
                  </a:lnTo>
                  <a:lnTo>
                    <a:pt x="333" y="13"/>
                  </a:lnTo>
                  <a:lnTo>
                    <a:pt x="335" y="15"/>
                  </a:lnTo>
                  <a:lnTo>
                    <a:pt x="337" y="17"/>
                  </a:lnTo>
                  <a:lnTo>
                    <a:pt x="339" y="19"/>
                  </a:lnTo>
                  <a:lnTo>
                    <a:pt x="343" y="21"/>
                  </a:lnTo>
                  <a:lnTo>
                    <a:pt x="345" y="21"/>
                  </a:lnTo>
                  <a:lnTo>
                    <a:pt x="349" y="21"/>
                  </a:lnTo>
                  <a:lnTo>
                    <a:pt x="351" y="21"/>
                  </a:lnTo>
                  <a:lnTo>
                    <a:pt x="353" y="19"/>
                  </a:lnTo>
                  <a:lnTo>
                    <a:pt x="353" y="15"/>
                  </a:lnTo>
                  <a:lnTo>
                    <a:pt x="355" y="13"/>
                  </a:lnTo>
                  <a:lnTo>
                    <a:pt x="355" y="13"/>
                  </a:lnTo>
                  <a:lnTo>
                    <a:pt x="357" y="13"/>
                  </a:lnTo>
                  <a:lnTo>
                    <a:pt x="359" y="15"/>
                  </a:lnTo>
                  <a:lnTo>
                    <a:pt x="363" y="17"/>
                  </a:lnTo>
                  <a:lnTo>
                    <a:pt x="367" y="19"/>
                  </a:lnTo>
                  <a:lnTo>
                    <a:pt x="371" y="17"/>
                  </a:lnTo>
                  <a:lnTo>
                    <a:pt x="373" y="15"/>
                  </a:lnTo>
                  <a:lnTo>
                    <a:pt x="375" y="13"/>
                  </a:lnTo>
                  <a:lnTo>
                    <a:pt x="377" y="9"/>
                  </a:lnTo>
                  <a:lnTo>
                    <a:pt x="379" y="9"/>
                  </a:lnTo>
                  <a:lnTo>
                    <a:pt x="381" y="11"/>
                  </a:lnTo>
                  <a:lnTo>
                    <a:pt x="383" y="15"/>
                  </a:lnTo>
                  <a:lnTo>
                    <a:pt x="385" y="17"/>
                  </a:lnTo>
                  <a:lnTo>
                    <a:pt x="387" y="19"/>
                  </a:lnTo>
                  <a:lnTo>
                    <a:pt x="387" y="17"/>
                  </a:lnTo>
                  <a:lnTo>
                    <a:pt x="389" y="15"/>
                  </a:lnTo>
                  <a:lnTo>
                    <a:pt x="389" y="13"/>
                  </a:lnTo>
                  <a:lnTo>
                    <a:pt x="389" y="9"/>
                  </a:lnTo>
                  <a:lnTo>
                    <a:pt x="391" y="7"/>
                  </a:lnTo>
                  <a:lnTo>
                    <a:pt x="393" y="7"/>
                  </a:lnTo>
                  <a:lnTo>
                    <a:pt x="395" y="9"/>
                  </a:lnTo>
                  <a:lnTo>
                    <a:pt x="397" y="13"/>
                  </a:lnTo>
                  <a:lnTo>
                    <a:pt x="397" y="15"/>
                  </a:lnTo>
                  <a:lnTo>
                    <a:pt x="399" y="17"/>
                  </a:lnTo>
                  <a:lnTo>
                    <a:pt x="401" y="17"/>
                  </a:lnTo>
                  <a:lnTo>
                    <a:pt x="401" y="17"/>
                  </a:lnTo>
                  <a:lnTo>
                    <a:pt x="403" y="15"/>
                  </a:lnTo>
                  <a:lnTo>
                    <a:pt x="403" y="11"/>
                  </a:lnTo>
                  <a:lnTo>
                    <a:pt x="403" y="9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7" y="9"/>
                  </a:lnTo>
                  <a:lnTo>
                    <a:pt x="409" y="11"/>
                  </a:lnTo>
                  <a:lnTo>
                    <a:pt x="411" y="11"/>
                  </a:lnTo>
                  <a:lnTo>
                    <a:pt x="415" y="13"/>
                  </a:lnTo>
                  <a:lnTo>
                    <a:pt x="419" y="11"/>
                  </a:lnTo>
                  <a:lnTo>
                    <a:pt x="421" y="9"/>
                  </a:lnTo>
                  <a:lnTo>
                    <a:pt x="425" y="9"/>
                  </a:lnTo>
                  <a:lnTo>
                    <a:pt x="429" y="9"/>
                  </a:lnTo>
                  <a:lnTo>
                    <a:pt x="433" y="9"/>
                  </a:lnTo>
                  <a:lnTo>
                    <a:pt x="437" y="9"/>
                  </a:lnTo>
                  <a:lnTo>
                    <a:pt x="439" y="9"/>
                  </a:lnTo>
                  <a:lnTo>
                    <a:pt x="441" y="7"/>
                  </a:lnTo>
                  <a:lnTo>
                    <a:pt x="443" y="7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5" y="3"/>
                  </a:lnTo>
                  <a:lnTo>
                    <a:pt x="447" y="5"/>
                  </a:lnTo>
                  <a:lnTo>
                    <a:pt x="449" y="9"/>
                  </a:lnTo>
                  <a:lnTo>
                    <a:pt x="451" y="11"/>
                  </a:lnTo>
                  <a:lnTo>
                    <a:pt x="455" y="11"/>
                  </a:lnTo>
                  <a:lnTo>
                    <a:pt x="457" y="9"/>
                  </a:lnTo>
                  <a:lnTo>
                    <a:pt x="461" y="7"/>
                  </a:lnTo>
                  <a:lnTo>
                    <a:pt x="463" y="5"/>
                  </a:lnTo>
                  <a:lnTo>
                    <a:pt x="463" y="3"/>
                  </a:lnTo>
                  <a:lnTo>
                    <a:pt x="465" y="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171A7F85-DFD1-4693-B23C-500D1683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2679701"/>
              <a:ext cx="282575" cy="304800"/>
            </a:xfrm>
            <a:custGeom>
              <a:avLst/>
              <a:gdLst>
                <a:gd name="T0" fmla="*/ 153 w 355"/>
                <a:gd name="T1" fmla="*/ 2 h 383"/>
                <a:gd name="T2" fmla="*/ 179 w 355"/>
                <a:gd name="T3" fmla="*/ 14 h 383"/>
                <a:gd name="T4" fmla="*/ 211 w 355"/>
                <a:gd name="T5" fmla="*/ 28 h 383"/>
                <a:gd name="T6" fmla="*/ 239 w 355"/>
                <a:gd name="T7" fmla="*/ 36 h 383"/>
                <a:gd name="T8" fmla="*/ 263 w 355"/>
                <a:gd name="T9" fmla="*/ 56 h 383"/>
                <a:gd name="T10" fmla="*/ 287 w 355"/>
                <a:gd name="T11" fmla="*/ 98 h 383"/>
                <a:gd name="T12" fmla="*/ 315 w 355"/>
                <a:gd name="T13" fmla="*/ 144 h 383"/>
                <a:gd name="T14" fmla="*/ 333 w 355"/>
                <a:gd name="T15" fmla="*/ 178 h 383"/>
                <a:gd name="T16" fmla="*/ 347 w 355"/>
                <a:gd name="T17" fmla="*/ 202 h 383"/>
                <a:gd name="T18" fmla="*/ 355 w 355"/>
                <a:gd name="T19" fmla="*/ 225 h 383"/>
                <a:gd name="T20" fmla="*/ 343 w 355"/>
                <a:gd name="T21" fmla="*/ 237 h 383"/>
                <a:gd name="T22" fmla="*/ 311 w 355"/>
                <a:gd name="T23" fmla="*/ 239 h 383"/>
                <a:gd name="T24" fmla="*/ 281 w 355"/>
                <a:gd name="T25" fmla="*/ 222 h 383"/>
                <a:gd name="T26" fmla="*/ 259 w 355"/>
                <a:gd name="T27" fmla="*/ 180 h 383"/>
                <a:gd name="T28" fmla="*/ 235 w 355"/>
                <a:gd name="T29" fmla="*/ 160 h 383"/>
                <a:gd name="T30" fmla="*/ 219 w 355"/>
                <a:gd name="T31" fmla="*/ 168 h 383"/>
                <a:gd name="T32" fmla="*/ 217 w 355"/>
                <a:gd name="T33" fmla="*/ 204 h 383"/>
                <a:gd name="T34" fmla="*/ 231 w 355"/>
                <a:gd name="T35" fmla="*/ 233 h 383"/>
                <a:gd name="T36" fmla="*/ 265 w 355"/>
                <a:gd name="T37" fmla="*/ 253 h 383"/>
                <a:gd name="T38" fmla="*/ 311 w 355"/>
                <a:gd name="T39" fmla="*/ 277 h 383"/>
                <a:gd name="T40" fmla="*/ 339 w 355"/>
                <a:gd name="T41" fmla="*/ 295 h 383"/>
                <a:gd name="T42" fmla="*/ 341 w 355"/>
                <a:gd name="T43" fmla="*/ 321 h 383"/>
                <a:gd name="T44" fmla="*/ 333 w 355"/>
                <a:gd name="T45" fmla="*/ 331 h 383"/>
                <a:gd name="T46" fmla="*/ 325 w 355"/>
                <a:gd name="T47" fmla="*/ 335 h 383"/>
                <a:gd name="T48" fmla="*/ 321 w 355"/>
                <a:gd name="T49" fmla="*/ 337 h 383"/>
                <a:gd name="T50" fmla="*/ 319 w 355"/>
                <a:gd name="T51" fmla="*/ 339 h 383"/>
                <a:gd name="T52" fmla="*/ 317 w 355"/>
                <a:gd name="T53" fmla="*/ 347 h 383"/>
                <a:gd name="T54" fmla="*/ 295 w 355"/>
                <a:gd name="T55" fmla="*/ 359 h 383"/>
                <a:gd name="T56" fmla="*/ 243 w 355"/>
                <a:gd name="T57" fmla="*/ 371 h 383"/>
                <a:gd name="T58" fmla="*/ 215 w 355"/>
                <a:gd name="T59" fmla="*/ 377 h 383"/>
                <a:gd name="T60" fmla="*/ 207 w 355"/>
                <a:gd name="T61" fmla="*/ 381 h 383"/>
                <a:gd name="T62" fmla="*/ 205 w 355"/>
                <a:gd name="T63" fmla="*/ 383 h 383"/>
                <a:gd name="T64" fmla="*/ 193 w 355"/>
                <a:gd name="T65" fmla="*/ 383 h 383"/>
                <a:gd name="T66" fmla="*/ 169 w 355"/>
                <a:gd name="T67" fmla="*/ 373 h 383"/>
                <a:gd name="T68" fmla="*/ 125 w 355"/>
                <a:gd name="T69" fmla="*/ 335 h 383"/>
                <a:gd name="T70" fmla="*/ 85 w 355"/>
                <a:gd name="T71" fmla="*/ 301 h 383"/>
                <a:gd name="T72" fmla="*/ 66 w 355"/>
                <a:gd name="T73" fmla="*/ 283 h 383"/>
                <a:gd name="T74" fmla="*/ 60 w 355"/>
                <a:gd name="T75" fmla="*/ 269 h 383"/>
                <a:gd name="T76" fmla="*/ 44 w 355"/>
                <a:gd name="T77" fmla="*/ 225 h 383"/>
                <a:gd name="T78" fmla="*/ 26 w 355"/>
                <a:gd name="T79" fmla="*/ 180 h 383"/>
                <a:gd name="T80" fmla="*/ 12 w 355"/>
                <a:gd name="T81" fmla="*/ 156 h 383"/>
                <a:gd name="T82" fmla="*/ 2 w 355"/>
                <a:gd name="T83" fmla="*/ 138 h 383"/>
                <a:gd name="T84" fmla="*/ 2 w 355"/>
                <a:gd name="T85" fmla="*/ 130 h 383"/>
                <a:gd name="T86" fmla="*/ 18 w 355"/>
                <a:gd name="T87" fmla="*/ 104 h 383"/>
                <a:gd name="T88" fmla="*/ 48 w 355"/>
                <a:gd name="T89" fmla="*/ 62 h 383"/>
                <a:gd name="T90" fmla="*/ 91 w 355"/>
                <a:gd name="T91" fmla="*/ 24 h 383"/>
                <a:gd name="T92" fmla="*/ 151 w 355"/>
                <a:gd name="T9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5" h="383">
                  <a:moveTo>
                    <a:pt x="151" y="0"/>
                  </a:moveTo>
                  <a:lnTo>
                    <a:pt x="153" y="2"/>
                  </a:lnTo>
                  <a:lnTo>
                    <a:pt x="163" y="6"/>
                  </a:lnTo>
                  <a:lnTo>
                    <a:pt x="179" y="14"/>
                  </a:lnTo>
                  <a:lnTo>
                    <a:pt x="195" y="20"/>
                  </a:lnTo>
                  <a:lnTo>
                    <a:pt x="211" y="28"/>
                  </a:lnTo>
                  <a:lnTo>
                    <a:pt x="227" y="34"/>
                  </a:lnTo>
                  <a:lnTo>
                    <a:pt x="239" y="36"/>
                  </a:lnTo>
                  <a:lnTo>
                    <a:pt x="251" y="42"/>
                  </a:lnTo>
                  <a:lnTo>
                    <a:pt x="263" y="56"/>
                  </a:lnTo>
                  <a:lnTo>
                    <a:pt x="275" y="76"/>
                  </a:lnTo>
                  <a:lnTo>
                    <a:pt x="287" y="98"/>
                  </a:lnTo>
                  <a:lnTo>
                    <a:pt x="301" y="120"/>
                  </a:lnTo>
                  <a:lnTo>
                    <a:pt x="315" y="144"/>
                  </a:lnTo>
                  <a:lnTo>
                    <a:pt x="325" y="164"/>
                  </a:lnTo>
                  <a:lnTo>
                    <a:pt x="333" y="178"/>
                  </a:lnTo>
                  <a:lnTo>
                    <a:pt x="341" y="190"/>
                  </a:lnTo>
                  <a:lnTo>
                    <a:pt x="347" y="202"/>
                  </a:lnTo>
                  <a:lnTo>
                    <a:pt x="353" y="214"/>
                  </a:lnTo>
                  <a:lnTo>
                    <a:pt x="355" y="225"/>
                  </a:lnTo>
                  <a:lnTo>
                    <a:pt x="351" y="233"/>
                  </a:lnTo>
                  <a:lnTo>
                    <a:pt x="343" y="237"/>
                  </a:lnTo>
                  <a:lnTo>
                    <a:pt x="327" y="239"/>
                  </a:lnTo>
                  <a:lnTo>
                    <a:pt x="311" y="239"/>
                  </a:lnTo>
                  <a:lnTo>
                    <a:pt x="295" y="233"/>
                  </a:lnTo>
                  <a:lnTo>
                    <a:pt x="281" y="222"/>
                  </a:lnTo>
                  <a:lnTo>
                    <a:pt x="269" y="202"/>
                  </a:lnTo>
                  <a:lnTo>
                    <a:pt x="259" y="180"/>
                  </a:lnTo>
                  <a:lnTo>
                    <a:pt x="247" y="166"/>
                  </a:lnTo>
                  <a:lnTo>
                    <a:pt x="235" y="160"/>
                  </a:lnTo>
                  <a:lnTo>
                    <a:pt x="225" y="162"/>
                  </a:lnTo>
                  <a:lnTo>
                    <a:pt x="219" y="168"/>
                  </a:lnTo>
                  <a:lnTo>
                    <a:pt x="215" y="184"/>
                  </a:lnTo>
                  <a:lnTo>
                    <a:pt x="217" y="204"/>
                  </a:lnTo>
                  <a:lnTo>
                    <a:pt x="221" y="222"/>
                  </a:lnTo>
                  <a:lnTo>
                    <a:pt x="231" y="233"/>
                  </a:lnTo>
                  <a:lnTo>
                    <a:pt x="245" y="243"/>
                  </a:lnTo>
                  <a:lnTo>
                    <a:pt x="265" y="253"/>
                  </a:lnTo>
                  <a:lnTo>
                    <a:pt x="289" y="265"/>
                  </a:lnTo>
                  <a:lnTo>
                    <a:pt x="311" y="277"/>
                  </a:lnTo>
                  <a:lnTo>
                    <a:pt x="327" y="285"/>
                  </a:lnTo>
                  <a:lnTo>
                    <a:pt x="339" y="295"/>
                  </a:lnTo>
                  <a:lnTo>
                    <a:pt x="343" y="307"/>
                  </a:lnTo>
                  <a:lnTo>
                    <a:pt x="341" y="321"/>
                  </a:lnTo>
                  <a:lnTo>
                    <a:pt x="337" y="327"/>
                  </a:lnTo>
                  <a:lnTo>
                    <a:pt x="333" y="331"/>
                  </a:lnTo>
                  <a:lnTo>
                    <a:pt x="329" y="333"/>
                  </a:lnTo>
                  <a:lnTo>
                    <a:pt x="325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21" y="343"/>
                  </a:lnTo>
                  <a:lnTo>
                    <a:pt x="317" y="347"/>
                  </a:lnTo>
                  <a:lnTo>
                    <a:pt x="311" y="353"/>
                  </a:lnTo>
                  <a:lnTo>
                    <a:pt x="295" y="359"/>
                  </a:lnTo>
                  <a:lnTo>
                    <a:pt x="269" y="365"/>
                  </a:lnTo>
                  <a:lnTo>
                    <a:pt x="243" y="371"/>
                  </a:lnTo>
                  <a:lnTo>
                    <a:pt x="225" y="375"/>
                  </a:lnTo>
                  <a:lnTo>
                    <a:pt x="215" y="377"/>
                  </a:lnTo>
                  <a:lnTo>
                    <a:pt x="209" y="379"/>
                  </a:lnTo>
                  <a:lnTo>
                    <a:pt x="207" y="381"/>
                  </a:lnTo>
                  <a:lnTo>
                    <a:pt x="207" y="381"/>
                  </a:lnTo>
                  <a:lnTo>
                    <a:pt x="205" y="383"/>
                  </a:lnTo>
                  <a:lnTo>
                    <a:pt x="201" y="383"/>
                  </a:lnTo>
                  <a:lnTo>
                    <a:pt x="193" y="383"/>
                  </a:lnTo>
                  <a:lnTo>
                    <a:pt x="183" y="381"/>
                  </a:lnTo>
                  <a:lnTo>
                    <a:pt x="169" y="373"/>
                  </a:lnTo>
                  <a:lnTo>
                    <a:pt x="151" y="359"/>
                  </a:lnTo>
                  <a:lnTo>
                    <a:pt x="125" y="335"/>
                  </a:lnTo>
                  <a:lnTo>
                    <a:pt x="103" y="315"/>
                  </a:lnTo>
                  <a:lnTo>
                    <a:pt x="85" y="301"/>
                  </a:lnTo>
                  <a:lnTo>
                    <a:pt x="74" y="289"/>
                  </a:lnTo>
                  <a:lnTo>
                    <a:pt x="66" y="283"/>
                  </a:lnTo>
                  <a:lnTo>
                    <a:pt x="62" y="277"/>
                  </a:lnTo>
                  <a:lnTo>
                    <a:pt x="60" y="269"/>
                  </a:lnTo>
                  <a:lnTo>
                    <a:pt x="54" y="253"/>
                  </a:lnTo>
                  <a:lnTo>
                    <a:pt x="44" y="225"/>
                  </a:lnTo>
                  <a:lnTo>
                    <a:pt x="34" y="200"/>
                  </a:lnTo>
                  <a:lnTo>
                    <a:pt x="26" y="180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6" y="146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8" y="120"/>
                  </a:lnTo>
                  <a:lnTo>
                    <a:pt x="18" y="104"/>
                  </a:lnTo>
                  <a:lnTo>
                    <a:pt x="32" y="84"/>
                  </a:lnTo>
                  <a:lnTo>
                    <a:pt x="48" y="62"/>
                  </a:lnTo>
                  <a:lnTo>
                    <a:pt x="68" y="42"/>
                  </a:lnTo>
                  <a:lnTo>
                    <a:pt x="91" y="24"/>
                  </a:lnTo>
                  <a:lnTo>
                    <a:pt x="119" y="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72B461B6-CF63-4E35-8520-C1C61948D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3538" y="2695576"/>
              <a:ext cx="320675" cy="300038"/>
            </a:xfrm>
            <a:custGeom>
              <a:avLst/>
              <a:gdLst>
                <a:gd name="T0" fmla="*/ 124 w 403"/>
                <a:gd name="T1" fmla="*/ 166 h 377"/>
                <a:gd name="T2" fmla="*/ 112 w 403"/>
                <a:gd name="T3" fmla="*/ 190 h 377"/>
                <a:gd name="T4" fmla="*/ 92 w 403"/>
                <a:gd name="T5" fmla="*/ 229 h 377"/>
                <a:gd name="T6" fmla="*/ 72 w 403"/>
                <a:gd name="T7" fmla="*/ 257 h 377"/>
                <a:gd name="T8" fmla="*/ 98 w 403"/>
                <a:gd name="T9" fmla="*/ 241 h 377"/>
                <a:gd name="T10" fmla="*/ 132 w 403"/>
                <a:gd name="T11" fmla="*/ 211 h 377"/>
                <a:gd name="T12" fmla="*/ 140 w 403"/>
                <a:gd name="T13" fmla="*/ 186 h 377"/>
                <a:gd name="T14" fmla="*/ 134 w 403"/>
                <a:gd name="T15" fmla="*/ 166 h 377"/>
                <a:gd name="T16" fmla="*/ 225 w 403"/>
                <a:gd name="T17" fmla="*/ 0 h 377"/>
                <a:gd name="T18" fmla="*/ 241 w 403"/>
                <a:gd name="T19" fmla="*/ 6 h 377"/>
                <a:gd name="T20" fmla="*/ 283 w 403"/>
                <a:gd name="T21" fmla="*/ 24 h 377"/>
                <a:gd name="T22" fmla="*/ 335 w 403"/>
                <a:gd name="T23" fmla="*/ 48 h 377"/>
                <a:gd name="T24" fmla="*/ 379 w 403"/>
                <a:gd name="T25" fmla="*/ 76 h 377"/>
                <a:gd name="T26" fmla="*/ 403 w 403"/>
                <a:gd name="T27" fmla="*/ 102 h 377"/>
                <a:gd name="T28" fmla="*/ 393 w 403"/>
                <a:gd name="T29" fmla="*/ 132 h 377"/>
                <a:gd name="T30" fmla="*/ 377 w 403"/>
                <a:gd name="T31" fmla="*/ 190 h 377"/>
                <a:gd name="T32" fmla="*/ 369 w 403"/>
                <a:gd name="T33" fmla="*/ 243 h 377"/>
                <a:gd name="T34" fmla="*/ 361 w 403"/>
                <a:gd name="T35" fmla="*/ 279 h 377"/>
                <a:gd name="T36" fmla="*/ 343 w 403"/>
                <a:gd name="T37" fmla="*/ 301 h 377"/>
                <a:gd name="T38" fmla="*/ 261 w 403"/>
                <a:gd name="T39" fmla="*/ 359 h 377"/>
                <a:gd name="T40" fmla="*/ 241 w 403"/>
                <a:gd name="T41" fmla="*/ 367 h 377"/>
                <a:gd name="T42" fmla="*/ 231 w 403"/>
                <a:gd name="T43" fmla="*/ 361 h 377"/>
                <a:gd name="T44" fmla="*/ 215 w 403"/>
                <a:gd name="T45" fmla="*/ 367 h 377"/>
                <a:gd name="T46" fmla="*/ 185 w 403"/>
                <a:gd name="T47" fmla="*/ 371 h 377"/>
                <a:gd name="T48" fmla="*/ 162 w 403"/>
                <a:gd name="T49" fmla="*/ 377 h 377"/>
                <a:gd name="T50" fmla="*/ 136 w 403"/>
                <a:gd name="T51" fmla="*/ 373 h 377"/>
                <a:gd name="T52" fmla="*/ 108 w 403"/>
                <a:gd name="T53" fmla="*/ 353 h 377"/>
                <a:gd name="T54" fmla="*/ 88 w 403"/>
                <a:gd name="T55" fmla="*/ 333 h 377"/>
                <a:gd name="T56" fmla="*/ 82 w 403"/>
                <a:gd name="T57" fmla="*/ 331 h 377"/>
                <a:gd name="T58" fmla="*/ 72 w 403"/>
                <a:gd name="T59" fmla="*/ 331 h 377"/>
                <a:gd name="T60" fmla="*/ 56 w 403"/>
                <a:gd name="T61" fmla="*/ 329 h 377"/>
                <a:gd name="T62" fmla="*/ 36 w 403"/>
                <a:gd name="T63" fmla="*/ 325 h 377"/>
                <a:gd name="T64" fmla="*/ 14 w 403"/>
                <a:gd name="T65" fmla="*/ 309 h 377"/>
                <a:gd name="T66" fmla="*/ 12 w 403"/>
                <a:gd name="T67" fmla="*/ 287 h 377"/>
                <a:gd name="T68" fmla="*/ 0 w 403"/>
                <a:gd name="T69" fmla="*/ 269 h 377"/>
                <a:gd name="T70" fmla="*/ 12 w 403"/>
                <a:gd name="T71" fmla="*/ 235 h 377"/>
                <a:gd name="T72" fmla="*/ 28 w 403"/>
                <a:gd name="T73" fmla="*/ 205 h 377"/>
                <a:gd name="T74" fmla="*/ 30 w 403"/>
                <a:gd name="T75" fmla="*/ 192 h 377"/>
                <a:gd name="T76" fmla="*/ 34 w 403"/>
                <a:gd name="T77" fmla="*/ 182 h 377"/>
                <a:gd name="T78" fmla="*/ 42 w 403"/>
                <a:gd name="T79" fmla="*/ 170 h 377"/>
                <a:gd name="T80" fmla="*/ 52 w 403"/>
                <a:gd name="T81" fmla="*/ 148 h 377"/>
                <a:gd name="T82" fmla="*/ 70 w 403"/>
                <a:gd name="T83" fmla="*/ 106 h 377"/>
                <a:gd name="T84" fmla="*/ 90 w 403"/>
                <a:gd name="T85" fmla="*/ 76 h 377"/>
                <a:gd name="T86" fmla="*/ 118 w 403"/>
                <a:gd name="T87" fmla="*/ 56 h 377"/>
                <a:gd name="T88" fmla="*/ 154 w 403"/>
                <a:gd name="T89" fmla="*/ 36 h 377"/>
                <a:gd name="T90" fmla="*/ 193 w 403"/>
                <a:gd name="T91" fmla="*/ 16 h 377"/>
                <a:gd name="T92" fmla="*/ 221 w 403"/>
                <a:gd name="T93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3" h="377">
                  <a:moveTo>
                    <a:pt x="130" y="162"/>
                  </a:moveTo>
                  <a:lnTo>
                    <a:pt x="124" y="166"/>
                  </a:lnTo>
                  <a:lnTo>
                    <a:pt x="118" y="176"/>
                  </a:lnTo>
                  <a:lnTo>
                    <a:pt x="112" y="190"/>
                  </a:lnTo>
                  <a:lnTo>
                    <a:pt x="106" y="205"/>
                  </a:lnTo>
                  <a:lnTo>
                    <a:pt x="92" y="229"/>
                  </a:lnTo>
                  <a:lnTo>
                    <a:pt x="76" y="251"/>
                  </a:lnTo>
                  <a:lnTo>
                    <a:pt x="72" y="257"/>
                  </a:lnTo>
                  <a:lnTo>
                    <a:pt x="78" y="255"/>
                  </a:lnTo>
                  <a:lnTo>
                    <a:pt x="98" y="241"/>
                  </a:lnTo>
                  <a:lnTo>
                    <a:pt x="118" y="227"/>
                  </a:lnTo>
                  <a:lnTo>
                    <a:pt x="132" y="211"/>
                  </a:lnTo>
                  <a:lnTo>
                    <a:pt x="140" y="196"/>
                  </a:lnTo>
                  <a:lnTo>
                    <a:pt x="140" y="186"/>
                  </a:lnTo>
                  <a:lnTo>
                    <a:pt x="138" y="176"/>
                  </a:lnTo>
                  <a:lnTo>
                    <a:pt x="134" y="166"/>
                  </a:lnTo>
                  <a:lnTo>
                    <a:pt x="130" y="162"/>
                  </a:lnTo>
                  <a:close/>
                  <a:moveTo>
                    <a:pt x="225" y="0"/>
                  </a:moveTo>
                  <a:lnTo>
                    <a:pt x="229" y="0"/>
                  </a:lnTo>
                  <a:lnTo>
                    <a:pt x="241" y="6"/>
                  </a:lnTo>
                  <a:lnTo>
                    <a:pt x="261" y="14"/>
                  </a:lnTo>
                  <a:lnTo>
                    <a:pt x="283" y="24"/>
                  </a:lnTo>
                  <a:lnTo>
                    <a:pt x="309" y="36"/>
                  </a:lnTo>
                  <a:lnTo>
                    <a:pt x="335" y="48"/>
                  </a:lnTo>
                  <a:lnTo>
                    <a:pt x="359" y="62"/>
                  </a:lnTo>
                  <a:lnTo>
                    <a:pt x="379" y="76"/>
                  </a:lnTo>
                  <a:lnTo>
                    <a:pt x="395" y="90"/>
                  </a:lnTo>
                  <a:lnTo>
                    <a:pt x="403" y="102"/>
                  </a:lnTo>
                  <a:lnTo>
                    <a:pt x="403" y="112"/>
                  </a:lnTo>
                  <a:lnTo>
                    <a:pt x="393" y="132"/>
                  </a:lnTo>
                  <a:lnTo>
                    <a:pt x="383" y="160"/>
                  </a:lnTo>
                  <a:lnTo>
                    <a:pt x="377" y="190"/>
                  </a:lnTo>
                  <a:lnTo>
                    <a:pt x="373" y="219"/>
                  </a:lnTo>
                  <a:lnTo>
                    <a:pt x="369" y="243"/>
                  </a:lnTo>
                  <a:lnTo>
                    <a:pt x="367" y="261"/>
                  </a:lnTo>
                  <a:lnTo>
                    <a:pt x="361" y="279"/>
                  </a:lnTo>
                  <a:lnTo>
                    <a:pt x="353" y="293"/>
                  </a:lnTo>
                  <a:lnTo>
                    <a:pt x="343" y="301"/>
                  </a:lnTo>
                  <a:lnTo>
                    <a:pt x="341" y="305"/>
                  </a:lnTo>
                  <a:lnTo>
                    <a:pt x="261" y="359"/>
                  </a:lnTo>
                  <a:lnTo>
                    <a:pt x="249" y="367"/>
                  </a:lnTo>
                  <a:lnTo>
                    <a:pt x="241" y="367"/>
                  </a:lnTo>
                  <a:lnTo>
                    <a:pt x="233" y="365"/>
                  </a:lnTo>
                  <a:lnTo>
                    <a:pt x="231" y="361"/>
                  </a:lnTo>
                  <a:lnTo>
                    <a:pt x="229" y="359"/>
                  </a:lnTo>
                  <a:lnTo>
                    <a:pt x="215" y="367"/>
                  </a:lnTo>
                  <a:lnTo>
                    <a:pt x="199" y="371"/>
                  </a:lnTo>
                  <a:lnTo>
                    <a:pt x="185" y="371"/>
                  </a:lnTo>
                  <a:lnTo>
                    <a:pt x="179" y="371"/>
                  </a:lnTo>
                  <a:lnTo>
                    <a:pt x="162" y="377"/>
                  </a:lnTo>
                  <a:lnTo>
                    <a:pt x="144" y="377"/>
                  </a:lnTo>
                  <a:lnTo>
                    <a:pt x="136" y="373"/>
                  </a:lnTo>
                  <a:lnTo>
                    <a:pt x="122" y="363"/>
                  </a:lnTo>
                  <a:lnTo>
                    <a:pt x="108" y="353"/>
                  </a:lnTo>
                  <a:lnTo>
                    <a:pt x="96" y="341"/>
                  </a:lnTo>
                  <a:lnTo>
                    <a:pt x="88" y="333"/>
                  </a:lnTo>
                  <a:lnTo>
                    <a:pt x="84" y="331"/>
                  </a:lnTo>
                  <a:lnTo>
                    <a:pt x="82" y="331"/>
                  </a:lnTo>
                  <a:lnTo>
                    <a:pt x="78" y="331"/>
                  </a:lnTo>
                  <a:lnTo>
                    <a:pt x="72" y="331"/>
                  </a:lnTo>
                  <a:lnTo>
                    <a:pt x="64" y="329"/>
                  </a:lnTo>
                  <a:lnTo>
                    <a:pt x="56" y="329"/>
                  </a:lnTo>
                  <a:lnTo>
                    <a:pt x="44" y="327"/>
                  </a:lnTo>
                  <a:lnTo>
                    <a:pt x="36" y="325"/>
                  </a:lnTo>
                  <a:lnTo>
                    <a:pt x="26" y="321"/>
                  </a:lnTo>
                  <a:lnTo>
                    <a:pt x="14" y="309"/>
                  </a:lnTo>
                  <a:lnTo>
                    <a:pt x="8" y="295"/>
                  </a:lnTo>
                  <a:lnTo>
                    <a:pt x="12" y="287"/>
                  </a:lnTo>
                  <a:lnTo>
                    <a:pt x="4" y="281"/>
                  </a:lnTo>
                  <a:lnTo>
                    <a:pt x="0" y="269"/>
                  </a:lnTo>
                  <a:lnTo>
                    <a:pt x="4" y="253"/>
                  </a:lnTo>
                  <a:lnTo>
                    <a:pt x="12" y="235"/>
                  </a:lnTo>
                  <a:lnTo>
                    <a:pt x="22" y="217"/>
                  </a:lnTo>
                  <a:lnTo>
                    <a:pt x="28" y="205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4" y="182"/>
                  </a:lnTo>
                  <a:lnTo>
                    <a:pt x="38" y="176"/>
                  </a:lnTo>
                  <a:lnTo>
                    <a:pt x="42" y="170"/>
                  </a:lnTo>
                  <a:lnTo>
                    <a:pt x="46" y="162"/>
                  </a:lnTo>
                  <a:lnTo>
                    <a:pt x="52" y="148"/>
                  </a:lnTo>
                  <a:lnTo>
                    <a:pt x="60" y="128"/>
                  </a:lnTo>
                  <a:lnTo>
                    <a:pt x="70" y="106"/>
                  </a:lnTo>
                  <a:lnTo>
                    <a:pt x="80" y="90"/>
                  </a:lnTo>
                  <a:lnTo>
                    <a:pt x="90" y="76"/>
                  </a:lnTo>
                  <a:lnTo>
                    <a:pt x="102" y="66"/>
                  </a:lnTo>
                  <a:lnTo>
                    <a:pt x="118" y="56"/>
                  </a:lnTo>
                  <a:lnTo>
                    <a:pt x="134" y="46"/>
                  </a:lnTo>
                  <a:lnTo>
                    <a:pt x="154" y="36"/>
                  </a:lnTo>
                  <a:lnTo>
                    <a:pt x="173" y="26"/>
                  </a:lnTo>
                  <a:lnTo>
                    <a:pt x="193" y="16"/>
                  </a:lnTo>
                  <a:lnTo>
                    <a:pt x="209" y="6"/>
                  </a:lnTo>
                  <a:lnTo>
                    <a:pt x="221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58AE2758-4E14-41AC-AE11-EF4D296E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3111501"/>
              <a:ext cx="849313" cy="617538"/>
            </a:xfrm>
            <a:custGeom>
              <a:avLst/>
              <a:gdLst>
                <a:gd name="T0" fmla="*/ 38 w 1069"/>
                <a:gd name="T1" fmla="*/ 0 h 776"/>
                <a:gd name="T2" fmla="*/ 1069 w 1069"/>
                <a:gd name="T3" fmla="*/ 14 h 776"/>
                <a:gd name="T4" fmla="*/ 1018 w 1069"/>
                <a:gd name="T5" fmla="*/ 776 h 776"/>
                <a:gd name="T6" fmla="*/ 0 w 1069"/>
                <a:gd name="T7" fmla="*/ 756 h 776"/>
                <a:gd name="T8" fmla="*/ 38 w 1069"/>
                <a:gd name="T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776">
                  <a:moveTo>
                    <a:pt x="38" y="0"/>
                  </a:moveTo>
                  <a:lnTo>
                    <a:pt x="1069" y="14"/>
                  </a:lnTo>
                  <a:lnTo>
                    <a:pt x="1018" y="776"/>
                  </a:lnTo>
                  <a:lnTo>
                    <a:pt x="0" y="75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1364331B-DD64-4F44-9D43-ACFE4BE2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3517901"/>
              <a:ext cx="508000" cy="422275"/>
            </a:xfrm>
            <a:custGeom>
              <a:avLst/>
              <a:gdLst>
                <a:gd name="T0" fmla="*/ 264 w 641"/>
                <a:gd name="T1" fmla="*/ 4 h 533"/>
                <a:gd name="T2" fmla="*/ 280 w 641"/>
                <a:gd name="T3" fmla="*/ 32 h 533"/>
                <a:gd name="T4" fmla="*/ 274 w 641"/>
                <a:gd name="T5" fmla="*/ 110 h 533"/>
                <a:gd name="T6" fmla="*/ 254 w 641"/>
                <a:gd name="T7" fmla="*/ 142 h 533"/>
                <a:gd name="T8" fmla="*/ 216 w 641"/>
                <a:gd name="T9" fmla="*/ 185 h 533"/>
                <a:gd name="T10" fmla="*/ 214 w 641"/>
                <a:gd name="T11" fmla="*/ 189 h 533"/>
                <a:gd name="T12" fmla="*/ 218 w 641"/>
                <a:gd name="T13" fmla="*/ 199 h 533"/>
                <a:gd name="T14" fmla="*/ 232 w 641"/>
                <a:gd name="T15" fmla="*/ 207 h 533"/>
                <a:gd name="T16" fmla="*/ 262 w 641"/>
                <a:gd name="T17" fmla="*/ 211 h 533"/>
                <a:gd name="T18" fmla="*/ 320 w 641"/>
                <a:gd name="T19" fmla="*/ 207 h 533"/>
                <a:gd name="T20" fmla="*/ 383 w 641"/>
                <a:gd name="T21" fmla="*/ 193 h 533"/>
                <a:gd name="T22" fmla="*/ 441 w 641"/>
                <a:gd name="T23" fmla="*/ 170 h 533"/>
                <a:gd name="T24" fmla="*/ 483 w 641"/>
                <a:gd name="T25" fmla="*/ 150 h 533"/>
                <a:gd name="T26" fmla="*/ 509 w 641"/>
                <a:gd name="T27" fmla="*/ 172 h 533"/>
                <a:gd name="T28" fmla="*/ 507 w 641"/>
                <a:gd name="T29" fmla="*/ 195 h 533"/>
                <a:gd name="T30" fmla="*/ 473 w 641"/>
                <a:gd name="T31" fmla="*/ 235 h 533"/>
                <a:gd name="T32" fmla="*/ 507 w 641"/>
                <a:gd name="T33" fmla="*/ 233 h 533"/>
                <a:gd name="T34" fmla="*/ 563 w 641"/>
                <a:gd name="T35" fmla="*/ 217 h 533"/>
                <a:gd name="T36" fmla="*/ 623 w 641"/>
                <a:gd name="T37" fmla="*/ 225 h 533"/>
                <a:gd name="T38" fmla="*/ 641 w 641"/>
                <a:gd name="T39" fmla="*/ 273 h 533"/>
                <a:gd name="T40" fmla="*/ 617 w 641"/>
                <a:gd name="T41" fmla="*/ 297 h 533"/>
                <a:gd name="T42" fmla="*/ 623 w 641"/>
                <a:gd name="T43" fmla="*/ 331 h 533"/>
                <a:gd name="T44" fmla="*/ 601 w 641"/>
                <a:gd name="T45" fmla="*/ 369 h 533"/>
                <a:gd name="T46" fmla="*/ 561 w 641"/>
                <a:gd name="T47" fmla="*/ 383 h 533"/>
                <a:gd name="T48" fmla="*/ 505 w 641"/>
                <a:gd name="T49" fmla="*/ 399 h 533"/>
                <a:gd name="T50" fmla="*/ 507 w 641"/>
                <a:gd name="T51" fmla="*/ 403 h 533"/>
                <a:gd name="T52" fmla="*/ 549 w 641"/>
                <a:gd name="T53" fmla="*/ 417 h 533"/>
                <a:gd name="T54" fmla="*/ 555 w 641"/>
                <a:gd name="T55" fmla="*/ 437 h 533"/>
                <a:gd name="T56" fmla="*/ 539 w 641"/>
                <a:gd name="T57" fmla="*/ 463 h 533"/>
                <a:gd name="T58" fmla="*/ 469 w 641"/>
                <a:gd name="T59" fmla="*/ 485 h 533"/>
                <a:gd name="T60" fmla="*/ 423 w 641"/>
                <a:gd name="T61" fmla="*/ 489 h 533"/>
                <a:gd name="T62" fmla="*/ 351 w 641"/>
                <a:gd name="T63" fmla="*/ 501 h 533"/>
                <a:gd name="T64" fmla="*/ 312 w 641"/>
                <a:gd name="T65" fmla="*/ 513 h 533"/>
                <a:gd name="T66" fmla="*/ 220 w 641"/>
                <a:gd name="T67" fmla="*/ 529 h 533"/>
                <a:gd name="T68" fmla="*/ 138 w 641"/>
                <a:gd name="T69" fmla="*/ 533 h 533"/>
                <a:gd name="T70" fmla="*/ 90 w 641"/>
                <a:gd name="T71" fmla="*/ 493 h 533"/>
                <a:gd name="T72" fmla="*/ 36 w 641"/>
                <a:gd name="T73" fmla="*/ 411 h 533"/>
                <a:gd name="T74" fmla="*/ 4 w 641"/>
                <a:gd name="T75" fmla="*/ 325 h 533"/>
                <a:gd name="T76" fmla="*/ 6 w 641"/>
                <a:gd name="T77" fmla="*/ 283 h 533"/>
                <a:gd name="T78" fmla="*/ 34 w 641"/>
                <a:gd name="T79" fmla="*/ 249 h 533"/>
                <a:gd name="T80" fmla="*/ 76 w 641"/>
                <a:gd name="T81" fmla="*/ 203 h 533"/>
                <a:gd name="T82" fmla="*/ 128 w 641"/>
                <a:gd name="T83" fmla="*/ 154 h 533"/>
                <a:gd name="T84" fmla="*/ 182 w 641"/>
                <a:gd name="T85" fmla="*/ 98 h 533"/>
                <a:gd name="T86" fmla="*/ 214 w 641"/>
                <a:gd name="T87" fmla="*/ 50 h 533"/>
                <a:gd name="T88" fmla="*/ 232 w 641"/>
                <a:gd name="T89" fmla="*/ 1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1" h="533">
                  <a:moveTo>
                    <a:pt x="258" y="0"/>
                  </a:moveTo>
                  <a:lnTo>
                    <a:pt x="260" y="0"/>
                  </a:lnTo>
                  <a:lnTo>
                    <a:pt x="264" y="4"/>
                  </a:lnTo>
                  <a:lnTo>
                    <a:pt x="270" y="10"/>
                  </a:lnTo>
                  <a:lnTo>
                    <a:pt x="276" y="18"/>
                  </a:lnTo>
                  <a:lnTo>
                    <a:pt x="280" y="32"/>
                  </a:lnTo>
                  <a:lnTo>
                    <a:pt x="282" y="52"/>
                  </a:lnTo>
                  <a:lnTo>
                    <a:pt x="280" y="78"/>
                  </a:lnTo>
                  <a:lnTo>
                    <a:pt x="274" y="110"/>
                  </a:lnTo>
                  <a:lnTo>
                    <a:pt x="270" y="114"/>
                  </a:lnTo>
                  <a:lnTo>
                    <a:pt x="264" y="126"/>
                  </a:lnTo>
                  <a:lnTo>
                    <a:pt x="254" y="142"/>
                  </a:lnTo>
                  <a:lnTo>
                    <a:pt x="242" y="158"/>
                  </a:lnTo>
                  <a:lnTo>
                    <a:pt x="228" y="174"/>
                  </a:lnTo>
                  <a:lnTo>
                    <a:pt x="216" y="185"/>
                  </a:lnTo>
                  <a:lnTo>
                    <a:pt x="216" y="185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6" y="193"/>
                  </a:lnTo>
                  <a:lnTo>
                    <a:pt x="216" y="195"/>
                  </a:lnTo>
                  <a:lnTo>
                    <a:pt x="218" y="199"/>
                  </a:lnTo>
                  <a:lnTo>
                    <a:pt x="220" y="203"/>
                  </a:lnTo>
                  <a:lnTo>
                    <a:pt x="226" y="205"/>
                  </a:lnTo>
                  <a:lnTo>
                    <a:pt x="232" y="207"/>
                  </a:lnTo>
                  <a:lnTo>
                    <a:pt x="240" y="209"/>
                  </a:lnTo>
                  <a:lnTo>
                    <a:pt x="246" y="209"/>
                  </a:lnTo>
                  <a:lnTo>
                    <a:pt x="262" y="211"/>
                  </a:lnTo>
                  <a:lnTo>
                    <a:pt x="282" y="213"/>
                  </a:lnTo>
                  <a:lnTo>
                    <a:pt x="302" y="211"/>
                  </a:lnTo>
                  <a:lnTo>
                    <a:pt x="320" y="207"/>
                  </a:lnTo>
                  <a:lnTo>
                    <a:pt x="344" y="197"/>
                  </a:lnTo>
                  <a:lnTo>
                    <a:pt x="365" y="195"/>
                  </a:lnTo>
                  <a:lnTo>
                    <a:pt x="383" y="193"/>
                  </a:lnTo>
                  <a:lnTo>
                    <a:pt x="399" y="187"/>
                  </a:lnTo>
                  <a:lnTo>
                    <a:pt x="419" y="180"/>
                  </a:lnTo>
                  <a:lnTo>
                    <a:pt x="441" y="170"/>
                  </a:lnTo>
                  <a:lnTo>
                    <a:pt x="459" y="160"/>
                  </a:lnTo>
                  <a:lnTo>
                    <a:pt x="471" y="154"/>
                  </a:lnTo>
                  <a:lnTo>
                    <a:pt x="483" y="150"/>
                  </a:lnTo>
                  <a:lnTo>
                    <a:pt x="491" y="150"/>
                  </a:lnTo>
                  <a:lnTo>
                    <a:pt x="501" y="158"/>
                  </a:lnTo>
                  <a:lnTo>
                    <a:pt x="509" y="172"/>
                  </a:lnTo>
                  <a:lnTo>
                    <a:pt x="509" y="176"/>
                  </a:lnTo>
                  <a:lnTo>
                    <a:pt x="509" y="184"/>
                  </a:lnTo>
                  <a:lnTo>
                    <a:pt x="507" y="195"/>
                  </a:lnTo>
                  <a:lnTo>
                    <a:pt x="503" y="207"/>
                  </a:lnTo>
                  <a:lnTo>
                    <a:pt x="491" y="223"/>
                  </a:lnTo>
                  <a:lnTo>
                    <a:pt x="473" y="235"/>
                  </a:lnTo>
                  <a:lnTo>
                    <a:pt x="477" y="237"/>
                  </a:lnTo>
                  <a:lnTo>
                    <a:pt x="489" y="239"/>
                  </a:lnTo>
                  <a:lnTo>
                    <a:pt x="507" y="233"/>
                  </a:lnTo>
                  <a:lnTo>
                    <a:pt x="521" y="227"/>
                  </a:lnTo>
                  <a:lnTo>
                    <a:pt x="541" y="221"/>
                  </a:lnTo>
                  <a:lnTo>
                    <a:pt x="563" y="217"/>
                  </a:lnTo>
                  <a:lnTo>
                    <a:pt x="587" y="215"/>
                  </a:lnTo>
                  <a:lnTo>
                    <a:pt x="607" y="217"/>
                  </a:lnTo>
                  <a:lnTo>
                    <a:pt x="623" y="225"/>
                  </a:lnTo>
                  <a:lnTo>
                    <a:pt x="635" y="241"/>
                  </a:lnTo>
                  <a:lnTo>
                    <a:pt x="641" y="257"/>
                  </a:lnTo>
                  <a:lnTo>
                    <a:pt x="641" y="273"/>
                  </a:lnTo>
                  <a:lnTo>
                    <a:pt x="633" y="287"/>
                  </a:lnTo>
                  <a:lnTo>
                    <a:pt x="617" y="295"/>
                  </a:lnTo>
                  <a:lnTo>
                    <a:pt x="617" y="297"/>
                  </a:lnTo>
                  <a:lnTo>
                    <a:pt x="621" y="305"/>
                  </a:lnTo>
                  <a:lnTo>
                    <a:pt x="623" y="317"/>
                  </a:lnTo>
                  <a:lnTo>
                    <a:pt x="623" y="331"/>
                  </a:lnTo>
                  <a:lnTo>
                    <a:pt x="621" y="345"/>
                  </a:lnTo>
                  <a:lnTo>
                    <a:pt x="615" y="359"/>
                  </a:lnTo>
                  <a:lnTo>
                    <a:pt x="601" y="369"/>
                  </a:lnTo>
                  <a:lnTo>
                    <a:pt x="581" y="377"/>
                  </a:lnTo>
                  <a:lnTo>
                    <a:pt x="575" y="379"/>
                  </a:lnTo>
                  <a:lnTo>
                    <a:pt x="561" y="383"/>
                  </a:lnTo>
                  <a:lnTo>
                    <a:pt x="543" y="389"/>
                  </a:lnTo>
                  <a:lnTo>
                    <a:pt x="521" y="395"/>
                  </a:lnTo>
                  <a:lnTo>
                    <a:pt x="505" y="399"/>
                  </a:lnTo>
                  <a:lnTo>
                    <a:pt x="493" y="403"/>
                  </a:lnTo>
                  <a:lnTo>
                    <a:pt x="497" y="403"/>
                  </a:lnTo>
                  <a:lnTo>
                    <a:pt x="507" y="403"/>
                  </a:lnTo>
                  <a:lnTo>
                    <a:pt x="523" y="405"/>
                  </a:lnTo>
                  <a:lnTo>
                    <a:pt x="537" y="409"/>
                  </a:lnTo>
                  <a:lnTo>
                    <a:pt x="549" y="417"/>
                  </a:lnTo>
                  <a:lnTo>
                    <a:pt x="553" y="429"/>
                  </a:lnTo>
                  <a:lnTo>
                    <a:pt x="555" y="431"/>
                  </a:lnTo>
                  <a:lnTo>
                    <a:pt x="555" y="437"/>
                  </a:lnTo>
                  <a:lnTo>
                    <a:pt x="553" y="445"/>
                  </a:lnTo>
                  <a:lnTo>
                    <a:pt x="547" y="453"/>
                  </a:lnTo>
                  <a:lnTo>
                    <a:pt x="539" y="463"/>
                  </a:lnTo>
                  <a:lnTo>
                    <a:pt x="523" y="473"/>
                  </a:lnTo>
                  <a:lnTo>
                    <a:pt x="501" y="479"/>
                  </a:lnTo>
                  <a:lnTo>
                    <a:pt x="469" y="485"/>
                  </a:lnTo>
                  <a:lnTo>
                    <a:pt x="463" y="485"/>
                  </a:lnTo>
                  <a:lnTo>
                    <a:pt x="445" y="487"/>
                  </a:lnTo>
                  <a:lnTo>
                    <a:pt x="423" y="489"/>
                  </a:lnTo>
                  <a:lnTo>
                    <a:pt x="397" y="493"/>
                  </a:lnTo>
                  <a:lnTo>
                    <a:pt x="371" y="497"/>
                  </a:lnTo>
                  <a:lnTo>
                    <a:pt x="351" y="501"/>
                  </a:lnTo>
                  <a:lnTo>
                    <a:pt x="342" y="505"/>
                  </a:lnTo>
                  <a:lnTo>
                    <a:pt x="332" y="509"/>
                  </a:lnTo>
                  <a:lnTo>
                    <a:pt x="312" y="513"/>
                  </a:lnTo>
                  <a:lnTo>
                    <a:pt x="284" y="519"/>
                  </a:lnTo>
                  <a:lnTo>
                    <a:pt x="252" y="523"/>
                  </a:lnTo>
                  <a:lnTo>
                    <a:pt x="220" y="529"/>
                  </a:lnTo>
                  <a:lnTo>
                    <a:pt x="188" y="531"/>
                  </a:lnTo>
                  <a:lnTo>
                    <a:pt x="160" y="533"/>
                  </a:lnTo>
                  <a:lnTo>
                    <a:pt x="138" y="533"/>
                  </a:lnTo>
                  <a:lnTo>
                    <a:pt x="124" y="527"/>
                  </a:lnTo>
                  <a:lnTo>
                    <a:pt x="108" y="513"/>
                  </a:lnTo>
                  <a:lnTo>
                    <a:pt x="90" y="493"/>
                  </a:lnTo>
                  <a:lnTo>
                    <a:pt x="72" y="469"/>
                  </a:lnTo>
                  <a:lnTo>
                    <a:pt x="54" y="441"/>
                  </a:lnTo>
                  <a:lnTo>
                    <a:pt x="36" y="411"/>
                  </a:lnTo>
                  <a:lnTo>
                    <a:pt x="22" y="381"/>
                  </a:lnTo>
                  <a:lnTo>
                    <a:pt x="10" y="351"/>
                  </a:lnTo>
                  <a:lnTo>
                    <a:pt x="4" y="325"/>
                  </a:lnTo>
                  <a:lnTo>
                    <a:pt x="0" y="303"/>
                  </a:lnTo>
                  <a:lnTo>
                    <a:pt x="4" y="285"/>
                  </a:lnTo>
                  <a:lnTo>
                    <a:pt x="6" y="283"/>
                  </a:lnTo>
                  <a:lnTo>
                    <a:pt x="14" y="275"/>
                  </a:lnTo>
                  <a:lnTo>
                    <a:pt x="22" y="263"/>
                  </a:lnTo>
                  <a:lnTo>
                    <a:pt x="34" y="249"/>
                  </a:lnTo>
                  <a:lnTo>
                    <a:pt x="46" y="235"/>
                  </a:lnTo>
                  <a:lnTo>
                    <a:pt x="58" y="223"/>
                  </a:lnTo>
                  <a:lnTo>
                    <a:pt x="76" y="203"/>
                  </a:lnTo>
                  <a:lnTo>
                    <a:pt x="94" y="184"/>
                  </a:lnTo>
                  <a:lnTo>
                    <a:pt x="112" y="164"/>
                  </a:lnTo>
                  <a:lnTo>
                    <a:pt x="128" y="154"/>
                  </a:lnTo>
                  <a:lnTo>
                    <a:pt x="148" y="138"/>
                  </a:lnTo>
                  <a:lnTo>
                    <a:pt x="166" y="118"/>
                  </a:lnTo>
                  <a:lnTo>
                    <a:pt x="182" y="98"/>
                  </a:lnTo>
                  <a:lnTo>
                    <a:pt x="194" y="80"/>
                  </a:lnTo>
                  <a:lnTo>
                    <a:pt x="206" y="64"/>
                  </a:lnTo>
                  <a:lnTo>
                    <a:pt x="214" y="50"/>
                  </a:lnTo>
                  <a:lnTo>
                    <a:pt x="218" y="38"/>
                  </a:lnTo>
                  <a:lnTo>
                    <a:pt x="222" y="24"/>
                  </a:lnTo>
                  <a:lnTo>
                    <a:pt x="232" y="12"/>
                  </a:lnTo>
                  <a:lnTo>
                    <a:pt x="244" y="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F05AB20E-42D5-4A65-A71D-10D1911D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2892426"/>
              <a:ext cx="473075" cy="407988"/>
            </a:xfrm>
            <a:custGeom>
              <a:avLst/>
              <a:gdLst>
                <a:gd name="T0" fmla="*/ 152 w 597"/>
                <a:gd name="T1" fmla="*/ 0 h 515"/>
                <a:gd name="T2" fmla="*/ 216 w 597"/>
                <a:gd name="T3" fmla="*/ 4 h 515"/>
                <a:gd name="T4" fmla="*/ 294 w 597"/>
                <a:gd name="T5" fmla="*/ 10 h 515"/>
                <a:gd name="T6" fmla="*/ 349 w 597"/>
                <a:gd name="T7" fmla="*/ 22 h 515"/>
                <a:gd name="T8" fmla="*/ 443 w 597"/>
                <a:gd name="T9" fmla="*/ 38 h 515"/>
                <a:gd name="T10" fmla="*/ 519 w 597"/>
                <a:gd name="T11" fmla="*/ 64 h 515"/>
                <a:gd name="T12" fmla="*/ 531 w 597"/>
                <a:gd name="T13" fmla="*/ 92 h 515"/>
                <a:gd name="T14" fmla="*/ 497 w 597"/>
                <a:gd name="T15" fmla="*/ 114 h 515"/>
                <a:gd name="T16" fmla="*/ 455 w 597"/>
                <a:gd name="T17" fmla="*/ 108 h 515"/>
                <a:gd name="T18" fmla="*/ 463 w 597"/>
                <a:gd name="T19" fmla="*/ 112 h 515"/>
                <a:gd name="T20" fmla="*/ 499 w 597"/>
                <a:gd name="T21" fmla="*/ 128 h 515"/>
                <a:gd name="T22" fmla="*/ 553 w 597"/>
                <a:gd name="T23" fmla="*/ 138 h 515"/>
                <a:gd name="T24" fmla="*/ 587 w 597"/>
                <a:gd name="T25" fmla="*/ 152 h 515"/>
                <a:gd name="T26" fmla="*/ 591 w 597"/>
                <a:gd name="T27" fmla="*/ 178 h 515"/>
                <a:gd name="T28" fmla="*/ 577 w 597"/>
                <a:gd name="T29" fmla="*/ 208 h 515"/>
                <a:gd name="T30" fmla="*/ 551 w 597"/>
                <a:gd name="T31" fmla="*/ 214 h 515"/>
                <a:gd name="T32" fmla="*/ 551 w 597"/>
                <a:gd name="T33" fmla="*/ 224 h 515"/>
                <a:gd name="T34" fmla="*/ 583 w 597"/>
                <a:gd name="T35" fmla="*/ 236 h 515"/>
                <a:gd name="T36" fmla="*/ 597 w 597"/>
                <a:gd name="T37" fmla="*/ 268 h 515"/>
                <a:gd name="T38" fmla="*/ 587 w 597"/>
                <a:gd name="T39" fmla="*/ 286 h 515"/>
                <a:gd name="T40" fmla="*/ 531 w 597"/>
                <a:gd name="T41" fmla="*/ 292 h 515"/>
                <a:gd name="T42" fmla="*/ 499 w 597"/>
                <a:gd name="T43" fmla="*/ 282 h 515"/>
                <a:gd name="T44" fmla="*/ 449 w 597"/>
                <a:gd name="T45" fmla="*/ 266 h 515"/>
                <a:gd name="T46" fmla="*/ 375 w 597"/>
                <a:gd name="T47" fmla="*/ 254 h 515"/>
                <a:gd name="T48" fmla="*/ 316 w 597"/>
                <a:gd name="T49" fmla="*/ 258 h 515"/>
                <a:gd name="T50" fmla="*/ 272 w 597"/>
                <a:gd name="T51" fmla="*/ 260 h 515"/>
                <a:gd name="T52" fmla="*/ 238 w 597"/>
                <a:gd name="T53" fmla="*/ 266 h 515"/>
                <a:gd name="T54" fmla="*/ 188 w 597"/>
                <a:gd name="T55" fmla="*/ 284 h 515"/>
                <a:gd name="T56" fmla="*/ 168 w 597"/>
                <a:gd name="T57" fmla="*/ 324 h 515"/>
                <a:gd name="T58" fmla="*/ 168 w 597"/>
                <a:gd name="T59" fmla="*/ 368 h 515"/>
                <a:gd name="T60" fmla="*/ 182 w 597"/>
                <a:gd name="T61" fmla="*/ 414 h 515"/>
                <a:gd name="T62" fmla="*/ 184 w 597"/>
                <a:gd name="T63" fmla="*/ 471 h 515"/>
                <a:gd name="T64" fmla="*/ 160 w 597"/>
                <a:gd name="T65" fmla="*/ 509 h 515"/>
                <a:gd name="T66" fmla="*/ 146 w 597"/>
                <a:gd name="T67" fmla="*/ 515 h 515"/>
                <a:gd name="T68" fmla="*/ 126 w 597"/>
                <a:gd name="T69" fmla="*/ 491 h 515"/>
                <a:gd name="T70" fmla="*/ 110 w 597"/>
                <a:gd name="T71" fmla="*/ 430 h 515"/>
                <a:gd name="T72" fmla="*/ 74 w 597"/>
                <a:gd name="T73" fmla="*/ 352 h 515"/>
                <a:gd name="T74" fmla="*/ 42 w 597"/>
                <a:gd name="T75" fmla="*/ 306 h 515"/>
                <a:gd name="T76" fmla="*/ 10 w 597"/>
                <a:gd name="T77" fmla="*/ 262 h 515"/>
                <a:gd name="T78" fmla="*/ 4 w 597"/>
                <a:gd name="T79" fmla="*/ 204 h 515"/>
                <a:gd name="T80" fmla="*/ 46 w 597"/>
                <a:gd name="T81" fmla="*/ 96 h 515"/>
                <a:gd name="T82" fmla="*/ 102 w 597"/>
                <a:gd name="T83" fmla="*/ 26 h 515"/>
                <a:gd name="T84" fmla="*/ 128 w 597"/>
                <a:gd name="T8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7" h="515">
                  <a:moveTo>
                    <a:pt x="128" y="0"/>
                  </a:moveTo>
                  <a:lnTo>
                    <a:pt x="136" y="0"/>
                  </a:lnTo>
                  <a:lnTo>
                    <a:pt x="152" y="0"/>
                  </a:lnTo>
                  <a:lnTo>
                    <a:pt x="174" y="2"/>
                  </a:lnTo>
                  <a:lnTo>
                    <a:pt x="196" y="2"/>
                  </a:lnTo>
                  <a:lnTo>
                    <a:pt x="216" y="4"/>
                  </a:lnTo>
                  <a:lnTo>
                    <a:pt x="242" y="4"/>
                  </a:lnTo>
                  <a:lnTo>
                    <a:pt x="270" y="8"/>
                  </a:lnTo>
                  <a:lnTo>
                    <a:pt x="294" y="10"/>
                  </a:lnTo>
                  <a:lnTo>
                    <a:pt x="314" y="12"/>
                  </a:lnTo>
                  <a:lnTo>
                    <a:pt x="331" y="16"/>
                  </a:lnTo>
                  <a:lnTo>
                    <a:pt x="349" y="22"/>
                  </a:lnTo>
                  <a:lnTo>
                    <a:pt x="375" y="28"/>
                  </a:lnTo>
                  <a:lnTo>
                    <a:pt x="409" y="34"/>
                  </a:lnTo>
                  <a:lnTo>
                    <a:pt x="443" y="38"/>
                  </a:lnTo>
                  <a:lnTo>
                    <a:pt x="473" y="46"/>
                  </a:lnTo>
                  <a:lnTo>
                    <a:pt x="499" y="56"/>
                  </a:lnTo>
                  <a:lnTo>
                    <a:pt x="519" y="64"/>
                  </a:lnTo>
                  <a:lnTo>
                    <a:pt x="529" y="70"/>
                  </a:lnTo>
                  <a:lnTo>
                    <a:pt x="533" y="80"/>
                  </a:lnTo>
                  <a:lnTo>
                    <a:pt x="531" y="92"/>
                  </a:lnTo>
                  <a:lnTo>
                    <a:pt x="525" y="104"/>
                  </a:lnTo>
                  <a:lnTo>
                    <a:pt x="511" y="112"/>
                  </a:lnTo>
                  <a:lnTo>
                    <a:pt x="497" y="114"/>
                  </a:lnTo>
                  <a:lnTo>
                    <a:pt x="481" y="112"/>
                  </a:lnTo>
                  <a:lnTo>
                    <a:pt x="465" y="110"/>
                  </a:lnTo>
                  <a:lnTo>
                    <a:pt x="455" y="108"/>
                  </a:lnTo>
                  <a:lnTo>
                    <a:pt x="449" y="108"/>
                  </a:lnTo>
                  <a:lnTo>
                    <a:pt x="453" y="108"/>
                  </a:lnTo>
                  <a:lnTo>
                    <a:pt x="463" y="112"/>
                  </a:lnTo>
                  <a:lnTo>
                    <a:pt x="475" y="116"/>
                  </a:lnTo>
                  <a:lnTo>
                    <a:pt x="487" y="122"/>
                  </a:lnTo>
                  <a:lnTo>
                    <a:pt x="499" y="128"/>
                  </a:lnTo>
                  <a:lnTo>
                    <a:pt x="519" y="134"/>
                  </a:lnTo>
                  <a:lnTo>
                    <a:pt x="537" y="136"/>
                  </a:lnTo>
                  <a:lnTo>
                    <a:pt x="553" y="138"/>
                  </a:lnTo>
                  <a:lnTo>
                    <a:pt x="559" y="140"/>
                  </a:lnTo>
                  <a:lnTo>
                    <a:pt x="577" y="144"/>
                  </a:lnTo>
                  <a:lnTo>
                    <a:pt x="587" y="152"/>
                  </a:lnTo>
                  <a:lnTo>
                    <a:pt x="591" y="162"/>
                  </a:lnTo>
                  <a:lnTo>
                    <a:pt x="593" y="170"/>
                  </a:lnTo>
                  <a:lnTo>
                    <a:pt x="591" y="178"/>
                  </a:lnTo>
                  <a:lnTo>
                    <a:pt x="591" y="180"/>
                  </a:lnTo>
                  <a:lnTo>
                    <a:pt x="585" y="198"/>
                  </a:lnTo>
                  <a:lnTo>
                    <a:pt x="577" y="208"/>
                  </a:lnTo>
                  <a:lnTo>
                    <a:pt x="567" y="212"/>
                  </a:lnTo>
                  <a:lnTo>
                    <a:pt x="559" y="214"/>
                  </a:lnTo>
                  <a:lnTo>
                    <a:pt x="551" y="214"/>
                  </a:lnTo>
                  <a:lnTo>
                    <a:pt x="549" y="214"/>
                  </a:lnTo>
                  <a:lnTo>
                    <a:pt x="551" y="220"/>
                  </a:lnTo>
                  <a:lnTo>
                    <a:pt x="551" y="224"/>
                  </a:lnTo>
                  <a:lnTo>
                    <a:pt x="549" y="226"/>
                  </a:lnTo>
                  <a:lnTo>
                    <a:pt x="549" y="228"/>
                  </a:lnTo>
                  <a:lnTo>
                    <a:pt x="583" y="236"/>
                  </a:lnTo>
                  <a:lnTo>
                    <a:pt x="595" y="246"/>
                  </a:lnTo>
                  <a:lnTo>
                    <a:pt x="597" y="258"/>
                  </a:lnTo>
                  <a:lnTo>
                    <a:pt x="597" y="268"/>
                  </a:lnTo>
                  <a:lnTo>
                    <a:pt x="593" y="278"/>
                  </a:lnTo>
                  <a:lnTo>
                    <a:pt x="589" y="284"/>
                  </a:lnTo>
                  <a:lnTo>
                    <a:pt x="587" y="286"/>
                  </a:lnTo>
                  <a:lnTo>
                    <a:pt x="569" y="292"/>
                  </a:lnTo>
                  <a:lnTo>
                    <a:pt x="551" y="294"/>
                  </a:lnTo>
                  <a:lnTo>
                    <a:pt x="531" y="292"/>
                  </a:lnTo>
                  <a:lnTo>
                    <a:pt x="515" y="288"/>
                  </a:lnTo>
                  <a:lnTo>
                    <a:pt x="503" y="284"/>
                  </a:lnTo>
                  <a:lnTo>
                    <a:pt x="499" y="282"/>
                  </a:lnTo>
                  <a:lnTo>
                    <a:pt x="483" y="280"/>
                  </a:lnTo>
                  <a:lnTo>
                    <a:pt x="467" y="274"/>
                  </a:lnTo>
                  <a:lnTo>
                    <a:pt x="449" y="266"/>
                  </a:lnTo>
                  <a:lnTo>
                    <a:pt x="427" y="260"/>
                  </a:lnTo>
                  <a:lnTo>
                    <a:pt x="401" y="256"/>
                  </a:lnTo>
                  <a:lnTo>
                    <a:pt x="375" y="254"/>
                  </a:lnTo>
                  <a:lnTo>
                    <a:pt x="361" y="254"/>
                  </a:lnTo>
                  <a:lnTo>
                    <a:pt x="339" y="256"/>
                  </a:lnTo>
                  <a:lnTo>
                    <a:pt x="316" y="258"/>
                  </a:lnTo>
                  <a:lnTo>
                    <a:pt x="294" y="258"/>
                  </a:lnTo>
                  <a:lnTo>
                    <a:pt x="278" y="260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56" y="264"/>
                  </a:lnTo>
                  <a:lnTo>
                    <a:pt x="238" y="266"/>
                  </a:lnTo>
                  <a:lnTo>
                    <a:pt x="220" y="272"/>
                  </a:lnTo>
                  <a:lnTo>
                    <a:pt x="202" y="276"/>
                  </a:lnTo>
                  <a:lnTo>
                    <a:pt x="188" y="284"/>
                  </a:lnTo>
                  <a:lnTo>
                    <a:pt x="176" y="296"/>
                  </a:lnTo>
                  <a:lnTo>
                    <a:pt x="170" y="308"/>
                  </a:lnTo>
                  <a:lnTo>
                    <a:pt x="168" y="324"/>
                  </a:lnTo>
                  <a:lnTo>
                    <a:pt x="166" y="338"/>
                  </a:lnTo>
                  <a:lnTo>
                    <a:pt x="166" y="350"/>
                  </a:lnTo>
                  <a:lnTo>
                    <a:pt x="168" y="368"/>
                  </a:lnTo>
                  <a:lnTo>
                    <a:pt x="174" y="386"/>
                  </a:lnTo>
                  <a:lnTo>
                    <a:pt x="178" y="402"/>
                  </a:lnTo>
                  <a:lnTo>
                    <a:pt x="182" y="414"/>
                  </a:lnTo>
                  <a:lnTo>
                    <a:pt x="184" y="418"/>
                  </a:lnTo>
                  <a:lnTo>
                    <a:pt x="186" y="448"/>
                  </a:lnTo>
                  <a:lnTo>
                    <a:pt x="184" y="471"/>
                  </a:lnTo>
                  <a:lnTo>
                    <a:pt x="178" y="489"/>
                  </a:lnTo>
                  <a:lnTo>
                    <a:pt x="170" y="501"/>
                  </a:lnTo>
                  <a:lnTo>
                    <a:pt x="160" y="509"/>
                  </a:lnTo>
                  <a:lnTo>
                    <a:pt x="154" y="513"/>
                  </a:lnTo>
                  <a:lnTo>
                    <a:pt x="148" y="515"/>
                  </a:lnTo>
                  <a:lnTo>
                    <a:pt x="146" y="515"/>
                  </a:lnTo>
                  <a:lnTo>
                    <a:pt x="134" y="511"/>
                  </a:lnTo>
                  <a:lnTo>
                    <a:pt x="128" y="503"/>
                  </a:lnTo>
                  <a:lnTo>
                    <a:pt x="126" y="491"/>
                  </a:lnTo>
                  <a:lnTo>
                    <a:pt x="124" y="475"/>
                  </a:lnTo>
                  <a:lnTo>
                    <a:pt x="118" y="454"/>
                  </a:lnTo>
                  <a:lnTo>
                    <a:pt x="110" y="430"/>
                  </a:lnTo>
                  <a:lnTo>
                    <a:pt x="98" y="404"/>
                  </a:lnTo>
                  <a:lnTo>
                    <a:pt x="86" y="376"/>
                  </a:lnTo>
                  <a:lnTo>
                    <a:pt x="74" y="352"/>
                  </a:lnTo>
                  <a:lnTo>
                    <a:pt x="62" y="332"/>
                  </a:lnTo>
                  <a:lnTo>
                    <a:pt x="52" y="318"/>
                  </a:lnTo>
                  <a:lnTo>
                    <a:pt x="42" y="306"/>
                  </a:lnTo>
                  <a:lnTo>
                    <a:pt x="32" y="292"/>
                  </a:lnTo>
                  <a:lnTo>
                    <a:pt x="20" y="276"/>
                  </a:lnTo>
                  <a:lnTo>
                    <a:pt x="10" y="262"/>
                  </a:lnTo>
                  <a:lnTo>
                    <a:pt x="4" y="250"/>
                  </a:lnTo>
                  <a:lnTo>
                    <a:pt x="0" y="246"/>
                  </a:lnTo>
                  <a:lnTo>
                    <a:pt x="4" y="204"/>
                  </a:lnTo>
                  <a:lnTo>
                    <a:pt x="14" y="164"/>
                  </a:lnTo>
                  <a:lnTo>
                    <a:pt x="28" y="128"/>
                  </a:lnTo>
                  <a:lnTo>
                    <a:pt x="46" y="96"/>
                  </a:lnTo>
                  <a:lnTo>
                    <a:pt x="64" y="68"/>
                  </a:lnTo>
                  <a:lnTo>
                    <a:pt x="84" y="44"/>
                  </a:lnTo>
                  <a:lnTo>
                    <a:pt x="102" y="26"/>
                  </a:lnTo>
                  <a:lnTo>
                    <a:pt x="116" y="12"/>
                  </a:lnTo>
                  <a:lnTo>
                    <a:pt x="126" y="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3DDF13C2-26D6-4632-8DE4-4380BCF9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5" y="2641601"/>
              <a:ext cx="1235075" cy="1620838"/>
            </a:xfrm>
            <a:custGeom>
              <a:avLst/>
              <a:gdLst>
                <a:gd name="T0" fmla="*/ 661 w 1557"/>
                <a:gd name="T1" fmla="*/ 18 h 2042"/>
                <a:gd name="T2" fmla="*/ 759 w 1557"/>
                <a:gd name="T3" fmla="*/ 28 h 2042"/>
                <a:gd name="T4" fmla="*/ 767 w 1557"/>
                <a:gd name="T5" fmla="*/ 46 h 2042"/>
                <a:gd name="T6" fmla="*/ 826 w 1557"/>
                <a:gd name="T7" fmla="*/ 68 h 2042"/>
                <a:gd name="T8" fmla="*/ 868 w 1557"/>
                <a:gd name="T9" fmla="*/ 86 h 2042"/>
                <a:gd name="T10" fmla="*/ 888 w 1557"/>
                <a:gd name="T11" fmla="*/ 96 h 2042"/>
                <a:gd name="T12" fmla="*/ 978 w 1557"/>
                <a:gd name="T13" fmla="*/ 112 h 2042"/>
                <a:gd name="T14" fmla="*/ 1074 w 1557"/>
                <a:gd name="T15" fmla="*/ 148 h 2042"/>
                <a:gd name="T16" fmla="*/ 1212 w 1557"/>
                <a:gd name="T17" fmla="*/ 148 h 2042"/>
                <a:gd name="T18" fmla="*/ 1287 w 1557"/>
                <a:gd name="T19" fmla="*/ 228 h 2042"/>
                <a:gd name="T20" fmla="*/ 1429 w 1557"/>
                <a:gd name="T21" fmla="*/ 275 h 2042"/>
                <a:gd name="T22" fmla="*/ 1557 w 1557"/>
                <a:gd name="T23" fmla="*/ 315 h 2042"/>
                <a:gd name="T24" fmla="*/ 1483 w 1557"/>
                <a:gd name="T25" fmla="*/ 369 h 2042"/>
                <a:gd name="T26" fmla="*/ 1234 w 1557"/>
                <a:gd name="T27" fmla="*/ 487 h 2042"/>
                <a:gd name="T28" fmla="*/ 1170 w 1557"/>
                <a:gd name="T29" fmla="*/ 461 h 2042"/>
                <a:gd name="T30" fmla="*/ 1072 w 1557"/>
                <a:gd name="T31" fmla="*/ 451 h 2042"/>
                <a:gd name="T32" fmla="*/ 986 w 1557"/>
                <a:gd name="T33" fmla="*/ 457 h 2042"/>
                <a:gd name="T34" fmla="*/ 966 w 1557"/>
                <a:gd name="T35" fmla="*/ 469 h 2042"/>
                <a:gd name="T36" fmla="*/ 1046 w 1557"/>
                <a:gd name="T37" fmla="*/ 599 h 2042"/>
                <a:gd name="T38" fmla="*/ 1162 w 1557"/>
                <a:gd name="T39" fmla="*/ 727 h 2042"/>
                <a:gd name="T40" fmla="*/ 1234 w 1557"/>
                <a:gd name="T41" fmla="*/ 836 h 2042"/>
                <a:gd name="T42" fmla="*/ 1267 w 1557"/>
                <a:gd name="T43" fmla="*/ 1130 h 2042"/>
                <a:gd name="T44" fmla="*/ 1210 w 1557"/>
                <a:gd name="T45" fmla="*/ 1295 h 2042"/>
                <a:gd name="T46" fmla="*/ 1126 w 1557"/>
                <a:gd name="T47" fmla="*/ 1455 h 2042"/>
                <a:gd name="T48" fmla="*/ 1078 w 1557"/>
                <a:gd name="T49" fmla="*/ 1523 h 2042"/>
                <a:gd name="T50" fmla="*/ 1046 w 1557"/>
                <a:gd name="T51" fmla="*/ 1557 h 2042"/>
                <a:gd name="T52" fmla="*/ 1068 w 1557"/>
                <a:gd name="T53" fmla="*/ 1547 h 2042"/>
                <a:gd name="T54" fmla="*/ 1136 w 1557"/>
                <a:gd name="T55" fmla="*/ 1515 h 2042"/>
                <a:gd name="T56" fmla="*/ 1184 w 1557"/>
                <a:gd name="T57" fmla="*/ 1497 h 2042"/>
                <a:gd name="T58" fmla="*/ 1277 w 1557"/>
                <a:gd name="T59" fmla="*/ 1441 h 2042"/>
                <a:gd name="T60" fmla="*/ 1377 w 1557"/>
                <a:gd name="T61" fmla="*/ 1375 h 2042"/>
                <a:gd name="T62" fmla="*/ 1423 w 1557"/>
                <a:gd name="T63" fmla="*/ 1519 h 2042"/>
                <a:gd name="T64" fmla="*/ 1327 w 1557"/>
                <a:gd name="T65" fmla="*/ 1719 h 2042"/>
                <a:gd name="T66" fmla="*/ 1210 w 1557"/>
                <a:gd name="T67" fmla="*/ 1822 h 2042"/>
                <a:gd name="T68" fmla="*/ 1086 w 1557"/>
                <a:gd name="T69" fmla="*/ 1920 h 2042"/>
                <a:gd name="T70" fmla="*/ 952 w 1557"/>
                <a:gd name="T71" fmla="*/ 1958 h 2042"/>
                <a:gd name="T72" fmla="*/ 800 w 1557"/>
                <a:gd name="T73" fmla="*/ 2004 h 2042"/>
                <a:gd name="T74" fmla="*/ 711 w 1557"/>
                <a:gd name="T75" fmla="*/ 2042 h 2042"/>
                <a:gd name="T76" fmla="*/ 573 w 1557"/>
                <a:gd name="T77" fmla="*/ 2008 h 2042"/>
                <a:gd name="T78" fmla="*/ 495 w 1557"/>
                <a:gd name="T79" fmla="*/ 1938 h 2042"/>
                <a:gd name="T80" fmla="*/ 383 w 1557"/>
                <a:gd name="T81" fmla="*/ 1818 h 2042"/>
                <a:gd name="T82" fmla="*/ 266 w 1557"/>
                <a:gd name="T83" fmla="*/ 1695 h 2042"/>
                <a:gd name="T84" fmla="*/ 188 w 1557"/>
                <a:gd name="T85" fmla="*/ 1585 h 2042"/>
                <a:gd name="T86" fmla="*/ 122 w 1557"/>
                <a:gd name="T87" fmla="*/ 1415 h 2042"/>
                <a:gd name="T88" fmla="*/ 76 w 1557"/>
                <a:gd name="T89" fmla="*/ 1289 h 2042"/>
                <a:gd name="T90" fmla="*/ 12 w 1557"/>
                <a:gd name="T91" fmla="*/ 1132 h 2042"/>
                <a:gd name="T92" fmla="*/ 10 w 1557"/>
                <a:gd name="T93" fmla="*/ 956 h 2042"/>
                <a:gd name="T94" fmla="*/ 10 w 1557"/>
                <a:gd name="T95" fmla="*/ 771 h 2042"/>
                <a:gd name="T96" fmla="*/ 30 w 1557"/>
                <a:gd name="T97" fmla="*/ 559 h 2042"/>
                <a:gd name="T98" fmla="*/ 60 w 1557"/>
                <a:gd name="T99" fmla="*/ 365 h 2042"/>
                <a:gd name="T100" fmla="*/ 92 w 1557"/>
                <a:gd name="T101" fmla="*/ 323 h 2042"/>
                <a:gd name="T102" fmla="*/ 130 w 1557"/>
                <a:gd name="T103" fmla="*/ 236 h 2042"/>
                <a:gd name="T104" fmla="*/ 148 w 1557"/>
                <a:gd name="T105" fmla="*/ 218 h 2042"/>
                <a:gd name="T106" fmla="*/ 152 w 1557"/>
                <a:gd name="T107" fmla="*/ 190 h 2042"/>
                <a:gd name="T108" fmla="*/ 168 w 1557"/>
                <a:gd name="T109" fmla="*/ 162 h 2042"/>
                <a:gd name="T110" fmla="*/ 250 w 1557"/>
                <a:gd name="T111" fmla="*/ 56 h 2042"/>
                <a:gd name="T112" fmla="*/ 357 w 1557"/>
                <a:gd name="T113" fmla="*/ 22 h 2042"/>
                <a:gd name="T114" fmla="*/ 557 w 1557"/>
                <a:gd name="T115" fmla="*/ 2 h 2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7" h="2042">
                  <a:moveTo>
                    <a:pt x="591" y="0"/>
                  </a:moveTo>
                  <a:lnTo>
                    <a:pt x="607" y="2"/>
                  </a:lnTo>
                  <a:lnTo>
                    <a:pt x="623" y="4"/>
                  </a:lnTo>
                  <a:lnTo>
                    <a:pt x="641" y="8"/>
                  </a:lnTo>
                  <a:lnTo>
                    <a:pt x="653" y="14"/>
                  </a:lnTo>
                  <a:lnTo>
                    <a:pt x="661" y="18"/>
                  </a:lnTo>
                  <a:lnTo>
                    <a:pt x="671" y="20"/>
                  </a:lnTo>
                  <a:lnTo>
                    <a:pt x="685" y="16"/>
                  </a:lnTo>
                  <a:lnTo>
                    <a:pt x="709" y="10"/>
                  </a:lnTo>
                  <a:lnTo>
                    <a:pt x="731" y="10"/>
                  </a:lnTo>
                  <a:lnTo>
                    <a:pt x="753" y="22"/>
                  </a:lnTo>
                  <a:lnTo>
                    <a:pt x="759" y="28"/>
                  </a:lnTo>
                  <a:lnTo>
                    <a:pt x="763" y="32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4"/>
                  </a:lnTo>
                  <a:lnTo>
                    <a:pt x="767" y="46"/>
                  </a:lnTo>
                  <a:lnTo>
                    <a:pt x="767" y="46"/>
                  </a:lnTo>
                  <a:lnTo>
                    <a:pt x="770" y="46"/>
                  </a:lnTo>
                  <a:lnTo>
                    <a:pt x="774" y="46"/>
                  </a:lnTo>
                  <a:lnTo>
                    <a:pt x="786" y="46"/>
                  </a:lnTo>
                  <a:lnTo>
                    <a:pt x="798" y="52"/>
                  </a:lnTo>
                  <a:lnTo>
                    <a:pt x="814" y="62"/>
                  </a:lnTo>
                  <a:lnTo>
                    <a:pt x="826" y="68"/>
                  </a:lnTo>
                  <a:lnTo>
                    <a:pt x="840" y="68"/>
                  </a:lnTo>
                  <a:lnTo>
                    <a:pt x="854" y="68"/>
                  </a:lnTo>
                  <a:lnTo>
                    <a:pt x="864" y="74"/>
                  </a:lnTo>
                  <a:lnTo>
                    <a:pt x="866" y="78"/>
                  </a:lnTo>
                  <a:lnTo>
                    <a:pt x="868" y="84"/>
                  </a:lnTo>
                  <a:lnTo>
                    <a:pt x="868" y="86"/>
                  </a:lnTo>
                  <a:lnTo>
                    <a:pt x="868" y="90"/>
                  </a:lnTo>
                  <a:lnTo>
                    <a:pt x="868" y="92"/>
                  </a:lnTo>
                  <a:lnTo>
                    <a:pt x="868" y="94"/>
                  </a:lnTo>
                  <a:lnTo>
                    <a:pt x="872" y="94"/>
                  </a:lnTo>
                  <a:lnTo>
                    <a:pt x="876" y="94"/>
                  </a:lnTo>
                  <a:lnTo>
                    <a:pt x="888" y="96"/>
                  </a:lnTo>
                  <a:lnTo>
                    <a:pt x="898" y="102"/>
                  </a:lnTo>
                  <a:lnTo>
                    <a:pt x="914" y="110"/>
                  </a:lnTo>
                  <a:lnTo>
                    <a:pt x="928" y="112"/>
                  </a:lnTo>
                  <a:lnTo>
                    <a:pt x="944" y="110"/>
                  </a:lnTo>
                  <a:lnTo>
                    <a:pt x="960" y="110"/>
                  </a:lnTo>
                  <a:lnTo>
                    <a:pt x="978" y="112"/>
                  </a:lnTo>
                  <a:lnTo>
                    <a:pt x="996" y="118"/>
                  </a:lnTo>
                  <a:lnTo>
                    <a:pt x="1014" y="126"/>
                  </a:lnTo>
                  <a:lnTo>
                    <a:pt x="1032" y="136"/>
                  </a:lnTo>
                  <a:lnTo>
                    <a:pt x="1048" y="144"/>
                  </a:lnTo>
                  <a:lnTo>
                    <a:pt x="1060" y="148"/>
                  </a:lnTo>
                  <a:lnTo>
                    <a:pt x="1074" y="148"/>
                  </a:lnTo>
                  <a:lnTo>
                    <a:pt x="1094" y="148"/>
                  </a:lnTo>
                  <a:lnTo>
                    <a:pt x="1116" y="146"/>
                  </a:lnTo>
                  <a:lnTo>
                    <a:pt x="1136" y="144"/>
                  </a:lnTo>
                  <a:lnTo>
                    <a:pt x="1154" y="140"/>
                  </a:lnTo>
                  <a:lnTo>
                    <a:pt x="1180" y="138"/>
                  </a:lnTo>
                  <a:lnTo>
                    <a:pt x="1212" y="148"/>
                  </a:lnTo>
                  <a:lnTo>
                    <a:pt x="1243" y="168"/>
                  </a:lnTo>
                  <a:lnTo>
                    <a:pt x="1257" y="182"/>
                  </a:lnTo>
                  <a:lnTo>
                    <a:pt x="1267" y="196"/>
                  </a:lnTo>
                  <a:lnTo>
                    <a:pt x="1273" y="210"/>
                  </a:lnTo>
                  <a:lnTo>
                    <a:pt x="1277" y="220"/>
                  </a:lnTo>
                  <a:lnTo>
                    <a:pt x="1287" y="228"/>
                  </a:lnTo>
                  <a:lnTo>
                    <a:pt x="1297" y="232"/>
                  </a:lnTo>
                  <a:lnTo>
                    <a:pt x="1315" y="240"/>
                  </a:lnTo>
                  <a:lnTo>
                    <a:pt x="1339" y="248"/>
                  </a:lnTo>
                  <a:lnTo>
                    <a:pt x="1367" y="256"/>
                  </a:lnTo>
                  <a:lnTo>
                    <a:pt x="1397" y="266"/>
                  </a:lnTo>
                  <a:lnTo>
                    <a:pt x="1429" y="275"/>
                  </a:lnTo>
                  <a:lnTo>
                    <a:pt x="1461" y="285"/>
                  </a:lnTo>
                  <a:lnTo>
                    <a:pt x="1491" y="295"/>
                  </a:lnTo>
                  <a:lnTo>
                    <a:pt x="1517" y="303"/>
                  </a:lnTo>
                  <a:lnTo>
                    <a:pt x="1537" y="309"/>
                  </a:lnTo>
                  <a:lnTo>
                    <a:pt x="1551" y="313"/>
                  </a:lnTo>
                  <a:lnTo>
                    <a:pt x="1557" y="315"/>
                  </a:lnTo>
                  <a:lnTo>
                    <a:pt x="1553" y="315"/>
                  </a:lnTo>
                  <a:lnTo>
                    <a:pt x="1545" y="319"/>
                  </a:lnTo>
                  <a:lnTo>
                    <a:pt x="1533" y="325"/>
                  </a:lnTo>
                  <a:lnTo>
                    <a:pt x="1519" y="335"/>
                  </a:lnTo>
                  <a:lnTo>
                    <a:pt x="1501" y="349"/>
                  </a:lnTo>
                  <a:lnTo>
                    <a:pt x="1483" y="369"/>
                  </a:lnTo>
                  <a:lnTo>
                    <a:pt x="1463" y="395"/>
                  </a:lnTo>
                  <a:lnTo>
                    <a:pt x="1445" y="429"/>
                  </a:lnTo>
                  <a:lnTo>
                    <a:pt x="1427" y="471"/>
                  </a:lnTo>
                  <a:lnTo>
                    <a:pt x="1413" y="519"/>
                  </a:lnTo>
                  <a:lnTo>
                    <a:pt x="1401" y="579"/>
                  </a:lnTo>
                  <a:lnTo>
                    <a:pt x="1234" y="487"/>
                  </a:lnTo>
                  <a:lnTo>
                    <a:pt x="1232" y="487"/>
                  </a:lnTo>
                  <a:lnTo>
                    <a:pt x="1222" y="489"/>
                  </a:lnTo>
                  <a:lnTo>
                    <a:pt x="1208" y="489"/>
                  </a:lnTo>
                  <a:lnTo>
                    <a:pt x="1194" y="485"/>
                  </a:lnTo>
                  <a:lnTo>
                    <a:pt x="1180" y="477"/>
                  </a:lnTo>
                  <a:lnTo>
                    <a:pt x="1170" y="461"/>
                  </a:lnTo>
                  <a:lnTo>
                    <a:pt x="1164" y="461"/>
                  </a:lnTo>
                  <a:lnTo>
                    <a:pt x="1150" y="461"/>
                  </a:lnTo>
                  <a:lnTo>
                    <a:pt x="1128" y="461"/>
                  </a:lnTo>
                  <a:lnTo>
                    <a:pt x="1106" y="461"/>
                  </a:lnTo>
                  <a:lnTo>
                    <a:pt x="1086" y="457"/>
                  </a:lnTo>
                  <a:lnTo>
                    <a:pt x="1072" y="451"/>
                  </a:lnTo>
                  <a:lnTo>
                    <a:pt x="1056" y="445"/>
                  </a:lnTo>
                  <a:lnTo>
                    <a:pt x="1040" y="443"/>
                  </a:lnTo>
                  <a:lnTo>
                    <a:pt x="1022" y="447"/>
                  </a:lnTo>
                  <a:lnTo>
                    <a:pt x="1004" y="451"/>
                  </a:lnTo>
                  <a:lnTo>
                    <a:pt x="994" y="455"/>
                  </a:lnTo>
                  <a:lnTo>
                    <a:pt x="986" y="457"/>
                  </a:lnTo>
                  <a:lnTo>
                    <a:pt x="980" y="459"/>
                  </a:lnTo>
                  <a:lnTo>
                    <a:pt x="974" y="461"/>
                  </a:lnTo>
                  <a:lnTo>
                    <a:pt x="968" y="463"/>
                  </a:lnTo>
                  <a:lnTo>
                    <a:pt x="964" y="463"/>
                  </a:lnTo>
                  <a:lnTo>
                    <a:pt x="964" y="463"/>
                  </a:lnTo>
                  <a:lnTo>
                    <a:pt x="966" y="469"/>
                  </a:lnTo>
                  <a:lnTo>
                    <a:pt x="972" y="481"/>
                  </a:lnTo>
                  <a:lnTo>
                    <a:pt x="982" y="501"/>
                  </a:lnTo>
                  <a:lnTo>
                    <a:pt x="996" y="525"/>
                  </a:lnTo>
                  <a:lnTo>
                    <a:pt x="1012" y="549"/>
                  </a:lnTo>
                  <a:lnTo>
                    <a:pt x="1028" y="575"/>
                  </a:lnTo>
                  <a:lnTo>
                    <a:pt x="1046" y="599"/>
                  </a:lnTo>
                  <a:lnTo>
                    <a:pt x="1064" y="619"/>
                  </a:lnTo>
                  <a:lnTo>
                    <a:pt x="1082" y="633"/>
                  </a:lnTo>
                  <a:lnTo>
                    <a:pt x="1100" y="649"/>
                  </a:lnTo>
                  <a:lnTo>
                    <a:pt x="1122" y="671"/>
                  </a:lnTo>
                  <a:lnTo>
                    <a:pt x="1142" y="699"/>
                  </a:lnTo>
                  <a:lnTo>
                    <a:pt x="1162" y="727"/>
                  </a:lnTo>
                  <a:lnTo>
                    <a:pt x="1180" y="753"/>
                  </a:lnTo>
                  <a:lnTo>
                    <a:pt x="1196" y="779"/>
                  </a:lnTo>
                  <a:lnTo>
                    <a:pt x="1210" y="796"/>
                  </a:lnTo>
                  <a:lnTo>
                    <a:pt x="1218" y="808"/>
                  </a:lnTo>
                  <a:lnTo>
                    <a:pt x="1226" y="820"/>
                  </a:lnTo>
                  <a:lnTo>
                    <a:pt x="1234" y="836"/>
                  </a:lnTo>
                  <a:lnTo>
                    <a:pt x="1241" y="856"/>
                  </a:lnTo>
                  <a:lnTo>
                    <a:pt x="1247" y="872"/>
                  </a:lnTo>
                  <a:lnTo>
                    <a:pt x="1249" y="886"/>
                  </a:lnTo>
                  <a:lnTo>
                    <a:pt x="1251" y="890"/>
                  </a:lnTo>
                  <a:lnTo>
                    <a:pt x="1269" y="1124"/>
                  </a:lnTo>
                  <a:lnTo>
                    <a:pt x="1267" y="1130"/>
                  </a:lnTo>
                  <a:lnTo>
                    <a:pt x="1263" y="1146"/>
                  </a:lnTo>
                  <a:lnTo>
                    <a:pt x="1255" y="1168"/>
                  </a:lnTo>
                  <a:lnTo>
                    <a:pt x="1245" y="1198"/>
                  </a:lnTo>
                  <a:lnTo>
                    <a:pt x="1234" y="1230"/>
                  </a:lnTo>
                  <a:lnTo>
                    <a:pt x="1222" y="1264"/>
                  </a:lnTo>
                  <a:lnTo>
                    <a:pt x="1210" y="1295"/>
                  </a:lnTo>
                  <a:lnTo>
                    <a:pt x="1198" y="1325"/>
                  </a:lnTo>
                  <a:lnTo>
                    <a:pt x="1188" y="1351"/>
                  </a:lnTo>
                  <a:lnTo>
                    <a:pt x="1174" y="1375"/>
                  </a:lnTo>
                  <a:lnTo>
                    <a:pt x="1158" y="1403"/>
                  </a:lnTo>
                  <a:lnTo>
                    <a:pt x="1142" y="1431"/>
                  </a:lnTo>
                  <a:lnTo>
                    <a:pt x="1126" y="1455"/>
                  </a:lnTo>
                  <a:lnTo>
                    <a:pt x="1110" y="1479"/>
                  </a:lnTo>
                  <a:lnTo>
                    <a:pt x="1098" y="1497"/>
                  </a:lnTo>
                  <a:lnTo>
                    <a:pt x="1090" y="1509"/>
                  </a:lnTo>
                  <a:lnTo>
                    <a:pt x="1088" y="1513"/>
                  </a:lnTo>
                  <a:lnTo>
                    <a:pt x="1084" y="1515"/>
                  </a:lnTo>
                  <a:lnTo>
                    <a:pt x="1078" y="1523"/>
                  </a:lnTo>
                  <a:lnTo>
                    <a:pt x="1068" y="1531"/>
                  </a:lnTo>
                  <a:lnTo>
                    <a:pt x="1058" y="1541"/>
                  </a:lnTo>
                  <a:lnTo>
                    <a:pt x="1050" y="1549"/>
                  </a:lnTo>
                  <a:lnTo>
                    <a:pt x="1042" y="1555"/>
                  </a:lnTo>
                  <a:lnTo>
                    <a:pt x="1044" y="1555"/>
                  </a:lnTo>
                  <a:lnTo>
                    <a:pt x="1046" y="1557"/>
                  </a:lnTo>
                  <a:lnTo>
                    <a:pt x="1048" y="1557"/>
                  </a:lnTo>
                  <a:lnTo>
                    <a:pt x="1052" y="1559"/>
                  </a:lnTo>
                  <a:lnTo>
                    <a:pt x="1058" y="1557"/>
                  </a:lnTo>
                  <a:lnTo>
                    <a:pt x="1062" y="1555"/>
                  </a:lnTo>
                  <a:lnTo>
                    <a:pt x="1066" y="1549"/>
                  </a:lnTo>
                  <a:lnTo>
                    <a:pt x="1068" y="1547"/>
                  </a:lnTo>
                  <a:lnTo>
                    <a:pt x="1076" y="1539"/>
                  </a:lnTo>
                  <a:lnTo>
                    <a:pt x="1086" y="1531"/>
                  </a:lnTo>
                  <a:lnTo>
                    <a:pt x="1098" y="1521"/>
                  </a:lnTo>
                  <a:lnTo>
                    <a:pt x="1110" y="1515"/>
                  </a:lnTo>
                  <a:lnTo>
                    <a:pt x="1122" y="1513"/>
                  </a:lnTo>
                  <a:lnTo>
                    <a:pt x="1136" y="1515"/>
                  </a:lnTo>
                  <a:lnTo>
                    <a:pt x="1146" y="1519"/>
                  </a:lnTo>
                  <a:lnTo>
                    <a:pt x="1152" y="1519"/>
                  </a:lnTo>
                  <a:lnTo>
                    <a:pt x="1160" y="1511"/>
                  </a:lnTo>
                  <a:lnTo>
                    <a:pt x="1166" y="1503"/>
                  </a:lnTo>
                  <a:lnTo>
                    <a:pt x="1176" y="1499"/>
                  </a:lnTo>
                  <a:lnTo>
                    <a:pt x="1184" y="1497"/>
                  </a:lnTo>
                  <a:lnTo>
                    <a:pt x="1194" y="1495"/>
                  </a:lnTo>
                  <a:lnTo>
                    <a:pt x="1202" y="1491"/>
                  </a:lnTo>
                  <a:lnTo>
                    <a:pt x="1214" y="1483"/>
                  </a:lnTo>
                  <a:lnTo>
                    <a:pt x="1234" y="1471"/>
                  </a:lnTo>
                  <a:lnTo>
                    <a:pt x="1255" y="1457"/>
                  </a:lnTo>
                  <a:lnTo>
                    <a:pt x="1277" y="1441"/>
                  </a:lnTo>
                  <a:lnTo>
                    <a:pt x="1301" y="1425"/>
                  </a:lnTo>
                  <a:lnTo>
                    <a:pt x="1325" y="1409"/>
                  </a:lnTo>
                  <a:lnTo>
                    <a:pt x="1345" y="1397"/>
                  </a:lnTo>
                  <a:lnTo>
                    <a:pt x="1361" y="1385"/>
                  </a:lnTo>
                  <a:lnTo>
                    <a:pt x="1373" y="1377"/>
                  </a:lnTo>
                  <a:lnTo>
                    <a:pt x="1377" y="1375"/>
                  </a:lnTo>
                  <a:lnTo>
                    <a:pt x="1377" y="1381"/>
                  </a:lnTo>
                  <a:lnTo>
                    <a:pt x="1381" y="1397"/>
                  </a:lnTo>
                  <a:lnTo>
                    <a:pt x="1387" y="1421"/>
                  </a:lnTo>
                  <a:lnTo>
                    <a:pt x="1397" y="1451"/>
                  </a:lnTo>
                  <a:lnTo>
                    <a:pt x="1409" y="1483"/>
                  </a:lnTo>
                  <a:lnTo>
                    <a:pt x="1423" y="1519"/>
                  </a:lnTo>
                  <a:lnTo>
                    <a:pt x="1443" y="1555"/>
                  </a:lnTo>
                  <a:lnTo>
                    <a:pt x="1465" y="1587"/>
                  </a:lnTo>
                  <a:lnTo>
                    <a:pt x="1491" y="1615"/>
                  </a:lnTo>
                  <a:lnTo>
                    <a:pt x="1521" y="1637"/>
                  </a:lnTo>
                  <a:lnTo>
                    <a:pt x="1329" y="1713"/>
                  </a:lnTo>
                  <a:lnTo>
                    <a:pt x="1327" y="1719"/>
                  </a:lnTo>
                  <a:lnTo>
                    <a:pt x="1323" y="1731"/>
                  </a:lnTo>
                  <a:lnTo>
                    <a:pt x="1311" y="1749"/>
                  </a:lnTo>
                  <a:lnTo>
                    <a:pt x="1293" y="1769"/>
                  </a:lnTo>
                  <a:lnTo>
                    <a:pt x="1267" y="1789"/>
                  </a:lnTo>
                  <a:lnTo>
                    <a:pt x="1239" y="1806"/>
                  </a:lnTo>
                  <a:lnTo>
                    <a:pt x="1210" y="1822"/>
                  </a:lnTo>
                  <a:lnTo>
                    <a:pt x="1180" y="1840"/>
                  </a:lnTo>
                  <a:lnTo>
                    <a:pt x="1154" y="1856"/>
                  </a:lnTo>
                  <a:lnTo>
                    <a:pt x="1132" y="1872"/>
                  </a:lnTo>
                  <a:lnTo>
                    <a:pt x="1120" y="1886"/>
                  </a:lnTo>
                  <a:lnTo>
                    <a:pt x="1106" y="1906"/>
                  </a:lnTo>
                  <a:lnTo>
                    <a:pt x="1086" y="1920"/>
                  </a:lnTo>
                  <a:lnTo>
                    <a:pt x="1062" y="1930"/>
                  </a:lnTo>
                  <a:lnTo>
                    <a:pt x="1030" y="1938"/>
                  </a:lnTo>
                  <a:lnTo>
                    <a:pt x="1004" y="1942"/>
                  </a:lnTo>
                  <a:lnTo>
                    <a:pt x="984" y="1946"/>
                  </a:lnTo>
                  <a:lnTo>
                    <a:pt x="968" y="1950"/>
                  </a:lnTo>
                  <a:lnTo>
                    <a:pt x="952" y="1958"/>
                  </a:lnTo>
                  <a:lnTo>
                    <a:pt x="936" y="1970"/>
                  </a:lnTo>
                  <a:lnTo>
                    <a:pt x="916" y="1982"/>
                  </a:lnTo>
                  <a:lnTo>
                    <a:pt x="888" y="1992"/>
                  </a:lnTo>
                  <a:lnTo>
                    <a:pt x="856" y="1998"/>
                  </a:lnTo>
                  <a:lnTo>
                    <a:pt x="826" y="2002"/>
                  </a:lnTo>
                  <a:lnTo>
                    <a:pt x="800" y="2004"/>
                  </a:lnTo>
                  <a:lnTo>
                    <a:pt x="784" y="2006"/>
                  </a:lnTo>
                  <a:lnTo>
                    <a:pt x="770" y="2010"/>
                  </a:lnTo>
                  <a:lnTo>
                    <a:pt x="759" y="2020"/>
                  </a:lnTo>
                  <a:lnTo>
                    <a:pt x="747" y="2028"/>
                  </a:lnTo>
                  <a:lnTo>
                    <a:pt x="731" y="2036"/>
                  </a:lnTo>
                  <a:lnTo>
                    <a:pt x="711" y="2042"/>
                  </a:lnTo>
                  <a:lnTo>
                    <a:pt x="683" y="2038"/>
                  </a:lnTo>
                  <a:lnTo>
                    <a:pt x="657" y="2028"/>
                  </a:lnTo>
                  <a:lnTo>
                    <a:pt x="633" y="2016"/>
                  </a:lnTo>
                  <a:lnTo>
                    <a:pt x="611" y="2012"/>
                  </a:lnTo>
                  <a:lnTo>
                    <a:pt x="593" y="2010"/>
                  </a:lnTo>
                  <a:lnTo>
                    <a:pt x="573" y="2008"/>
                  </a:lnTo>
                  <a:lnTo>
                    <a:pt x="551" y="2002"/>
                  </a:lnTo>
                  <a:lnTo>
                    <a:pt x="533" y="1994"/>
                  </a:lnTo>
                  <a:lnTo>
                    <a:pt x="519" y="1984"/>
                  </a:lnTo>
                  <a:lnTo>
                    <a:pt x="513" y="1972"/>
                  </a:lnTo>
                  <a:lnTo>
                    <a:pt x="507" y="1956"/>
                  </a:lnTo>
                  <a:lnTo>
                    <a:pt x="495" y="1938"/>
                  </a:lnTo>
                  <a:lnTo>
                    <a:pt x="477" y="1916"/>
                  </a:lnTo>
                  <a:lnTo>
                    <a:pt x="457" y="1894"/>
                  </a:lnTo>
                  <a:lnTo>
                    <a:pt x="435" y="1872"/>
                  </a:lnTo>
                  <a:lnTo>
                    <a:pt x="415" y="1852"/>
                  </a:lnTo>
                  <a:lnTo>
                    <a:pt x="399" y="1836"/>
                  </a:lnTo>
                  <a:lnTo>
                    <a:pt x="383" y="1818"/>
                  </a:lnTo>
                  <a:lnTo>
                    <a:pt x="365" y="1797"/>
                  </a:lnTo>
                  <a:lnTo>
                    <a:pt x="345" y="1775"/>
                  </a:lnTo>
                  <a:lnTo>
                    <a:pt x="325" y="1751"/>
                  </a:lnTo>
                  <a:lnTo>
                    <a:pt x="307" y="1731"/>
                  </a:lnTo>
                  <a:lnTo>
                    <a:pt x="292" y="1717"/>
                  </a:lnTo>
                  <a:lnTo>
                    <a:pt x="266" y="1695"/>
                  </a:lnTo>
                  <a:lnTo>
                    <a:pt x="246" y="1671"/>
                  </a:lnTo>
                  <a:lnTo>
                    <a:pt x="232" y="1643"/>
                  </a:lnTo>
                  <a:lnTo>
                    <a:pt x="224" y="1627"/>
                  </a:lnTo>
                  <a:lnTo>
                    <a:pt x="216" y="1613"/>
                  </a:lnTo>
                  <a:lnTo>
                    <a:pt x="204" y="1601"/>
                  </a:lnTo>
                  <a:lnTo>
                    <a:pt x="188" y="1585"/>
                  </a:lnTo>
                  <a:lnTo>
                    <a:pt x="170" y="1561"/>
                  </a:lnTo>
                  <a:lnTo>
                    <a:pt x="150" y="1531"/>
                  </a:lnTo>
                  <a:lnTo>
                    <a:pt x="134" y="1497"/>
                  </a:lnTo>
                  <a:lnTo>
                    <a:pt x="124" y="1461"/>
                  </a:lnTo>
                  <a:lnTo>
                    <a:pt x="120" y="1435"/>
                  </a:lnTo>
                  <a:lnTo>
                    <a:pt x="122" y="1415"/>
                  </a:lnTo>
                  <a:lnTo>
                    <a:pt x="122" y="1401"/>
                  </a:lnTo>
                  <a:lnTo>
                    <a:pt x="122" y="1387"/>
                  </a:lnTo>
                  <a:lnTo>
                    <a:pt x="118" y="1371"/>
                  </a:lnTo>
                  <a:lnTo>
                    <a:pt x="106" y="1347"/>
                  </a:lnTo>
                  <a:lnTo>
                    <a:pt x="90" y="1319"/>
                  </a:lnTo>
                  <a:lnTo>
                    <a:pt x="76" y="1289"/>
                  </a:lnTo>
                  <a:lnTo>
                    <a:pt x="62" y="1260"/>
                  </a:lnTo>
                  <a:lnTo>
                    <a:pt x="54" y="1240"/>
                  </a:lnTo>
                  <a:lnTo>
                    <a:pt x="42" y="1214"/>
                  </a:lnTo>
                  <a:lnTo>
                    <a:pt x="32" y="1186"/>
                  </a:lnTo>
                  <a:lnTo>
                    <a:pt x="20" y="1158"/>
                  </a:lnTo>
                  <a:lnTo>
                    <a:pt x="12" y="1132"/>
                  </a:lnTo>
                  <a:lnTo>
                    <a:pt x="8" y="1114"/>
                  </a:lnTo>
                  <a:lnTo>
                    <a:pt x="8" y="1090"/>
                  </a:lnTo>
                  <a:lnTo>
                    <a:pt x="12" y="1062"/>
                  </a:lnTo>
                  <a:lnTo>
                    <a:pt x="14" y="1030"/>
                  </a:lnTo>
                  <a:lnTo>
                    <a:pt x="12" y="992"/>
                  </a:lnTo>
                  <a:lnTo>
                    <a:pt x="10" y="956"/>
                  </a:lnTo>
                  <a:lnTo>
                    <a:pt x="12" y="916"/>
                  </a:lnTo>
                  <a:lnTo>
                    <a:pt x="14" y="878"/>
                  </a:lnTo>
                  <a:lnTo>
                    <a:pt x="16" y="844"/>
                  </a:lnTo>
                  <a:lnTo>
                    <a:pt x="16" y="818"/>
                  </a:lnTo>
                  <a:lnTo>
                    <a:pt x="14" y="798"/>
                  </a:lnTo>
                  <a:lnTo>
                    <a:pt x="10" y="771"/>
                  </a:lnTo>
                  <a:lnTo>
                    <a:pt x="4" y="739"/>
                  </a:lnTo>
                  <a:lnTo>
                    <a:pt x="0" y="705"/>
                  </a:lnTo>
                  <a:lnTo>
                    <a:pt x="0" y="671"/>
                  </a:lnTo>
                  <a:lnTo>
                    <a:pt x="6" y="639"/>
                  </a:lnTo>
                  <a:lnTo>
                    <a:pt x="18" y="601"/>
                  </a:lnTo>
                  <a:lnTo>
                    <a:pt x="30" y="559"/>
                  </a:lnTo>
                  <a:lnTo>
                    <a:pt x="42" y="517"/>
                  </a:lnTo>
                  <a:lnTo>
                    <a:pt x="52" y="477"/>
                  </a:lnTo>
                  <a:lnTo>
                    <a:pt x="56" y="443"/>
                  </a:lnTo>
                  <a:lnTo>
                    <a:pt x="58" y="413"/>
                  </a:lnTo>
                  <a:lnTo>
                    <a:pt x="60" y="387"/>
                  </a:lnTo>
                  <a:lnTo>
                    <a:pt x="60" y="365"/>
                  </a:lnTo>
                  <a:lnTo>
                    <a:pt x="62" y="349"/>
                  </a:lnTo>
                  <a:lnTo>
                    <a:pt x="62" y="345"/>
                  </a:lnTo>
                  <a:lnTo>
                    <a:pt x="64" y="343"/>
                  </a:lnTo>
                  <a:lnTo>
                    <a:pt x="72" y="339"/>
                  </a:lnTo>
                  <a:lnTo>
                    <a:pt x="82" y="331"/>
                  </a:lnTo>
                  <a:lnTo>
                    <a:pt x="92" y="323"/>
                  </a:lnTo>
                  <a:lnTo>
                    <a:pt x="98" y="309"/>
                  </a:lnTo>
                  <a:lnTo>
                    <a:pt x="96" y="295"/>
                  </a:lnTo>
                  <a:lnTo>
                    <a:pt x="92" y="273"/>
                  </a:lnTo>
                  <a:lnTo>
                    <a:pt x="98" y="258"/>
                  </a:lnTo>
                  <a:lnTo>
                    <a:pt x="110" y="24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8" y="232"/>
                  </a:lnTo>
                  <a:lnTo>
                    <a:pt x="142" y="228"/>
                  </a:lnTo>
                  <a:lnTo>
                    <a:pt x="146" y="224"/>
                  </a:lnTo>
                  <a:lnTo>
                    <a:pt x="148" y="218"/>
                  </a:lnTo>
                  <a:lnTo>
                    <a:pt x="150" y="212"/>
                  </a:lnTo>
                  <a:lnTo>
                    <a:pt x="150" y="206"/>
                  </a:lnTo>
                  <a:lnTo>
                    <a:pt x="148" y="200"/>
                  </a:lnTo>
                  <a:lnTo>
                    <a:pt x="148" y="194"/>
                  </a:lnTo>
                  <a:lnTo>
                    <a:pt x="150" y="192"/>
                  </a:lnTo>
                  <a:lnTo>
                    <a:pt x="152" y="190"/>
                  </a:lnTo>
                  <a:lnTo>
                    <a:pt x="156" y="188"/>
                  </a:lnTo>
                  <a:lnTo>
                    <a:pt x="158" y="186"/>
                  </a:lnTo>
                  <a:lnTo>
                    <a:pt x="162" y="184"/>
                  </a:lnTo>
                  <a:lnTo>
                    <a:pt x="162" y="182"/>
                  </a:lnTo>
                  <a:lnTo>
                    <a:pt x="164" y="178"/>
                  </a:lnTo>
                  <a:lnTo>
                    <a:pt x="168" y="162"/>
                  </a:lnTo>
                  <a:lnTo>
                    <a:pt x="176" y="144"/>
                  </a:lnTo>
                  <a:lnTo>
                    <a:pt x="188" y="124"/>
                  </a:lnTo>
                  <a:lnTo>
                    <a:pt x="198" y="110"/>
                  </a:lnTo>
                  <a:lnTo>
                    <a:pt x="214" y="90"/>
                  </a:lnTo>
                  <a:lnTo>
                    <a:pt x="232" y="72"/>
                  </a:lnTo>
                  <a:lnTo>
                    <a:pt x="250" y="56"/>
                  </a:lnTo>
                  <a:lnTo>
                    <a:pt x="264" y="48"/>
                  </a:lnTo>
                  <a:lnTo>
                    <a:pt x="282" y="44"/>
                  </a:lnTo>
                  <a:lnTo>
                    <a:pt x="301" y="42"/>
                  </a:lnTo>
                  <a:lnTo>
                    <a:pt x="319" y="38"/>
                  </a:lnTo>
                  <a:lnTo>
                    <a:pt x="339" y="30"/>
                  </a:lnTo>
                  <a:lnTo>
                    <a:pt x="357" y="22"/>
                  </a:lnTo>
                  <a:lnTo>
                    <a:pt x="381" y="18"/>
                  </a:lnTo>
                  <a:lnTo>
                    <a:pt x="415" y="18"/>
                  </a:lnTo>
                  <a:lnTo>
                    <a:pt x="453" y="16"/>
                  </a:lnTo>
                  <a:lnTo>
                    <a:pt x="497" y="10"/>
                  </a:lnTo>
                  <a:lnTo>
                    <a:pt x="531" y="6"/>
                  </a:lnTo>
                  <a:lnTo>
                    <a:pt x="557" y="2"/>
                  </a:lnTo>
                  <a:lnTo>
                    <a:pt x="577" y="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AD1EA1A4-D79F-483B-93F3-DA299A7D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3203576"/>
              <a:ext cx="493713" cy="339725"/>
            </a:xfrm>
            <a:custGeom>
              <a:avLst/>
              <a:gdLst>
                <a:gd name="T0" fmla="*/ 122 w 623"/>
                <a:gd name="T1" fmla="*/ 0 h 427"/>
                <a:gd name="T2" fmla="*/ 128 w 623"/>
                <a:gd name="T3" fmla="*/ 2 h 427"/>
                <a:gd name="T4" fmla="*/ 142 w 623"/>
                <a:gd name="T5" fmla="*/ 6 h 427"/>
                <a:gd name="T6" fmla="*/ 166 w 623"/>
                <a:gd name="T7" fmla="*/ 14 h 427"/>
                <a:gd name="T8" fmla="*/ 192 w 623"/>
                <a:gd name="T9" fmla="*/ 24 h 427"/>
                <a:gd name="T10" fmla="*/ 224 w 623"/>
                <a:gd name="T11" fmla="*/ 36 h 427"/>
                <a:gd name="T12" fmla="*/ 256 w 623"/>
                <a:gd name="T13" fmla="*/ 46 h 427"/>
                <a:gd name="T14" fmla="*/ 286 w 623"/>
                <a:gd name="T15" fmla="*/ 56 h 427"/>
                <a:gd name="T16" fmla="*/ 314 w 623"/>
                <a:gd name="T17" fmla="*/ 64 h 427"/>
                <a:gd name="T18" fmla="*/ 336 w 623"/>
                <a:gd name="T19" fmla="*/ 70 h 427"/>
                <a:gd name="T20" fmla="*/ 352 w 623"/>
                <a:gd name="T21" fmla="*/ 73 h 427"/>
                <a:gd name="T22" fmla="*/ 380 w 623"/>
                <a:gd name="T23" fmla="*/ 77 h 427"/>
                <a:gd name="T24" fmla="*/ 416 w 623"/>
                <a:gd name="T25" fmla="*/ 87 h 427"/>
                <a:gd name="T26" fmla="*/ 452 w 623"/>
                <a:gd name="T27" fmla="*/ 99 h 427"/>
                <a:gd name="T28" fmla="*/ 483 w 623"/>
                <a:gd name="T29" fmla="*/ 115 h 427"/>
                <a:gd name="T30" fmla="*/ 501 w 623"/>
                <a:gd name="T31" fmla="*/ 123 h 427"/>
                <a:gd name="T32" fmla="*/ 517 w 623"/>
                <a:gd name="T33" fmla="*/ 127 h 427"/>
                <a:gd name="T34" fmla="*/ 527 w 623"/>
                <a:gd name="T35" fmla="*/ 127 h 427"/>
                <a:gd name="T36" fmla="*/ 539 w 623"/>
                <a:gd name="T37" fmla="*/ 129 h 427"/>
                <a:gd name="T38" fmla="*/ 551 w 623"/>
                <a:gd name="T39" fmla="*/ 133 h 427"/>
                <a:gd name="T40" fmla="*/ 571 w 623"/>
                <a:gd name="T41" fmla="*/ 143 h 427"/>
                <a:gd name="T42" fmla="*/ 593 w 623"/>
                <a:gd name="T43" fmla="*/ 155 h 427"/>
                <a:gd name="T44" fmla="*/ 611 w 623"/>
                <a:gd name="T45" fmla="*/ 165 h 427"/>
                <a:gd name="T46" fmla="*/ 623 w 623"/>
                <a:gd name="T47" fmla="*/ 177 h 427"/>
                <a:gd name="T48" fmla="*/ 623 w 623"/>
                <a:gd name="T49" fmla="*/ 187 h 427"/>
                <a:gd name="T50" fmla="*/ 621 w 623"/>
                <a:gd name="T51" fmla="*/ 205 h 427"/>
                <a:gd name="T52" fmla="*/ 615 w 623"/>
                <a:gd name="T53" fmla="*/ 227 h 427"/>
                <a:gd name="T54" fmla="*/ 609 w 623"/>
                <a:gd name="T55" fmla="*/ 253 h 427"/>
                <a:gd name="T56" fmla="*/ 603 w 623"/>
                <a:gd name="T57" fmla="*/ 277 h 427"/>
                <a:gd name="T58" fmla="*/ 597 w 623"/>
                <a:gd name="T59" fmla="*/ 299 h 427"/>
                <a:gd name="T60" fmla="*/ 591 w 623"/>
                <a:gd name="T61" fmla="*/ 315 h 427"/>
                <a:gd name="T62" fmla="*/ 591 w 623"/>
                <a:gd name="T63" fmla="*/ 319 h 427"/>
                <a:gd name="T64" fmla="*/ 539 w 623"/>
                <a:gd name="T65" fmla="*/ 427 h 427"/>
                <a:gd name="T66" fmla="*/ 535 w 623"/>
                <a:gd name="T67" fmla="*/ 425 h 427"/>
                <a:gd name="T68" fmla="*/ 523 w 623"/>
                <a:gd name="T69" fmla="*/ 421 h 427"/>
                <a:gd name="T70" fmla="*/ 505 w 623"/>
                <a:gd name="T71" fmla="*/ 415 h 427"/>
                <a:gd name="T72" fmla="*/ 485 w 623"/>
                <a:gd name="T73" fmla="*/ 407 h 427"/>
                <a:gd name="T74" fmla="*/ 464 w 623"/>
                <a:gd name="T75" fmla="*/ 397 h 427"/>
                <a:gd name="T76" fmla="*/ 442 w 623"/>
                <a:gd name="T77" fmla="*/ 389 h 427"/>
                <a:gd name="T78" fmla="*/ 420 w 623"/>
                <a:gd name="T79" fmla="*/ 379 h 427"/>
                <a:gd name="T80" fmla="*/ 404 w 623"/>
                <a:gd name="T81" fmla="*/ 371 h 427"/>
                <a:gd name="T82" fmla="*/ 394 w 623"/>
                <a:gd name="T83" fmla="*/ 365 h 427"/>
                <a:gd name="T84" fmla="*/ 380 w 623"/>
                <a:gd name="T85" fmla="*/ 359 h 427"/>
                <a:gd name="T86" fmla="*/ 362 w 623"/>
                <a:gd name="T87" fmla="*/ 349 h 427"/>
                <a:gd name="T88" fmla="*/ 338 w 623"/>
                <a:gd name="T89" fmla="*/ 339 h 427"/>
                <a:gd name="T90" fmla="*/ 314 w 623"/>
                <a:gd name="T91" fmla="*/ 329 h 427"/>
                <a:gd name="T92" fmla="*/ 288 w 623"/>
                <a:gd name="T93" fmla="*/ 319 h 427"/>
                <a:gd name="T94" fmla="*/ 266 w 623"/>
                <a:gd name="T95" fmla="*/ 309 h 427"/>
                <a:gd name="T96" fmla="*/ 248 w 623"/>
                <a:gd name="T97" fmla="*/ 301 h 427"/>
                <a:gd name="T98" fmla="*/ 236 w 623"/>
                <a:gd name="T99" fmla="*/ 297 h 427"/>
                <a:gd name="T100" fmla="*/ 226 w 623"/>
                <a:gd name="T101" fmla="*/ 291 h 427"/>
                <a:gd name="T102" fmla="*/ 206 w 623"/>
                <a:gd name="T103" fmla="*/ 283 h 427"/>
                <a:gd name="T104" fmla="*/ 182 w 623"/>
                <a:gd name="T105" fmla="*/ 273 h 427"/>
                <a:gd name="T106" fmla="*/ 152 w 623"/>
                <a:gd name="T107" fmla="*/ 259 h 427"/>
                <a:gd name="T108" fmla="*/ 120 w 623"/>
                <a:gd name="T109" fmla="*/ 243 h 427"/>
                <a:gd name="T110" fmla="*/ 88 w 623"/>
                <a:gd name="T111" fmla="*/ 227 h 427"/>
                <a:gd name="T112" fmla="*/ 58 w 623"/>
                <a:gd name="T113" fmla="*/ 209 h 427"/>
                <a:gd name="T114" fmla="*/ 32 w 623"/>
                <a:gd name="T115" fmla="*/ 189 h 427"/>
                <a:gd name="T116" fmla="*/ 12 w 623"/>
                <a:gd name="T117" fmla="*/ 169 h 427"/>
                <a:gd name="T118" fmla="*/ 0 w 623"/>
                <a:gd name="T119" fmla="*/ 149 h 427"/>
                <a:gd name="T120" fmla="*/ 122 w 623"/>
                <a:gd name="T12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3" h="427">
                  <a:moveTo>
                    <a:pt x="122" y="0"/>
                  </a:moveTo>
                  <a:lnTo>
                    <a:pt x="128" y="2"/>
                  </a:lnTo>
                  <a:lnTo>
                    <a:pt x="142" y="6"/>
                  </a:lnTo>
                  <a:lnTo>
                    <a:pt x="166" y="14"/>
                  </a:lnTo>
                  <a:lnTo>
                    <a:pt x="192" y="24"/>
                  </a:lnTo>
                  <a:lnTo>
                    <a:pt x="224" y="36"/>
                  </a:lnTo>
                  <a:lnTo>
                    <a:pt x="256" y="46"/>
                  </a:lnTo>
                  <a:lnTo>
                    <a:pt x="286" y="56"/>
                  </a:lnTo>
                  <a:lnTo>
                    <a:pt x="314" y="64"/>
                  </a:lnTo>
                  <a:lnTo>
                    <a:pt x="336" y="70"/>
                  </a:lnTo>
                  <a:lnTo>
                    <a:pt x="352" y="73"/>
                  </a:lnTo>
                  <a:lnTo>
                    <a:pt x="380" y="77"/>
                  </a:lnTo>
                  <a:lnTo>
                    <a:pt x="416" y="87"/>
                  </a:lnTo>
                  <a:lnTo>
                    <a:pt x="452" y="99"/>
                  </a:lnTo>
                  <a:lnTo>
                    <a:pt x="483" y="115"/>
                  </a:lnTo>
                  <a:lnTo>
                    <a:pt x="501" y="123"/>
                  </a:lnTo>
                  <a:lnTo>
                    <a:pt x="517" y="127"/>
                  </a:lnTo>
                  <a:lnTo>
                    <a:pt x="527" y="127"/>
                  </a:lnTo>
                  <a:lnTo>
                    <a:pt x="539" y="129"/>
                  </a:lnTo>
                  <a:lnTo>
                    <a:pt x="551" y="133"/>
                  </a:lnTo>
                  <a:lnTo>
                    <a:pt x="571" y="143"/>
                  </a:lnTo>
                  <a:lnTo>
                    <a:pt x="593" y="155"/>
                  </a:lnTo>
                  <a:lnTo>
                    <a:pt x="611" y="165"/>
                  </a:lnTo>
                  <a:lnTo>
                    <a:pt x="623" y="177"/>
                  </a:lnTo>
                  <a:lnTo>
                    <a:pt x="623" y="187"/>
                  </a:lnTo>
                  <a:lnTo>
                    <a:pt x="621" y="205"/>
                  </a:lnTo>
                  <a:lnTo>
                    <a:pt x="615" y="227"/>
                  </a:lnTo>
                  <a:lnTo>
                    <a:pt x="609" y="253"/>
                  </a:lnTo>
                  <a:lnTo>
                    <a:pt x="603" y="277"/>
                  </a:lnTo>
                  <a:lnTo>
                    <a:pt x="597" y="299"/>
                  </a:lnTo>
                  <a:lnTo>
                    <a:pt x="591" y="315"/>
                  </a:lnTo>
                  <a:lnTo>
                    <a:pt x="591" y="319"/>
                  </a:lnTo>
                  <a:lnTo>
                    <a:pt x="539" y="427"/>
                  </a:lnTo>
                  <a:lnTo>
                    <a:pt x="535" y="425"/>
                  </a:lnTo>
                  <a:lnTo>
                    <a:pt x="523" y="421"/>
                  </a:lnTo>
                  <a:lnTo>
                    <a:pt x="505" y="415"/>
                  </a:lnTo>
                  <a:lnTo>
                    <a:pt x="485" y="407"/>
                  </a:lnTo>
                  <a:lnTo>
                    <a:pt x="464" y="397"/>
                  </a:lnTo>
                  <a:lnTo>
                    <a:pt x="442" y="389"/>
                  </a:lnTo>
                  <a:lnTo>
                    <a:pt x="420" y="379"/>
                  </a:lnTo>
                  <a:lnTo>
                    <a:pt x="404" y="371"/>
                  </a:lnTo>
                  <a:lnTo>
                    <a:pt x="394" y="365"/>
                  </a:lnTo>
                  <a:lnTo>
                    <a:pt x="380" y="359"/>
                  </a:lnTo>
                  <a:lnTo>
                    <a:pt x="362" y="349"/>
                  </a:lnTo>
                  <a:lnTo>
                    <a:pt x="338" y="339"/>
                  </a:lnTo>
                  <a:lnTo>
                    <a:pt x="314" y="329"/>
                  </a:lnTo>
                  <a:lnTo>
                    <a:pt x="288" y="319"/>
                  </a:lnTo>
                  <a:lnTo>
                    <a:pt x="266" y="309"/>
                  </a:lnTo>
                  <a:lnTo>
                    <a:pt x="248" y="301"/>
                  </a:lnTo>
                  <a:lnTo>
                    <a:pt x="236" y="297"/>
                  </a:lnTo>
                  <a:lnTo>
                    <a:pt x="226" y="291"/>
                  </a:lnTo>
                  <a:lnTo>
                    <a:pt x="206" y="283"/>
                  </a:lnTo>
                  <a:lnTo>
                    <a:pt x="182" y="273"/>
                  </a:lnTo>
                  <a:lnTo>
                    <a:pt x="152" y="259"/>
                  </a:lnTo>
                  <a:lnTo>
                    <a:pt x="120" y="243"/>
                  </a:lnTo>
                  <a:lnTo>
                    <a:pt x="88" y="227"/>
                  </a:lnTo>
                  <a:lnTo>
                    <a:pt x="58" y="209"/>
                  </a:lnTo>
                  <a:lnTo>
                    <a:pt x="32" y="189"/>
                  </a:lnTo>
                  <a:lnTo>
                    <a:pt x="12" y="169"/>
                  </a:lnTo>
                  <a:lnTo>
                    <a:pt x="0" y="14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4F12D46B-1E8C-4B7E-9D00-9F5454E9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2882901"/>
              <a:ext cx="730250" cy="565150"/>
            </a:xfrm>
            <a:custGeom>
              <a:avLst/>
              <a:gdLst>
                <a:gd name="T0" fmla="*/ 441 w 920"/>
                <a:gd name="T1" fmla="*/ 2 h 713"/>
                <a:gd name="T2" fmla="*/ 551 w 920"/>
                <a:gd name="T3" fmla="*/ 42 h 713"/>
                <a:gd name="T4" fmla="*/ 661 w 920"/>
                <a:gd name="T5" fmla="*/ 64 h 713"/>
                <a:gd name="T6" fmla="*/ 735 w 920"/>
                <a:gd name="T7" fmla="*/ 102 h 713"/>
                <a:gd name="T8" fmla="*/ 808 w 920"/>
                <a:gd name="T9" fmla="*/ 200 h 713"/>
                <a:gd name="T10" fmla="*/ 852 w 920"/>
                <a:gd name="T11" fmla="*/ 206 h 713"/>
                <a:gd name="T12" fmla="*/ 906 w 920"/>
                <a:gd name="T13" fmla="*/ 240 h 713"/>
                <a:gd name="T14" fmla="*/ 906 w 920"/>
                <a:gd name="T15" fmla="*/ 300 h 713"/>
                <a:gd name="T16" fmla="*/ 872 w 920"/>
                <a:gd name="T17" fmla="*/ 348 h 713"/>
                <a:gd name="T18" fmla="*/ 870 w 920"/>
                <a:gd name="T19" fmla="*/ 424 h 713"/>
                <a:gd name="T20" fmla="*/ 808 w 920"/>
                <a:gd name="T21" fmla="*/ 495 h 713"/>
                <a:gd name="T22" fmla="*/ 738 w 920"/>
                <a:gd name="T23" fmla="*/ 579 h 713"/>
                <a:gd name="T24" fmla="*/ 571 w 920"/>
                <a:gd name="T25" fmla="*/ 635 h 713"/>
                <a:gd name="T26" fmla="*/ 521 w 920"/>
                <a:gd name="T27" fmla="*/ 689 h 713"/>
                <a:gd name="T28" fmla="*/ 393 w 920"/>
                <a:gd name="T29" fmla="*/ 709 h 713"/>
                <a:gd name="T30" fmla="*/ 401 w 920"/>
                <a:gd name="T31" fmla="*/ 679 h 713"/>
                <a:gd name="T32" fmla="*/ 423 w 920"/>
                <a:gd name="T33" fmla="*/ 663 h 713"/>
                <a:gd name="T34" fmla="*/ 361 w 920"/>
                <a:gd name="T35" fmla="*/ 665 h 713"/>
                <a:gd name="T36" fmla="*/ 262 w 920"/>
                <a:gd name="T37" fmla="*/ 667 h 713"/>
                <a:gd name="T38" fmla="*/ 134 w 920"/>
                <a:gd name="T39" fmla="*/ 603 h 713"/>
                <a:gd name="T40" fmla="*/ 102 w 920"/>
                <a:gd name="T41" fmla="*/ 581 h 713"/>
                <a:gd name="T42" fmla="*/ 86 w 920"/>
                <a:gd name="T43" fmla="*/ 573 h 713"/>
                <a:gd name="T44" fmla="*/ 90 w 920"/>
                <a:gd name="T45" fmla="*/ 557 h 713"/>
                <a:gd name="T46" fmla="*/ 76 w 920"/>
                <a:gd name="T47" fmla="*/ 549 h 713"/>
                <a:gd name="T48" fmla="*/ 64 w 920"/>
                <a:gd name="T49" fmla="*/ 535 h 713"/>
                <a:gd name="T50" fmla="*/ 64 w 920"/>
                <a:gd name="T51" fmla="*/ 513 h 713"/>
                <a:gd name="T52" fmla="*/ 48 w 920"/>
                <a:gd name="T53" fmla="*/ 501 h 713"/>
                <a:gd name="T54" fmla="*/ 42 w 920"/>
                <a:gd name="T55" fmla="*/ 483 h 713"/>
                <a:gd name="T56" fmla="*/ 32 w 920"/>
                <a:gd name="T57" fmla="*/ 470 h 713"/>
                <a:gd name="T58" fmla="*/ 28 w 920"/>
                <a:gd name="T59" fmla="*/ 442 h 713"/>
                <a:gd name="T60" fmla="*/ 18 w 920"/>
                <a:gd name="T61" fmla="*/ 430 h 713"/>
                <a:gd name="T62" fmla="*/ 34 w 920"/>
                <a:gd name="T63" fmla="*/ 414 h 713"/>
                <a:gd name="T64" fmla="*/ 24 w 920"/>
                <a:gd name="T65" fmla="*/ 398 h 713"/>
                <a:gd name="T66" fmla="*/ 14 w 920"/>
                <a:gd name="T67" fmla="*/ 388 h 713"/>
                <a:gd name="T68" fmla="*/ 10 w 920"/>
                <a:gd name="T69" fmla="*/ 378 h 713"/>
                <a:gd name="T70" fmla="*/ 8 w 920"/>
                <a:gd name="T71" fmla="*/ 358 h 713"/>
                <a:gd name="T72" fmla="*/ 0 w 920"/>
                <a:gd name="T73" fmla="*/ 350 h 713"/>
                <a:gd name="T74" fmla="*/ 14 w 920"/>
                <a:gd name="T75" fmla="*/ 334 h 713"/>
                <a:gd name="T76" fmla="*/ 4 w 920"/>
                <a:gd name="T77" fmla="*/ 326 h 713"/>
                <a:gd name="T78" fmla="*/ 14 w 920"/>
                <a:gd name="T79" fmla="*/ 318 h 713"/>
                <a:gd name="T80" fmla="*/ 16 w 920"/>
                <a:gd name="T81" fmla="*/ 306 h 713"/>
                <a:gd name="T82" fmla="*/ 24 w 920"/>
                <a:gd name="T83" fmla="*/ 292 h 713"/>
                <a:gd name="T84" fmla="*/ 14 w 920"/>
                <a:gd name="T85" fmla="*/ 278 h 713"/>
                <a:gd name="T86" fmla="*/ 20 w 920"/>
                <a:gd name="T87" fmla="*/ 268 h 713"/>
                <a:gd name="T88" fmla="*/ 24 w 920"/>
                <a:gd name="T89" fmla="*/ 256 h 713"/>
                <a:gd name="T90" fmla="*/ 38 w 920"/>
                <a:gd name="T91" fmla="*/ 242 h 713"/>
                <a:gd name="T92" fmla="*/ 32 w 920"/>
                <a:gd name="T93" fmla="*/ 224 h 713"/>
                <a:gd name="T94" fmla="*/ 38 w 920"/>
                <a:gd name="T95" fmla="*/ 210 h 713"/>
                <a:gd name="T96" fmla="*/ 42 w 920"/>
                <a:gd name="T97" fmla="*/ 190 h 713"/>
                <a:gd name="T98" fmla="*/ 60 w 920"/>
                <a:gd name="T99" fmla="*/ 164 h 713"/>
                <a:gd name="T100" fmla="*/ 66 w 920"/>
                <a:gd name="T101" fmla="*/ 144 h 713"/>
                <a:gd name="T102" fmla="*/ 82 w 920"/>
                <a:gd name="T103" fmla="*/ 134 h 713"/>
                <a:gd name="T104" fmla="*/ 94 w 920"/>
                <a:gd name="T105" fmla="*/ 106 h 713"/>
                <a:gd name="T106" fmla="*/ 112 w 920"/>
                <a:gd name="T107" fmla="*/ 98 h 713"/>
                <a:gd name="T108" fmla="*/ 118 w 920"/>
                <a:gd name="T109" fmla="*/ 76 h 713"/>
                <a:gd name="T110" fmla="*/ 162 w 920"/>
                <a:gd name="T111" fmla="*/ 60 h 713"/>
                <a:gd name="T112" fmla="*/ 176 w 920"/>
                <a:gd name="T113" fmla="*/ 40 h 713"/>
                <a:gd name="T114" fmla="*/ 226 w 920"/>
                <a:gd name="T115" fmla="*/ 22 h 713"/>
                <a:gd name="T116" fmla="*/ 309 w 920"/>
                <a:gd name="T117" fmla="*/ 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0" h="713">
                  <a:moveTo>
                    <a:pt x="349" y="0"/>
                  </a:moveTo>
                  <a:lnTo>
                    <a:pt x="375" y="0"/>
                  </a:lnTo>
                  <a:lnTo>
                    <a:pt x="403" y="2"/>
                  </a:lnTo>
                  <a:lnTo>
                    <a:pt x="423" y="2"/>
                  </a:lnTo>
                  <a:lnTo>
                    <a:pt x="441" y="2"/>
                  </a:lnTo>
                  <a:lnTo>
                    <a:pt x="459" y="4"/>
                  </a:lnTo>
                  <a:lnTo>
                    <a:pt x="479" y="6"/>
                  </a:lnTo>
                  <a:lnTo>
                    <a:pt x="499" y="14"/>
                  </a:lnTo>
                  <a:lnTo>
                    <a:pt x="525" y="26"/>
                  </a:lnTo>
                  <a:lnTo>
                    <a:pt x="551" y="42"/>
                  </a:lnTo>
                  <a:lnTo>
                    <a:pt x="571" y="52"/>
                  </a:lnTo>
                  <a:lnTo>
                    <a:pt x="591" y="60"/>
                  </a:lnTo>
                  <a:lnTo>
                    <a:pt x="611" y="64"/>
                  </a:lnTo>
                  <a:lnTo>
                    <a:pt x="635" y="62"/>
                  </a:lnTo>
                  <a:lnTo>
                    <a:pt x="661" y="64"/>
                  </a:lnTo>
                  <a:lnTo>
                    <a:pt x="683" y="70"/>
                  </a:lnTo>
                  <a:lnTo>
                    <a:pt x="701" y="78"/>
                  </a:lnTo>
                  <a:lnTo>
                    <a:pt x="717" y="88"/>
                  </a:lnTo>
                  <a:lnTo>
                    <a:pt x="731" y="98"/>
                  </a:lnTo>
                  <a:lnTo>
                    <a:pt x="735" y="102"/>
                  </a:lnTo>
                  <a:lnTo>
                    <a:pt x="744" y="110"/>
                  </a:lnTo>
                  <a:lnTo>
                    <a:pt x="758" y="124"/>
                  </a:lnTo>
                  <a:lnTo>
                    <a:pt x="776" y="146"/>
                  </a:lnTo>
                  <a:lnTo>
                    <a:pt x="792" y="170"/>
                  </a:lnTo>
                  <a:lnTo>
                    <a:pt x="808" y="200"/>
                  </a:lnTo>
                  <a:lnTo>
                    <a:pt x="812" y="200"/>
                  </a:lnTo>
                  <a:lnTo>
                    <a:pt x="822" y="198"/>
                  </a:lnTo>
                  <a:lnTo>
                    <a:pt x="834" y="198"/>
                  </a:lnTo>
                  <a:lnTo>
                    <a:pt x="848" y="204"/>
                  </a:lnTo>
                  <a:lnTo>
                    <a:pt x="852" y="206"/>
                  </a:lnTo>
                  <a:lnTo>
                    <a:pt x="860" y="210"/>
                  </a:lnTo>
                  <a:lnTo>
                    <a:pt x="872" y="218"/>
                  </a:lnTo>
                  <a:lnTo>
                    <a:pt x="884" y="226"/>
                  </a:lnTo>
                  <a:lnTo>
                    <a:pt x="896" y="232"/>
                  </a:lnTo>
                  <a:lnTo>
                    <a:pt x="906" y="240"/>
                  </a:lnTo>
                  <a:lnTo>
                    <a:pt x="914" y="252"/>
                  </a:lnTo>
                  <a:lnTo>
                    <a:pt x="920" y="266"/>
                  </a:lnTo>
                  <a:lnTo>
                    <a:pt x="920" y="282"/>
                  </a:lnTo>
                  <a:lnTo>
                    <a:pt x="908" y="298"/>
                  </a:lnTo>
                  <a:lnTo>
                    <a:pt x="906" y="300"/>
                  </a:lnTo>
                  <a:lnTo>
                    <a:pt x="898" y="308"/>
                  </a:lnTo>
                  <a:lnTo>
                    <a:pt x="890" y="320"/>
                  </a:lnTo>
                  <a:lnTo>
                    <a:pt x="880" y="330"/>
                  </a:lnTo>
                  <a:lnTo>
                    <a:pt x="874" y="340"/>
                  </a:lnTo>
                  <a:lnTo>
                    <a:pt x="872" y="348"/>
                  </a:lnTo>
                  <a:lnTo>
                    <a:pt x="874" y="352"/>
                  </a:lnTo>
                  <a:lnTo>
                    <a:pt x="876" y="366"/>
                  </a:lnTo>
                  <a:lnTo>
                    <a:pt x="876" y="384"/>
                  </a:lnTo>
                  <a:lnTo>
                    <a:pt x="876" y="404"/>
                  </a:lnTo>
                  <a:lnTo>
                    <a:pt x="870" y="424"/>
                  </a:lnTo>
                  <a:lnTo>
                    <a:pt x="860" y="438"/>
                  </a:lnTo>
                  <a:lnTo>
                    <a:pt x="826" y="464"/>
                  </a:lnTo>
                  <a:lnTo>
                    <a:pt x="824" y="468"/>
                  </a:lnTo>
                  <a:lnTo>
                    <a:pt x="818" y="479"/>
                  </a:lnTo>
                  <a:lnTo>
                    <a:pt x="808" y="495"/>
                  </a:lnTo>
                  <a:lnTo>
                    <a:pt x="796" y="513"/>
                  </a:lnTo>
                  <a:lnTo>
                    <a:pt x="782" y="533"/>
                  </a:lnTo>
                  <a:lnTo>
                    <a:pt x="766" y="551"/>
                  </a:lnTo>
                  <a:lnTo>
                    <a:pt x="752" y="567"/>
                  </a:lnTo>
                  <a:lnTo>
                    <a:pt x="738" y="579"/>
                  </a:lnTo>
                  <a:lnTo>
                    <a:pt x="707" y="595"/>
                  </a:lnTo>
                  <a:lnTo>
                    <a:pt x="665" y="611"/>
                  </a:lnTo>
                  <a:lnTo>
                    <a:pt x="619" y="625"/>
                  </a:lnTo>
                  <a:lnTo>
                    <a:pt x="573" y="633"/>
                  </a:lnTo>
                  <a:lnTo>
                    <a:pt x="571" y="635"/>
                  </a:lnTo>
                  <a:lnTo>
                    <a:pt x="571" y="641"/>
                  </a:lnTo>
                  <a:lnTo>
                    <a:pt x="565" y="653"/>
                  </a:lnTo>
                  <a:lnTo>
                    <a:pt x="557" y="665"/>
                  </a:lnTo>
                  <a:lnTo>
                    <a:pt x="543" y="677"/>
                  </a:lnTo>
                  <a:lnTo>
                    <a:pt x="521" y="689"/>
                  </a:lnTo>
                  <a:lnTo>
                    <a:pt x="491" y="701"/>
                  </a:lnTo>
                  <a:lnTo>
                    <a:pt x="455" y="709"/>
                  </a:lnTo>
                  <a:lnTo>
                    <a:pt x="425" y="713"/>
                  </a:lnTo>
                  <a:lnTo>
                    <a:pt x="405" y="713"/>
                  </a:lnTo>
                  <a:lnTo>
                    <a:pt x="393" y="709"/>
                  </a:lnTo>
                  <a:lnTo>
                    <a:pt x="389" y="701"/>
                  </a:lnTo>
                  <a:lnTo>
                    <a:pt x="395" y="685"/>
                  </a:lnTo>
                  <a:lnTo>
                    <a:pt x="395" y="685"/>
                  </a:lnTo>
                  <a:lnTo>
                    <a:pt x="397" y="683"/>
                  </a:lnTo>
                  <a:lnTo>
                    <a:pt x="401" y="679"/>
                  </a:lnTo>
                  <a:lnTo>
                    <a:pt x="405" y="677"/>
                  </a:lnTo>
                  <a:lnTo>
                    <a:pt x="409" y="673"/>
                  </a:lnTo>
                  <a:lnTo>
                    <a:pt x="415" y="669"/>
                  </a:lnTo>
                  <a:lnTo>
                    <a:pt x="419" y="665"/>
                  </a:lnTo>
                  <a:lnTo>
                    <a:pt x="423" y="663"/>
                  </a:lnTo>
                  <a:lnTo>
                    <a:pt x="425" y="661"/>
                  </a:lnTo>
                  <a:lnTo>
                    <a:pt x="419" y="661"/>
                  </a:lnTo>
                  <a:lnTo>
                    <a:pt x="405" y="663"/>
                  </a:lnTo>
                  <a:lnTo>
                    <a:pt x="385" y="663"/>
                  </a:lnTo>
                  <a:lnTo>
                    <a:pt x="361" y="665"/>
                  </a:lnTo>
                  <a:lnTo>
                    <a:pt x="337" y="667"/>
                  </a:lnTo>
                  <a:lnTo>
                    <a:pt x="313" y="669"/>
                  </a:lnTo>
                  <a:lnTo>
                    <a:pt x="293" y="669"/>
                  </a:lnTo>
                  <a:lnTo>
                    <a:pt x="281" y="669"/>
                  </a:lnTo>
                  <a:lnTo>
                    <a:pt x="262" y="667"/>
                  </a:lnTo>
                  <a:lnTo>
                    <a:pt x="236" y="663"/>
                  </a:lnTo>
                  <a:lnTo>
                    <a:pt x="206" y="655"/>
                  </a:lnTo>
                  <a:lnTo>
                    <a:pt x="176" y="641"/>
                  </a:lnTo>
                  <a:lnTo>
                    <a:pt x="150" y="619"/>
                  </a:lnTo>
                  <a:lnTo>
                    <a:pt x="134" y="603"/>
                  </a:lnTo>
                  <a:lnTo>
                    <a:pt x="122" y="591"/>
                  </a:lnTo>
                  <a:lnTo>
                    <a:pt x="114" y="585"/>
                  </a:lnTo>
                  <a:lnTo>
                    <a:pt x="110" y="583"/>
                  </a:lnTo>
                  <a:lnTo>
                    <a:pt x="106" y="581"/>
                  </a:lnTo>
                  <a:lnTo>
                    <a:pt x="102" y="581"/>
                  </a:lnTo>
                  <a:lnTo>
                    <a:pt x="98" y="579"/>
                  </a:lnTo>
                  <a:lnTo>
                    <a:pt x="94" y="577"/>
                  </a:lnTo>
                  <a:lnTo>
                    <a:pt x="90" y="577"/>
                  </a:lnTo>
                  <a:lnTo>
                    <a:pt x="88" y="575"/>
                  </a:lnTo>
                  <a:lnTo>
                    <a:pt x="86" y="573"/>
                  </a:lnTo>
                  <a:lnTo>
                    <a:pt x="88" y="569"/>
                  </a:lnTo>
                  <a:lnTo>
                    <a:pt x="90" y="565"/>
                  </a:lnTo>
                  <a:lnTo>
                    <a:pt x="92" y="561"/>
                  </a:lnTo>
                  <a:lnTo>
                    <a:pt x="92" y="559"/>
                  </a:lnTo>
                  <a:lnTo>
                    <a:pt x="90" y="557"/>
                  </a:lnTo>
                  <a:lnTo>
                    <a:pt x="86" y="555"/>
                  </a:lnTo>
                  <a:lnTo>
                    <a:pt x="82" y="555"/>
                  </a:lnTo>
                  <a:lnTo>
                    <a:pt x="78" y="555"/>
                  </a:lnTo>
                  <a:lnTo>
                    <a:pt x="76" y="553"/>
                  </a:lnTo>
                  <a:lnTo>
                    <a:pt x="76" y="549"/>
                  </a:lnTo>
                  <a:lnTo>
                    <a:pt x="74" y="545"/>
                  </a:lnTo>
                  <a:lnTo>
                    <a:pt x="74" y="541"/>
                  </a:lnTo>
                  <a:lnTo>
                    <a:pt x="72" y="539"/>
                  </a:lnTo>
                  <a:lnTo>
                    <a:pt x="68" y="537"/>
                  </a:lnTo>
                  <a:lnTo>
                    <a:pt x="64" y="535"/>
                  </a:lnTo>
                  <a:lnTo>
                    <a:pt x="62" y="531"/>
                  </a:lnTo>
                  <a:lnTo>
                    <a:pt x="62" y="527"/>
                  </a:lnTo>
                  <a:lnTo>
                    <a:pt x="64" y="521"/>
                  </a:lnTo>
                  <a:lnTo>
                    <a:pt x="64" y="517"/>
                  </a:lnTo>
                  <a:lnTo>
                    <a:pt x="64" y="513"/>
                  </a:lnTo>
                  <a:lnTo>
                    <a:pt x="62" y="511"/>
                  </a:lnTo>
                  <a:lnTo>
                    <a:pt x="60" y="509"/>
                  </a:lnTo>
                  <a:lnTo>
                    <a:pt x="56" y="507"/>
                  </a:lnTo>
                  <a:lnTo>
                    <a:pt x="52" y="503"/>
                  </a:lnTo>
                  <a:lnTo>
                    <a:pt x="48" y="501"/>
                  </a:lnTo>
                  <a:lnTo>
                    <a:pt x="46" y="499"/>
                  </a:lnTo>
                  <a:lnTo>
                    <a:pt x="44" y="495"/>
                  </a:lnTo>
                  <a:lnTo>
                    <a:pt x="42" y="493"/>
                  </a:lnTo>
                  <a:lnTo>
                    <a:pt x="42" y="489"/>
                  </a:lnTo>
                  <a:lnTo>
                    <a:pt x="42" y="483"/>
                  </a:lnTo>
                  <a:lnTo>
                    <a:pt x="42" y="481"/>
                  </a:lnTo>
                  <a:lnTo>
                    <a:pt x="40" y="477"/>
                  </a:lnTo>
                  <a:lnTo>
                    <a:pt x="38" y="476"/>
                  </a:lnTo>
                  <a:lnTo>
                    <a:pt x="34" y="474"/>
                  </a:lnTo>
                  <a:lnTo>
                    <a:pt x="32" y="470"/>
                  </a:lnTo>
                  <a:lnTo>
                    <a:pt x="30" y="466"/>
                  </a:lnTo>
                  <a:lnTo>
                    <a:pt x="30" y="462"/>
                  </a:lnTo>
                  <a:lnTo>
                    <a:pt x="30" y="456"/>
                  </a:lnTo>
                  <a:lnTo>
                    <a:pt x="30" y="448"/>
                  </a:lnTo>
                  <a:lnTo>
                    <a:pt x="28" y="442"/>
                  </a:lnTo>
                  <a:lnTo>
                    <a:pt x="26" y="438"/>
                  </a:lnTo>
                  <a:lnTo>
                    <a:pt x="24" y="436"/>
                  </a:lnTo>
                  <a:lnTo>
                    <a:pt x="22" y="432"/>
                  </a:lnTo>
                  <a:lnTo>
                    <a:pt x="20" y="432"/>
                  </a:lnTo>
                  <a:lnTo>
                    <a:pt x="18" y="430"/>
                  </a:lnTo>
                  <a:lnTo>
                    <a:pt x="20" y="428"/>
                  </a:lnTo>
                  <a:lnTo>
                    <a:pt x="24" y="424"/>
                  </a:lnTo>
                  <a:lnTo>
                    <a:pt x="28" y="422"/>
                  </a:lnTo>
                  <a:lnTo>
                    <a:pt x="32" y="418"/>
                  </a:lnTo>
                  <a:lnTo>
                    <a:pt x="34" y="414"/>
                  </a:lnTo>
                  <a:lnTo>
                    <a:pt x="34" y="410"/>
                  </a:lnTo>
                  <a:lnTo>
                    <a:pt x="30" y="406"/>
                  </a:lnTo>
                  <a:lnTo>
                    <a:pt x="26" y="404"/>
                  </a:lnTo>
                  <a:lnTo>
                    <a:pt x="24" y="400"/>
                  </a:lnTo>
                  <a:lnTo>
                    <a:pt x="24" y="398"/>
                  </a:lnTo>
                  <a:lnTo>
                    <a:pt x="24" y="394"/>
                  </a:lnTo>
                  <a:lnTo>
                    <a:pt x="22" y="392"/>
                  </a:lnTo>
                  <a:lnTo>
                    <a:pt x="22" y="390"/>
                  </a:lnTo>
                  <a:lnTo>
                    <a:pt x="18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4"/>
                  </a:lnTo>
                  <a:lnTo>
                    <a:pt x="10" y="372"/>
                  </a:lnTo>
                  <a:lnTo>
                    <a:pt x="10" y="366"/>
                  </a:lnTo>
                  <a:lnTo>
                    <a:pt x="10" y="362"/>
                  </a:lnTo>
                  <a:lnTo>
                    <a:pt x="8" y="358"/>
                  </a:lnTo>
                  <a:lnTo>
                    <a:pt x="8" y="354"/>
                  </a:lnTo>
                  <a:lnTo>
                    <a:pt x="6" y="354"/>
                  </a:lnTo>
                  <a:lnTo>
                    <a:pt x="2" y="352"/>
                  </a:lnTo>
                  <a:lnTo>
                    <a:pt x="0" y="352"/>
                  </a:lnTo>
                  <a:lnTo>
                    <a:pt x="0" y="350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42"/>
                  </a:lnTo>
                  <a:lnTo>
                    <a:pt x="12" y="338"/>
                  </a:lnTo>
                  <a:lnTo>
                    <a:pt x="14" y="334"/>
                  </a:lnTo>
                  <a:lnTo>
                    <a:pt x="14" y="332"/>
                  </a:lnTo>
                  <a:lnTo>
                    <a:pt x="12" y="328"/>
                  </a:lnTo>
                  <a:lnTo>
                    <a:pt x="10" y="326"/>
                  </a:lnTo>
                  <a:lnTo>
                    <a:pt x="6" y="326"/>
                  </a:lnTo>
                  <a:lnTo>
                    <a:pt x="4" y="326"/>
                  </a:lnTo>
                  <a:lnTo>
                    <a:pt x="4" y="326"/>
                  </a:lnTo>
                  <a:lnTo>
                    <a:pt x="4" y="326"/>
                  </a:lnTo>
                  <a:lnTo>
                    <a:pt x="6" y="324"/>
                  </a:lnTo>
                  <a:lnTo>
                    <a:pt x="8" y="322"/>
                  </a:lnTo>
                  <a:lnTo>
                    <a:pt x="14" y="318"/>
                  </a:lnTo>
                  <a:lnTo>
                    <a:pt x="18" y="314"/>
                  </a:lnTo>
                  <a:lnTo>
                    <a:pt x="20" y="312"/>
                  </a:lnTo>
                  <a:lnTo>
                    <a:pt x="22" y="308"/>
                  </a:lnTo>
                  <a:lnTo>
                    <a:pt x="20" y="306"/>
                  </a:lnTo>
                  <a:lnTo>
                    <a:pt x="16" y="306"/>
                  </a:lnTo>
                  <a:lnTo>
                    <a:pt x="16" y="304"/>
                  </a:lnTo>
                  <a:lnTo>
                    <a:pt x="18" y="304"/>
                  </a:lnTo>
                  <a:lnTo>
                    <a:pt x="20" y="302"/>
                  </a:lnTo>
                  <a:lnTo>
                    <a:pt x="22" y="296"/>
                  </a:lnTo>
                  <a:lnTo>
                    <a:pt x="24" y="292"/>
                  </a:lnTo>
                  <a:lnTo>
                    <a:pt x="24" y="286"/>
                  </a:lnTo>
                  <a:lnTo>
                    <a:pt x="24" y="282"/>
                  </a:lnTo>
                  <a:lnTo>
                    <a:pt x="22" y="280"/>
                  </a:lnTo>
                  <a:lnTo>
                    <a:pt x="18" y="278"/>
                  </a:lnTo>
                  <a:lnTo>
                    <a:pt x="14" y="278"/>
                  </a:lnTo>
                  <a:lnTo>
                    <a:pt x="12" y="276"/>
                  </a:lnTo>
                  <a:lnTo>
                    <a:pt x="12" y="274"/>
                  </a:lnTo>
                  <a:lnTo>
                    <a:pt x="12" y="272"/>
                  </a:lnTo>
                  <a:lnTo>
                    <a:pt x="16" y="270"/>
                  </a:lnTo>
                  <a:lnTo>
                    <a:pt x="20" y="268"/>
                  </a:lnTo>
                  <a:lnTo>
                    <a:pt x="22" y="266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58"/>
                  </a:lnTo>
                  <a:lnTo>
                    <a:pt x="24" y="256"/>
                  </a:lnTo>
                  <a:lnTo>
                    <a:pt x="26" y="252"/>
                  </a:lnTo>
                  <a:lnTo>
                    <a:pt x="26" y="250"/>
                  </a:lnTo>
                  <a:lnTo>
                    <a:pt x="30" y="246"/>
                  </a:lnTo>
                  <a:lnTo>
                    <a:pt x="34" y="244"/>
                  </a:lnTo>
                  <a:lnTo>
                    <a:pt x="38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34"/>
                  </a:lnTo>
                  <a:lnTo>
                    <a:pt x="36" y="230"/>
                  </a:lnTo>
                  <a:lnTo>
                    <a:pt x="32" y="224"/>
                  </a:lnTo>
                  <a:lnTo>
                    <a:pt x="30" y="220"/>
                  </a:lnTo>
                  <a:lnTo>
                    <a:pt x="30" y="218"/>
                  </a:lnTo>
                  <a:lnTo>
                    <a:pt x="32" y="216"/>
                  </a:lnTo>
                  <a:lnTo>
                    <a:pt x="36" y="214"/>
                  </a:lnTo>
                  <a:lnTo>
                    <a:pt x="38" y="210"/>
                  </a:lnTo>
                  <a:lnTo>
                    <a:pt x="40" y="208"/>
                  </a:lnTo>
                  <a:lnTo>
                    <a:pt x="40" y="204"/>
                  </a:lnTo>
                  <a:lnTo>
                    <a:pt x="40" y="200"/>
                  </a:lnTo>
                  <a:lnTo>
                    <a:pt x="40" y="194"/>
                  </a:lnTo>
                  <a:lnTo>
                    <a:pt x="42" y="190"/>
                  </a:lnTo>
                  <a:lnTo>
                    <a:pt x="44" y="182"/>
                  </a:lnTo>
                  <a:lnTo>
                    <a:pt x="48" y="176"/>
                  </a:lnTo>
                  <a:lnTo>
                    <a:pt x="52" y="172"/>
                  </a:lnTo>
                  <a:lnTo>
                    <a:pt x="56" y="168"/>
                  </a:lnTo>
                  <a:lnTo>
                    <a:pt x="60" y="164"/>
                  </a:lnTo>
                  <a:lnTo>
                    <a:pt x="62" y="160"/>
                  </a:lnTo>
                  <a:lnTo>
                    <a:pt x="64" y="154"/>
                  </a:lnTo>
                  <a:lnTo>
                    <a:pt x="64" y="148"/>
                  </a:lnTo>
                  <a:lnTo>
                    <a:pt x="64" y="146"/>
                  </a:lnTo>
                  <a:lnTo>
                    <a:pt x="66" y="144"/>
                  </a:lnTo>
                  <a:lnTo>
                    <a:pt x="68" y="142"/>
                  </a:lnTo>
                  <a:lnTo>
                    <a:pt x="70" y="140"/>
                  </a:lnTo>
                  <a:lnTo>
                    <a:pt x="74" y="140"/>
                  </a:lnTo>
                  <a:lnTo>
                    <a:pt x="78" y="138"/>
                  </a:lnTo>
                  <a:lnTo>
                    <a:pt x="82" y="134"/>
                  </a:lnTo>
                  <a:lnTo>
                    <a:pt x="84" y="128"/>
                  </a:lnTo>
                  <a:lnTo>
                    <a:pt x="86" y="122"/>
                  </a:lnTo>
                  <a:lnTo>
                    <a:pt x="88" y="114"/>
                  </a:lnTo>
                  <a:lnTo>
                    <a:pt x="90" y="110"/>
                  </a:lnTo>
                  <a:lnTo>
                    <a:pt x="94" y="106"/>
                  </a:lnTo>
                  <a:lnTo>
                    <a:pt x="100" y="104"/>
                  </a:lnTo>
                  <a:lnTo>
                    <a:pt x="104" y="102"/>
                  </a:lnTo>
                  <a:lnTo>
                    <a:pt x="108" y="102"/>
                  </a:lnTo>
                  <a:lnTo>
                    <a:pt x="110" y="100"/>
                  </a:lnTo>
                  <a:lnTo>
                    <a:pt x="112" y="98"/>
                  </a:lnTo>
                  <a:lnTo>
                    <a:pt x="114" y="94"/>
                  </a:lnTo>
                  <a:lnTo>
                    <a:pt x="116" y="90"/>
                  </a:lnTo>
                  <a:lnTo>
                    <a:pt x="116" y="84"/>
                  </a:lnTo>
                  <a:lnTo>
                    <a:pt x="116" y="80"/>
                  </a:lnTo>
                  <a:lnTo>
                    <a:pt x="118" y="76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4" y="72"/>
                  </a:lnTo>
                  <a:lnTo>
                    <a:pt x="148" y="68"/>
                  </a:lnTo>
                  <a:lnTo>
                    <a:pt x="162" y="60"/>
                  </a:lnTo>
                  <a:lnTo>
                    <a:pt x="168" y="54"/>
                  </a:lnTo>
                  <a:lnTo>
                    <a:pt x="170" y="50"/>
                  </a:lnTo>
                  <a:lnTo>
                    <a:pt x="170" y="46"/>
                  </a:lnTo>
                  <a:lnTo>
                    <a:pt x="174" y="42"/>
                  </a:lnTo>
                  <a:lnTo>
                    <a:pt x="176" y="40"/>
                  </a:lnTo>
                  <a:lnTo>
                    <a:pt x="180" y="38"/>
                  </a:lnTo>
                  <a:lnTo>
                    <a:pt x="184" y="38"/>
                  </a:lnTo>
                  <a:lnTo>
                    <a:pt x="202" y="36"/>
                  </a:lnTo>
                  <a:lnTo>
                    <a:pt x="216" y="28"/>
                  </a:lnTo>
                  <a:lnTo>
                    <a:pt x="226" y="22"/>
                  </a:lnTo>
                  <a:lnTo>
                    <a:pt x="238" y="22"/>
                  </a:lnTo>
                  <a:lnTo>
                    <a:pt x="250" y="22"/>
                  </a:lnTo>
                  <a:lnTo>
                    <a:pt x="266" y="20"/>
                  </a:lnTo>
                  <a:lnTo>
                    <a:pt x="289" y="16"/>
                  </a:lnTo>
                  <a:lnTo>
                    <a:pt x="309" y="8"/>
                  </a:lnTo>
                  <a:lnTo>
                    <a:pt x="32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BB821C15-FEB0-4272-A4CB-BB497E15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525838"/>
              <a:ext cx="842963" cy="947738"/>
            </a:xfrm>
            <a:custGeom>
              <a:avLst/>
              <a:gdLst>
                <a:gd name="T0" fmla="*/ 381 w 1062"/>
                <a:gd name="T1" fmla="*/ 0 h 1193"/>
                <a:gd name="T2" fmla="*/ 1062 w 1062"/>
                <a:gd name="T3" fmla="*/ 229 h 1193"/>
                <a:gd name="T4" fmla="*/ 706 w 1062"/>
                <a:gd name="T5" fmla="*/ 1193 h 1193"/>
                <a:gd name="T6" fmla="*/ 0 w 1062"/>
                <a:gd name="T7" fmla="*/ 974 h 1193"/>
                <a:gd name="T8" fmla="*/ 381 w 1062"/>
                <a:gd name="T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193">
                  <a:moveTo>
                    <a:pt x="381" y="0"/>
                  </a:moveTo>
                  <a:lnTo>
                    <a:pt x="1062" y="229"/>
                  </a:lnTo>
                  <a:lnTo>
                    <a:pt x="706" y="1193"/>
                  </a:lnTo>
                  <a:lnTo>
                    <a:pt x="0" y="97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04C7AC24-8F67-44C1-A057-F34DBEF1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088" y="3587751"/>
              <a:ext cx="498475" cy="411163"/>
            </a:xfrm>
            <a:custGeom>
              <a:avLst/>
              <a:gdLst>
                <a:gd name="T0" fmla="*/ 491 w 628"/>
                <a:gd name="T1" fmla="*/ 8 h 519"/>
                <a:gd name="T2" fmla="*/ 501 w 628"/>
                <a:gd name="T3" fmla="*/ 34 h 519"/>
                <a:gd name="T4" fmla="*/ 511 w 628"/>
                <a:gd name="T5" fmla="*/ 56 h 519"/>
                <a:gd name="T6" fmla="*/ 542 w 628"/>
                <a:gd name="T7" fmla="*/ 74 h 519"/>
                <a:gd name="T8" fmla="*/ 562 w 628"/>
                <a:gd name="T9" fmla="*/ 94 h 519"/>
                <a:gd name="T10" fmla="*/ 592 w 628"/>
                <a:gd name="T11" fmla="*/ 109 h 519"/>
                <a:gd name="T12" fmla="*/ 612 w 628"/>
                <a:gd name="T13" fmla="*/ 153 h 519"/>
                <a:gd name="T14" fmla="*/ 622 w 628"/>
                <a:gd name="T15" fmla="*/ 213 h 519"/>
                <a:gd name="T16" fmla="*/ 626 w 628"/>
                <a:gd name="T17" fmla="*/ 295 h 519"/>
                <a:gd name="T18" fmla="*/ 622 w 628"/>
                <a:gd name="T19" fmla="*/ 359 h 519"/>
                <a:gd name="T20" fmla="*/ 628 w 628"/>
                <a:gd name="T21" fmla="*/ 425 h 519"/>
                <a:gd name="T22" fmla="*/ 592 w 628"/>
                <a:gd name="T23" fmla="*/ 447 h 519"/>
                <a:gd name="T24" fmla="*/ 509 w 628"/>
                <a:gd name="T25" fmla="*/ 463 h 519"/>
                <a:gd name="T26" fmla="*/ 445 w 628"/>
                <a:gd name="T27" fmla="*/ 471 h 519"/>
                <a:gd name="T28" fmla="*/ 431 w 628"/>
                <a:gd name="T29" fmla="*/ 457 h 519"/>
                <a:gd name="T30" fmla="*/ 409 w 628"/>
                <a:gd name="T31" fmla="*/ 405 h 519"/>
                <a:gd name="T32" fmla="*/ 391 w 628"/>
                <a:gd name="T33" fmla="*/ 359 h 519"/>
                <a:gd name="T34" fmla="*/ 371 w 628"/>
                <a:gd name="T35" fmla="*/ 299 h 519"/>
                <a:gd name="T36" fmla="*/ 373 w 628"/>
                <a:gd name="T37" fmla="*/ 257 h 519"/>
                <a:gd name="T38" fmla="*/ 381 w 628"/>
                <a:gd name="T39" fmla="*/ 239 h 519"/>
                <a:gd name="T40" fmla="*/ 381 w 628"/>
                <a:gd name="T41" fmla="*/ 229 h 519"/>
                <a:gd name="T42" fmla="*/ 373 w 628"/>
                <a:gd name="T43" fmla="*/ 175 h 519"/>
                <a:gd name="T44" fmla="*/ 367 w 628"/>
                <a:gd name="T45" fmla="*/ 147 h 519"/>
                <a:gd name="T46" fmla="*/ 339 w 628"/>
                <a:gd name="T47" fmla="*/ 111 h 519"/>
                <a:gd name="T48" fmla="*/ 327 w 628"/>
                <a:gd name="T49" fmla="*/ 72 h 519"/>
                <a:gd name="T50" fmla="*/ 299 w 628"/>
                <a:gd name="T51" fmla="*/ 88 h 519"/>
                <a:gd name="T52" fmla="*/ 261 w 628"/>
                <a:gd name="T53" fmla="*/ 109 h 519"/>
                <a:gd name="T54" fmla="*/ 277 w 628"/>
                <a:gd name="T55" fmla="*/ 121 h 519"/>
                <a:gd name="T56" fmla="*/ 333 w 628"/>
                <a:gd name="T57" fmla="*/ 167 h 519"/>
                <a:gd name="T58" fmla="*/ 351 w 628"/>
                <a:gd name="T59" fmla="*/ 225 h 519"/>
                <a:gd name="T60" fmla="*/ 327 w 628"/>
                <a:gd name="T61" fmla="*/ 229 h 519"/>
                <a:gd name="T62" fmla="*/ 301 w 628"/>
                <a:gd name="T63" fmla="*/ 207 h 519"/>
                <a:gd name="T64" fmla="*/ 313 w 628"/>
                <a:gd name="T65" fmla="*/ 251 h 519"/>
                <a:gd name="T66" fmla="*/ 315 w 628"/>
                <a:gd name="T67" fmla="*/ 285 h 519"/>
                <a:gd name="T68" fmla="*/ 293 w 628"/>
                <a:gd name="T69" fmla="*/ 285 h 519"/>
                <a:gd name="T70" fmla="*/ 269 w 628"/>
                <a:gd name="T71" fmla="*/ 269 h 519"/>
                <a:gd name="T72" fmla="*/ 245 w 628"/>
                <a:gd name="T73" fmla="*/ 335 h 519"/>
                <a:gd name="T74" fmla="*/ 199 w 628"/>
                <a:gd name="T75" fmla="*/ 423 h 519"/>
                <a:gd name="T76" fmla="*/ 119 w 628"/>
                <a:gd name="T77" fmla="*/ 519 h 519"/>
                <a:gd name="T78" fmla="*/ 30 w 628"/>
                <a:gd name="T79" fmla="*/ 331 h 519"/>
                <a:gd name="T80" fmla="*/ 42 w 628"/>
                <a:gd name="T81" fmla="*/ 277 h 519"/>
                <a:gd name="T82" fmla="*/ 48 w 628"/>
                <a:gd name="T83" fmla="*/ 211 h 519"/>
                <a:gd name="T84" fmla="*/ 87 w 628"/>
                <a:gd name="T85" fmla="*/ 163 h 519"/>
                <a:gd name="T86" fmla="*/ 145 w 628"/>
                <a:gd name="T87" fmla="*/ 131 h 519"/>
                <a:gd name="T88" fmla="*/ 173 w 628"/>
                <a:gd name="T89" fmla="*/ 113 h 519"/>
                <a:gd name="T90" fmla="*/ 193 w 628"/>
                <a:gd name="T91" fmla="*/ 88 h 519"/>
                <a:gd name="T92" fmla="*/ 255 w 628"/>
                <a:gd name="T93" fmla="*/ 58 h 519"/>
                <a:gd name="T94" fmla="*/ 319 w 628"/>
                <a:gd name="T95" fmla="*/ 40 h 519"/>
                <a:gd name="T96" fmla="*/ 347 w 628"/>
                <a:gd name="T97" fmla="*/ 38 h 519"/>
                <a:gd name="T98" fmla="*/ 383 w 628"/>
                <a:gd name="T99" fmla="*/ 16 h 519"/>
                <a:gd name="T100" fmla="*/ 413 w 628"/>
                <a:gd name="T101" fmla="*/ 20 h 519"/>
                <a:gd name="T102" fmla="*/ 449 w 628"/>
                <a:gd name="T103" fmla="*/ 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8" h="519">
                  <a:moveTo>
                    <a:pt x="465" y="0"/>
                  </a:moveTo>
                  <a:lnTo>
                    <a:pt x="479" y="0"/>
                  </a:lnTo>
                  <a:lnTo>
                    <a:pt x="491" y="8"/>
                  </a:lnTo>
                  <a:lnTo>
                    <a:pt x="493" y="12"/>
                  </a:lnTo>
                  <a:lnTo>
                    <a:pt x="497" y="22"/>
                  </a:lnTo>
                  <a:lnTo>
                    <a:pt x="501" y="34"/>
                  </a:lnTo>
                  <a:lnTo>
                    <a:pt x="507" y="48"/>
                  </a:lnTo>
                  <a:lnTo>
                    <a:pt x="509" y="56"/>
                  </a:lnTo>
                  <a:lnTo>
                    <a:pt x="511" y="56"/>
                  </a:lnTo>
                  <a:lnTo>
                    <a:pt x="519" y="58"/>
                  </a:lnTo>
                  <a:lnTo>
                    <a:pt x="531" y="62"/>
                  </a:lnTo>
                  <a:lnTo>
                    <a:pt x="542" y="74"/>
                  </a:lnTo>
                  <a:lnTo>
                    <a:pt x="554" y="94"/>
                  </a:lnTo>
                  <a:lnTo>
                    <a:pt x="556" y="94"/>
                  </a:lnTo>
                  <a:lnTo>
                    <a:pt x="562" y="94"/>
                  </a:lnTo>
                  <a:lnTo>
                    <a:pt x="570" y="96"/>
                  </a:lnTo>
                  <a:lnTo>
                    <a:pt x="582" y="99"/>
                  </a:lnTo>
                  <a:lnTo>
                    <a:pt x="592" y="109"/>
                  </a:lnTo>
                  <a:lnTo>
                    <a:pt x="602" y="125"/>
                  </a:lnTo>
                  <a:lnTo>
                    <a:pt x="610" y="147"/>
                  </a:lnTo>
                  <a:lnTo>
                    <a:pt x="612" y="153"/>
                  </a:lnTo>
                  <a:lnTo>
                    <a:pt x="616" y="165"/>
                  </a:lnTo>
                  <a:lnTo>
                    <a:pt x="620" y="185"/>
                  </a:lnTo>
                  <a:lnTo>
                    <a:pt x="622" y="213"/>
                  </a:lnTo>
                  <a:lnTo>
                    <a:pt x="626" y="249"/>
                  </a:lnTo>
                  <a:lnTo>
                    <a:pt x="626" y="289"/>
                  </a:lnTo>
                  <a:lnTo>
                    <a:pt x="626" y="295"/>
                  </a:lnTo>
                  <a:lnTo>
                    <a:pt x="624" y="311"/>
                  </a:lnTo>
                  <a:lnTo>
                    <a:pt x="622" y="333"/>
                  </a:lnTo>
                  <a:lnTo>
                    <a:pt x="622" y="359"/>
                  </a:lnTo>
                  <a:lnTo>
                    <a:pt x="622" y="385"/>
                  </a:lnTo>
                  <a:lnTo>
                    <a:pt x="624" y="409"/>
                  </a:lnTo>
                  <a:lnTo>
                    <a:pt x="628" y="425"/>
                  </a:lnTo>
                  <a:lnTo>
                    <a:pt x="626" y="433"/>
                  </a:lnTo>
                  <a:lnTo>
                    <a:pt x="614" y="441"/>
                  </a:lnTo>
                  <a:lnTo>
                    <a:pt x="592" y="447"/>
                  </a:lnTo>
                  <a:lnTo>
                    <a:pt x="566" y="453"/>
                  </a:lnTo>
                  <a:lnTo>
                    <a:pt x="538" y="459"/>
                  </a:lnTo>
                  <a:lnTo>
                    <a:pt x="509" y="463"/>
                  </a:lnTo>
                  <a:lnTo>
                    <a:pt x="483" y="467"/>
                  </a:lnTo>
                  <a:lnTo>
                    <a:pt x="459" y="469"/>
                  </a:lnTo>
                  <a:lnTo>
                    <a:pt x="445" y="471"/>
                  </a:lnTo>
                  <a:lnTo>
                    <a:pt x="439" y="471"/>
                  </a:lnTo>
                  <a:lnTo>
                    <a:pt x="437" y="467"/>
                  </a:lnTo>
                  <a:lnTo>
                    <a:pt x="431" y="457"/>
                  </a:lnTo>
                  <a:lnTo>
                    <a:pt x="425" y="441"/>
                  </a:lnTo>
                  <a:lnTo>
                    <a:pt x="417" y="423"/>
                  </a:lnTo>
                  <a:lnTo>
                    <a:pt x="409" y="405"/>
                  </a:lnTo>
                  <a:lnTo>
                    <a:pt x="401" y="387"/>
                  </a:lnTo>
                  <a:lnTo>
                    <a:pt x="395" y="371"/>
                  </a:lnTo>
                  <a:lnTo>
                    <a:pt x="391" y="359"/>
                  </a:lnTo>
                  <a:lnTo>
                    <a:pt x="387" y="341"/>
                  </a:lnTo>
                  <a:lnTo>
                    <a:pt x="379" y="321"/>
                  </a:lnTo>
                  <a:lnTo>
                    <a:pt x="371" y="299"/>
                  </a:lnTo>
                  <a:lnTo>
                    <a:pt x="367" y="281"/>
                  </a:lnTo>
                  <a:lnTo>
                    <a:pt x="369" y="267"/>
                  </a:lnTo>
                  <a:lnTo>
                    <a:pt x="373" y="257"/>
                  </a:lnTo>
                  <a:lnTo>
                    <a:pt x="375" y="249"/>
                  </a:lnTo>
                  <a:lnTo>
                    <a:pt x="379" y="243"/>
                  </a:lnTo>
                  <a:lnTo>
                    <a:pt x="381" y="239"/>
                  </a:lnTo>
                  <a:lnTo>
                    <a:pt x="383" y="237"/>
                  </a:lnTo>
                  <a:lnTo>
                    <a:pt x="383" y="235"/>
                  </a:lnTo>
                  <a:lnTo>
                    <a:pt x="381" y="229"/>
                  </a:lnTo>
                  <a:lnTo>
                    <a:pt x="379" y="215"/>
                  </a:lnTo>
                  <a:lnTo>
                    <a:pt x="375" y="195"/>
                  </a:lnTo>
                  <a:lnTo>
                    <a:pt x="373" y="175"/>
                  </a:lnTo>
                  <a:lnTo>
                    <a:pt x="371" y="159"/>
                  </a:lnTo>
                  <a:lnTo>
                    <a:pt x="369" y="151"/>
                  </a:lnTo>
                  <a:lnTo>
                    <a:pt x="367" y="147"/>
                  </a:lnTo>
                  <a:lnTo>
                    <a:pt x="359" y="139"/>
                  </a:lnTo>
                  <a:lnTo>
                    <a:pt x="349" y="127"/>
                  </a:lnTo>
                  <a:lnTo>
                    <a:pt x="339" y="111"/>
                  </a:lnTo>
                  <a:lnTo>
                    <a:pt x="331" y="97"/>
                  </a:lnTo>
                  <a:lnTo>
                    <a:pt x="325" y="84"/>
                  </a:lnTo>
                  <a:lnTo>
                    <a:pt x="327" y="72"/>
                  </a:lnTo>
                  <a:lnTo>
                    <a:pt x="323" y="74"/>
                  </a:lnTo>
                  <a:lnTo>
                    <a:pt x="313" y="80"/>
                  </a:lnTo>
                  <a:lnTo>
                    <a:pt x="299" y="88"/>
                  </a:lnTo>
                  <a:lnTo>
                    <a:pt x="283" y="96"/>
                  </a:lnTo>
                  <a:lnTo>
                    <a:pt x="271" y="103"/>
                  </a:lnTo>
                  <a:lnTo>
                    <a:pt x="261" y="109"/>
                  </a:lnTo>
                  <a:lnTo>
                    <a:pt x="257" y="113"/>
                  </a:lnTo>
                  <a:lnTo>
                    <a:pt x="263" y="115"/>
                  </a:lnTo>
                  <a:lnTo>
                    <a:pt x="277" y="121"/>
                  </a:lnTo>
                  <a:lnTo>
                    <a:pt x="295" y="131"/>
                  </a:lnTo>
                  <a:lnTo>
                    <a:pt x="315" y="145"/>
                  </a:lnTo>
                  <a:lnTo>
                    <a:pt x="333" y="167"/>
                  </a:lnTo>
                  <a:lnTo>
                    <a:pt x="353" y="219"/>
                  </a:lnTo>
                  <a:lnTo>
                    <a:pt x="353" y="221"/>
                  </a:lnTo>
                  <a:lnTo>
                    <a:pt x="351" y="225"/>
                  </a:lnTo>
                  <a:lnTo>
                    <a:pt x="345" y="229"/>
                  </a:lnTo>
                  <a:lnTo>
                    <a:pt x="339" y="231"/>
                  </a:lnTo>
                  <a:lnTo>
                    <a:pt x="327" y="229"/>
                  </a:lnTo>
                  <a:lnTo>
                    <a:pt x="313" y="219"/>
                  </a:lnTo>
                  <a:lnTo>
                    <a:pt x="299" y="203"/>
                  </a:lnTo>
                  <a:lnTo>
                    <a:pt x="301" y="207"/>
                  </a:lnTo>
                  <a:lnTo>
                    <a:pt x="305" y="217"/>
                  </a:lnTo>
                  <a:lnTo>
                    <a:pt x="309" y="233"/>
                  </a:lnTo>
                  <a:lnTo>
                    <a:pt x="313" y="251"/>
                  </a:lnTo>
                  <a:lnTo>
                    <a:pt x="317" y="267"/>
                  </a:lnTo>
                  <a:lnTo>
                    <a:pt x="317" y="279"/>
                  </a:lnTo>
                  <a:lnTo>
                    <a:pt x="315" y="285"/>
                  </a:lnTo>
                  <a:lnTo>
                    <a:pt x="311" y="287"/>
                  </a:lnTo>
                  <a:lnTo>
                    <a:pt x="303" y="287"/>
                  </a:lnTo>
                  <a:lnTo>
                    <a:pt x="293" y="285"/>
                  </a:lnTo>
                  <a:lnTo>
                    <a:pt x="281" y="277"/>
                  </a:lnTo>
                  <a:lnTo>
                    <a:pt x="271" y="263"/>
                  </a:lnTo>
                  <a:lnTo>
                    <a:pt x="269" y="269"/>
                  </a:lnTo>
                  <a:lnTo>
                    <a:pt x="265" y="283"/>
                  </a:lnTo>
                  <a:lnTo>
                    <a:pt x="257" y="307"/>
                  </a:lnTo>
                  <a:lnTo>
                    <a:pt x="245" y="335"/>
                  </a:lnTo>
                  <a:lnTo>
                    <a:pt x="231" y="365"/>
                  </a:lnTo>
                  <a:lnTo>
                    <a:pt x="217" y="395"/>
                  </a:lnTo>
                  <a:lnTo>
                    <a:pt x="199" y="423"/>
                  </a:lnTo>
                  <a:lnTo>
                    <a:pt x="181" y="445"/>
                  </a:lnTo>
                  <a:lnTo>
                    <a:pt x="161" y="461"/>
                  </a:lnTo>
                  <a:lnTo>
                    <a:pt x="119" y="519"/>
                  </a:lnTo>
                  <a:lnTo>
                    <a:pt x="0" y="371"/>
                  </a:lnTo>
                  <a:lnTo>
                    <a:pt x="30" y="337"/>
                  </a:lnTo>
                  <a:lnTo>
                    <a:pt x="30" y="331"/>
                  </a:lnTo>
                  <a:lnTo>
                    <a:pt x="34" y="319"/>
                  </a:lnTo>
                  <a:lnTo>
                    <a:pt x="38" y="299"/>
                  </a:lnTo>
                  <a:lnTo>
                    <a:pt x="42" y="277"/>
                  </a:lnTo>
                  <a:lnTo>
                    <a:pt x="46" y="255"/>
                  </a:lnTo>
                  <a:lnTo>
                    <a:pt x="46" y="235"/>
                  </a:lnTo>
                  <a:lnTo>
                    <a:pt x="48" y="211"/>
                  </a:lnTo>
                  <a:lnTo>
                    <a:pt x="52" y="191"/>
                  </a:lnTo>
                  <a:lnTo>
                    <a:pt x="64" y="175"/>
                  </a:lnTo>
                  <a:lnTo>
                    <a:pt x="87" y="163"/>
                  </a:lnTo>
                  <a:lnTo>
                    <a:pt x="107" y="153"/>
                  </a:lnTo>
                  <a:lnTo>
                    <a:pt x="127" y="141"/>
                  </a:lnTo>
                  <a:lnTo>
                    <a:pt x="145" y="131"/>
                  </a:lnTo>
                  <a:lnTo>
                    <a:pt x="161" y="121"/>
                  </a:lnTo>
                  <a:lnTo>
                    <a:pt x="169" y="115"/>
                  </a:lnTo>
                  <a:lnTo>
                    <a:pt x="173" y="113"/>
                  </a:lnTo>
                  <a:lnTo>
                    <a:pt x="175" y="109"/>
                  </a:lnTo>
                  <a:lnTo>
                    <a:pt x="181" y="99"/>
                  </a:lnTo>
                  <a:lnTo>
                    <a:pt x="193" y="88"/>
                  </a:lnTo>
                  <a:lnTo>
                    <a:pt x="215" y="74"/>
                  </a:lnTo>
                  <a:lnTo>
                    <a:pt x="235" y="66"/>
                  </a:lnTo>
                  <a:lnTo>
                    <a:pt x="255" y="58"/>
                  </a:lnTo>
                  <a:lnTo>
                    <a:pt x="277" y="50"/>
                  </a:lnTo>
                  <a:lnTo>
                    <a:pt x="299" y="44"/>
                  </a:lnTo>
                  <a:lnTo>
                    <a:pt x="319" y="40"/>
                  </a:lnTo>
                  <a:lnTo>
                    <a:pt x="333" y="38"/>
                  </a:lnTo>
                  <a:lnTo>
                    <a:pt x="343" y="40"/>
                  </a:lnTo>
                  <a:lnTo>
                    <a:pt x="347" y="38"/>
                  </a:lnTo>
                  <a:lnTo>
                    <a:pt x="355" y="30"/>
                  </a:lnTo>
                  <a:lnTo>
                    <a:pt x="369" y="22"/>
                  </a:lnTo>
                  <a:lnTo>
                    <a:pt x="383" y="16"/>
                  </a:lnTo>
                  <a:lnTo>
                    <a:pt x="397" y="16"/>
                  </a:lnTo>
                  <a:lnTo>
                    <a:pt x="409" y="22"/>
                  </a:lnTo>
                  <a:lnTo>
                    <a:pt x="413" y="20"/>
                  </a:lnTo>
                  <a:lnTo>
                    <a:pt x="421" y="14"/>
                  </a:lnTo>
                  <a:lnTo>
                    <a:pt x="435" y="8"/>
                  </a:lnTo>
                  <a:lnTo>
                    <a:pt x="449" y="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03928CC0-6F7D-49F9-BBFD-F55A6BF5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5" y="3860801"/>
              <a:ext cx="1422400" cy="1400175"/>
            </a:xfrm>
            <a:custGeom>
              <a:avLst/>
              <a:gdLst>
                <a:gd name="T0" fmla="*/ 887 w 1793"/>
                <a:gd name="T1" fmla="*/ 44 h 1765"/>
                <a:gd name="T2" fmla="*/ 1006 w 1793"/>
                <a:gd name="T3" fmla="*/ 166 h 1765"/>
                <a:gd name="T4" fmla="*/ 1158 w 1793"/>
                <a:gd name="T5" fmla="*/ 741 h 1765"/>
                <a:gd name="T6" fmla="*/ 1230 w 1793"/>
                <a:gd name="T7" fmla="*/ 761 h 1765"/>
                <a:gd name="T8" fmla="*/ 1328 w 1793"/>
                <a:gd name="T9" fmla="*/ 848 h 1765"/>
                <a:gd name="T10" fmla="*/ 1364 w 1793"/>
                <a:gd name="T11" fmla="*/ 916 h 1765"/>
                <a:gd name="T12" fmla="*/ 1401 w 1793"/>
                <a:gd name="T13" fmla="*/ 880 h 1765"/>
                <a:gd name="T14" fmla="*/ 1455 w 1793"/>
                <a:gd name="T15" fmla="*/ 814 h 1765"/>
                <a:gd name="T16" fmla="*/ 1417 w 1793"/>
                <a:gd name="T17" fmla="*/ 733 h 1765"/>
                <a:gd name="T18" fmla="*/ 1384 w 1793"/>
                <a:gd name="T19" fmla="*/ 549 h 1765"/>
                <a:gd name="T20" fmla="*/ 1354 w 1793"/>
                <a:gd name="T21" fmla="*/ 403 h 1765"/>
                <a:gd name="T22" fmla="*/ 1328 w 1793"/>
                <a:gd name="T23" fmla="*/ 277 h 1765"/>
                <a:gd name="T24" fmla="*/ 1298 w 1793"/>
                <a:gd name="T25" fmla="*/ 170 h 1765"/>
                <a:gd name="T26" fmla="*/ 1278 w 1793"/>
                <a:gd name="T27" fmla="*/ 120 h 1765"/>
                <a:gd name="T28" fmla="*/ 1358 w 1793"/>
                <a:gd name="T29" fmla="*/ 80 h 1765"/>
                <a:gd name="T30" fmla="*/ 1489 w 1793"/>
                <a:gd name="T31" fmla="*/ 52 h 1765"/>
                <a:gd name="T32" fmla="*/ 1527 w 1793"/>
                <a:gd name="T33" fmla="*/ 134 h 1765"/>
                <a:gd name="T34" fmla="*/ 1597 w 1793"/>
                <a:gd name="T35" fmla="*/ 271 h 1765"/>
                <a:gd name="T36" fmla="*/ 1665 w 1793"/>
                <a:gd name="T37" fmla="*/ 423 h 1765"/>
                <a:gd name="T38" fmla="*/ 1703 w 1793"/>
                <a:gd name="T39" fmla="*/ 557 h 1765"/>
                <a:gd name="T40" fmla="*/ 1741 w 1793"/>
                <a:gd name="T41" fmla="*/ 675 h 1765"/>
                <a:gd name="T42" fmla="*/ 1765 w 1793"/>
                <a:gd name="T43" fmla="*/ 761 h 1765"/>
                <a:gd name="T44" fmla="*/ 1791 w 1793"/>
                <a:gd name="T45" fmla="*/ 832 h 1765"/>
                <a:gd name="T46" fmla="*/ 1777 w 1793"/>
                <a:gd name="T47" fmla="*/ 918 h 1765"/>
                <a:gd name="T48" fmla="*/ 1761 w 1793"/>
                <a:gd name="T49" fmla="*/ 988 h 1765"/>
                <a:gd name="T50" fmla="*/ 1727 w 1793"/>
                <a:gd name="T51" fmla="*/ 1028 h 1765"/>
                <a:gd name="T52" fmla="*/ 1737 w 1793"/>
                <a:gd name="T53" fmla="*/ 1110 h 1765"/>
                <a:gd name="T54" fmla="*/ 1699 w 1793"/>
                <a:gd name="T55" fmla="*/ 1260 h 1765"/>
                <a:gd name="T56" fmla="*/ 1667 w 1793"/>
                <a:gd name="T57" fmla="*/ 1343 h 1765"/>
                <a:gd name="T58" fmla="*/ 1651 w 1793"/>
                <a:gd name="T59" fmla="*/ 1415 h 1765"/>
                <a:gd name="T60" fmla="*/ 1627 w 1793"/>
                <a:gd name="T61" fmla="*/ 1465 h 1765"/>
                <a:gd name="T62" fmla="*/ 1593 w 1793"/>
                <a:gd name="T63" fmla="*/ 1531 h 1765"/>
                <a:gd name="T64" fmla="*/ 1529 w 1793"/>
                <a:gd name="T65" fmla="*/ 1607 h 1765"/>
                <a:gd name="T66" fmla="*/ 1479 w 1793"/>
                <a:gd name="T67" fmla="*/ 1655 h 1765"/>
                <a:gd name="T68" fmla="*/ 1393 w 1793"/>
                <a:gd name="T69" fmla="*/ 1701 h 1765"/>
                <a:gd name="T70" fmla="*/ 1326 w 1793"/>
                <a:gd name="T71" fmla="*/ 1725 h 1765"/>
                <a:gd name="T72" fmla="*/ 1178 w 1793"/>
                <a:gd name="T73" fmla="*/ 1761 h 1765"/>
                <a:gd name="T74" fmla="*/ 863 w 1793"/>
                <a:gd name="T75" fmla="*/ 1739 h 1765"/>
                <a:gd name="T76" fmla="*/ 685 w 1793"/>
                <a:gd name="T77" fmla="*/ 1667 h 1765"/>
                <a:gd name="T78" fmla="*/ 541 w 1793"/>
                <a:gd name="T79" fmla="*/ 1525 h 1765"/>
                <a:gd name="T80" fmla="*/ 481 w 1793"/>
                <a:gd name="T81" fmla="*/ 1417 h 1765"/>
                <a:gd name="T82" fmla="*/ 350 w 1793"/>
                <a:gd name="T83" fmla="*/ 1325 h 1765"/>
                <a:gd name="T84" fmla="*/ 270 w 1793"/>
                <a:gd name="T85" fmla="*/ 1268 h 1765"/>
                <a:gd name="T86" fmla="*/ 144 w 1793"/>
                <a:gd name="T87" fmla="*/ 1138 h 1765"/>
                <a:gd name="T88" fmla="*/ 38 w 1793"/>
                <a:gd name="T89" fmla="*/ 1068 h 1765"/>
                <a:gd name="T90" fmla="*/ 8 w 1793"/>
                <a:gd name="T91" fmla="*/ 964 h 1765"/>
                <a:gd name="T92" fmla="*/ 26 w 1793"/>
                <a:gd name="T93" fmla="*/ 836 h 1765"/>
                <a:gd name="T94" fmla="*/ 72 w 1793"/>
                <a:gd name="T95" fmla="*/ 749 h 1765"/>
                <a:gd name="T96" fmla="*/ 186 w 1793"/>
                <a:gd name="T97" fmla="*/ 691 h 1765"/>
                <a:gd name="T98" fmla="*/ 220 w 1793"/>
                <a:gd name="T99" fmla="*/ 665 h 1765"/>
                <a:gd name="T100" fmla="*/ 278 w 1793"/>
                <a:gd name="T101" fmla="*/ 609 h 1765"/>
                <a:gd name="T102" fmla="*/ 342 w 1793"/>
                <a:gd name="T103" fmla="*/ 551 h 1765"/>
                <a:gd name="T104" fmla="*/ 358 w 1793"/>
                <a:gd name="T105" fmla="*/ 519 h 1765"/>
                <a:gd name="T106" fmla="*/ 386 w 1793"/>
                <a:gd name="T107" fmla="*/ 467 h 1765"/>
                <a:gd name="T108" fmla="*/ 442 w 1793"/>
                <a:gd name="T109" fmla="*/ 431 h 1765"/>
                <a:gd name="T110" fmla="*/ 507 w 1793"/>
                <a:gd name="T111" fmla="*/ 357 h 1765"/>
                <a:gd name="T112" fmla="*/ 545 w 1793"/>
                <a:gd name="T113" fmla="*/ 295 h 1765"/>
                <a:gd name="T114" fmla="*/ 633 w 1793"/>
                <a:gd name="T115" fmla="*/ 210 h 1765"/>
                <a:gd name="T116" fmla="*/ 757 w 1793"/>
                <a:gd name="T117" fmla="*/ 7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3" h="1765">
                  <a:moveTo>
                    <a:pt x="839" y="0"/>
                  </a:moveTo>
                  <a:lnTo>
                    <a:pt x="841" y="4"/>
                  </a:lnTo>
                  <a:lnTo>
                    <a:pt x="853" y="12"/>
                  </a:lnTo>
                  <a:lnTo>
                    <a:pt x="867" y="26"/>
                  </a:lnTo>
                  <a:lnTo>
                    <a:pt x="887" y="44"/>
                  </a:lnTo>
                  <a:lnTo>
                    <a:pt x="911" y="66"/>
                  </a:lnTo>
                  <a:lnTo>
                    <a:pt x="934" y="90"/>
                  </a:lnTo>
                  <a:lnTo>
                    <a:pt x="958" y="114"/>
                  </a:lnTo>
                  <a:lnTo>
                    <a:pt x="984" y="140"/>
                  </a:lnTo>
                  <a:lnTo>
                    <a:pt x="1006" y="166"/>
                  </a:lnTo>
                  <a:lnTo>
                    <a:pt x="1024" y="190"/>
                  </a:lnTo>
                  <a:lnTo>
                    <a:pt x="1040" y="212"/>
                  </a:lnTo>
                  <a:lnTo>
                    <a:pt x="1048" y="230"/>
                  </a:lnTo>
                  <a:lnTo>
                    <a:pt x="867" y="385"/>
                  </a:lnTo>
                  <a:lnTo>
                    <a:pt x="1158" y="741"/>
                  </a:lnTo>
                  <a:lnTo>
                    <a:pt x="1162" y="741"/>
                  </a:lnTo>
                  <a:lnTo>
                    <a:pt x="1172" y="743"/>
                  </a:lnTo>
                  <a:lnTo>
                    <a:pt x="1188" y="747"/>
                  </a:lnTo>
                  <a:lnTo>
                    <a:pt x="1208" y="753"/>
                  </a:lnTo>
                  <a:lnTo>
                    <a:pt x="1230" y="761"/>
                  </a:lnTo>
                  <a:lnTo>
                    <a:pt x="1254" y="771"/>
                  </a:lnTo>
                  <a:lnTo>
                    <a:pt x="1276" y="784"/>
                  </a:lnTo>
                  <a:lnTo>
                    <a:pt x="1298" y="802"/>
                  </a:lnTo>
                  <a:lnTo>
                    <a:pt x="1316" y="822"/>
                  </a:lnTo>
                  <a:lnTo>
                    <a:pt x="1328" y="848"/>
                  </a:lnTo>
                  <a:lnTo>
                    <a:pt x="1336" y="878"/>
                  </a:lnTo>
                  <a:lnTo>
                    <a:pt x="1336" y="912"/>
                  </a:lnTo>
                  <a:lnTo>
                    <a:pt x="1340" y="914"/>
                  </a:lnTo>
                  <a:lnTo>
                    <a:pt x="1350" y="914"/>
                  </a:lnTo>
                  <a:lnTo>
                    <a:pt x="1364" y="916"/>
                  </a:lnTo>
                  <a:lnTo>
                    <a:pt x="1376" y="916"/>
                  </a:lnTo>
                  <a:lnTo>
                    <a:pt x="1387" y="912"/>
                  </a:lnTo>
                  <a:lnTo>
                    <a:pt x="1393" y="906"/>
                  </a:lnTo>
                  <a:lnTo>
                    <a:pt x="1397" y="894"/>
                  </a:lnTo>
                  <a:lnTo>
                    <a:pt x="1401" y="880"/>
                  </a:lnTo>
                  <a:lnTo>
                    <a:pt x="1407" y="868"/>
                  </a:lnTo>
                  <a:lnTo>
                    <a:pt x="1419" y="856"/>
                  </a:lnTo>
                  <a:lnTo>
                    <a:pt x="1433" y="844"/>
                  </a:lnTo>
                  <a:lnTo>
                    <a:pt x="1447" y="830"/>
                  </a:lnTo>
                  <a:lnTo>
                    <a:pt x="1455" y="814"/>
                  </a:lnTo>
                  <a:lnTo>
                    <a:pt x="1457" y="798"/>
                  </a:lnTo>
                  <a:lnTo>
                    <a:pt x="1451" y="782"/>
                  </a:lnTo>
                  <a:lnTo>
                    <a:pt x="1441" y="769"/>
                  </a:lnTo>
                  <a:lnTo>
                    <a:pt x="1429" y="753"/>
                  </a:lnTo>
                  <a:lnTo>
                    <a:pt x="1417" y="733"/>
                  </a:lnTo>
                  <a:lnTo>
                    <a:pt x="1405" y="709"/>
                  </a:lnTo>
                  <a:lnTo>
                    <a:pt x="1395" y="677"/>
                  </a:lnTo>
                  <a:lnTo>
                    <a:pt x="1387" y="641"/>
                  </a:lnTo>
                  <a:lnTo>
                    <a:pt x="1385" y="599"/>
                  </a:lnTo>
                  <a:lnTo>
                    <a:pt x="1384" y="549"/>
                  </a:lnTo>
                  <a:lnTo>
                    <a:pt x="1380" y="509"/>
                  </a:lnTo>
                  <a:lnTo>
                    <a:pt x="1374" y="477"/>
                  </a:lnTo>
                  <a:lnTo>
                    <a:pt x="1368" y="451"/>
                  </a:lnTo>
                  <a:lnTo>
                    <a:pt x="1360" y="427"/>
                  </a:lnTo>
                  <a:lnTo>
                    <a:pt x="1354" y="403"/>
                  </a:lnTo>
                  <a:lnTo>
                    <a:pt x="1348" y="381"/>
                  </a:lnTo>
                  <a:lnTo>
                    <a:pt x="1342" y="355"/>
                  </a:lnTo>
                  <a:lnTo>
                    <a:pt x="1336" y="329"/>
                  </a:lnTo>
                  <a:lnTo>
                    <a:pt x="1332" y="301"/>
                  </a:lnTo>
                  <a:lnTo>
                    <a:pt x="1328" y="277"/>
                  </a:lnTo>
                  <a:lnTo>
                    <a:pt x="1324" y="260"/>
                  </a:lnTo>
                  <a:lnTo>
                    <a:pt x="1324" y="248"/>
                  </a:lnTo>
                  <a:lnTo>
                    <a:pt x="1286" y="184"/>
                  </a:lnTo>
                  <a:lnTo>
                    <a:pt x="1300" y="174"/>
                  </a:lnTo>
                  <a:lnTo>
                    <a:pt x="1298" y="170"/>
                  </a:lnTo>
                  <a:lnTo>
                    <a:pt x="1294" y="160"/>
                  </a:lnTo>
                  <a:lnTo>
                    <a:pt x="1288" y="148"/>
                  </a:lnTo>
                  <a:lnTo>
                    <a:pt x="1282" y="136"/>
                  </a:lnTo>
                  <a:lnTo>
                    <a:pt x="1280" y="126"/>
                  </a:lnTo>
                  <a:lnTo>
                    <a:pt x="1278" y="120"/>
                  </a:lnTo>
                  <a:lnTo>
                    <a:pt x="1282" y="118"/>
                  </a:lnTo>
                  <a:lnTo>
                    <a:pt x="1294" y="112"/>
                  </a:lnTo>
                  <a:lnTo>
                    <a:pt x="1312" y="102"/>
                  </a:lnTo>
                  <a:lnTo>
                    <a:pt x="1334" y="92"/>
                  </a:lnTo>
                  <a:lnTo>
                    <a:pt x="1358" y="80"/>
                  </a:lnTo>
                  <a:lnTo>
                    <a:pt x="1385" y="70"/>
                  </a:lnTo>
                  <a:lnTo>
                    <a:pt x="1413" y="60"/>
                  </a:lnTo>
                  <a:lnTo>
                    <a:pt x="1441" y="54"/>
                  </a:lnTo>
                  <a:lnTo>
                    <a:pt x="1467" y="50"/>
                  </a:lnTo>
                  <a:lnTo>
                    <a:pt x="1489" y="52"/>
                  </a:lnTo>
                  <a:lnTo>
                    <a:pt x="1491" y="56"/>
                  </a:lnTo>
                  <a:lnTo>
                    <a:pt x="1497" y="68"/>
                  </a:lnTo>
                  <a:lnTo>
                    <a:pt x="1505" y="86"/>
                  </a:lnTo>
                  <a:lnTo>
                    <a:pt x="1515" y="108"/>
                  </a:lnTo>
                  <a:lnTo>
                    <a:pt x="1527" y="134"/>
                  </a:lnTo>
                  <a:lnTo>
                    <a:pt x="1539" y="160"/>
                  </a:lnTo>
                  <a:lnTo>
                    <a:pt x="1553" y="188"/>
                  </a:lnTo>
                  <a:lnTo>
                    <a:pt x="1565" y="212"/>
                  </a:lnTo>
                  <a:lnTo>
                    <a:pt x="1577" y="232"/>
                  </a:lnTo>
                  <a:lnTo>
                    <a:pt x="1597" y="271"/>
                  </a:lnTo>
                  <a:lnTo>
                    <a:pt x="1613" y="303"/>
                  </a:lnTo>
                  <a:lnTo>
                    <a:pt x="1627" y="335"/>
                  </a:lnTo>
                  <a:lnTo>
                    <a:pt x="1639" y="365"/>
                  </a:lnTo>
                  <a:lnTo>
                    <a:pt x="1653" y="391"/>
                  </a:lnTo>
                  <a:lnTo>
                    <a:pt x="1665" y="423"/>
                  </a:lnTo>
                  <a:lnTo>
                    <a:pt x="1677" y="455"/>
                  </a:lnTo>
                  <a:lnTo>
                    <a:pt x="1689" y="485"/>
                  </a:lnTo>
                  <a:lnTo>
                    <a:pt x="1697" y="511"/>
                  </a:lnTo>
                  <a:lnTo>
                    <a:pt x="1701" y="537"/>
                  </a:lnTo>
                  <a:lnTo>
                    <a:pt x="1703" y="557"/>
                  </a:lnTo>
                  <a:lnTo>
                    <a:pt x="1705" y="577"/>
                  </a:lnTo>
                  <a:lnTo>
                    <a:pt x="1711" y="597"/>
                  </a:lnTo>
                  <a:lnTo>
                    <a:pt x="1721" y="623"/>
                  </a:lnTo>
                  <a:lnTo>
                    <a:pt x="1733" y="647"/>
                  </a:lnTo>
                  <a:lnTo>
                    <a:pt x="1741" y="675"/>
                  </a:lnTo>
                  <a:lnTo>
                    <a:pt x="1745" y="699"/>
                  </a:lnTo>
                  <a:lnTo>
                    <a:pt x="1747" y="719"/>
                  </a:lnTo>
                  <a:lnTo>
                    <a:pt x="1751" y="737"/>
                  </a:lnTo>
                  <a:lnTo>
                    <a:pt x="1759" y="751"/>
                  </a:lnTo>
                  <a:lnTo>
                    <a:pt x="1765" y="761"/>
                  </a:lnTo>
                  <a:lnTo>
                    <a:pt x="1769" y="771"/>
                  </a:lnTo>
                  <a:lnTo>
                    <a:pt x="1771" y="778"/>
                  </a:lnTo>
                  <a:lnTo>
                    <a:pt x="1773" y="788"/>
                  </a:lnTo>
                  <a:lnTo>
                    <a:pt x="1781" y="804"/>
                  </a:lnTo>
                  <a:lnTo>
                    <a:pt x="1791" y="832"/>
                  </a:lnTo>
                  <a:lnTo>
                    <a:pt x="1793" y="864"/>
                  </a:lnTo>
                  <a:lnTo>
                    <a:pt x="1785" y="894"/>
                  </a:lnTo>
                  <a:lnTo>
                    <a:pt x="1779" y="906"/>
                  </a:lnTo>
                  <a:lnTo>
                    <a:pt x="1777" y="914"/>
                  </a:lnTo>
                  <a:lnTo>
                    <a:pt x="1777" y="918"/>
                  </a:lnTo>
                  <a:lnTo>
                    <a:pt x="1779" y="922"/>
                  </a:lnTo>
                  <a:lnTo>
                    <a:pt x="1781" y="934"/>
                  </a:lnTo>
                  <a:lnTo>
                    <a:pt x="1781" y="952"/>
                  </a:lnTo>
                  <a:lnTo>
                    <a:pt x="1773" y="970"/>
                  </a:lnTo>
                  <a:lnTo>
                    <a:pt x="1761" y="988"/>
                  </a:lnTo>
                  <a:lnTo>
                    <a:pt x="1747" y="1010"/>
                  </a:lnTo>
                  <a:lnTo>
                    <a:pt x="1739" y="1022"/>
                  </a:lnTo>
                  <a:lnTo>
                    <a:pt x="1733" y="1026"/>
                  </a:lnTo>
                  <a:lnTo>
                    <a:pt x="1729" y="1026"/>
                  </a:lnTo>
                  <a:lnTo>
                    <a:pt x="1727" y="1028"/>
                  </a:lnTo>
                  <a:lnTo>
                    <a:pt x="1727" y="1030"/>
                  </a:lnTo>
                  <a:lnTo>
                    <a:pt x="1729" y="1038"/>
                  </a:lnTo>
                  <a:lnTo>
                    <a:pt x="1733" y="1052"/>
                  </a:lnTo>
                  <a:lnTo>
                    <a:pt x="1737" y="1078"/>
                  </a:lnTo>
                  <a:lnTo>
                    <a:pt x="1737" y="1110"/>
                  </a:lnTo>
                  <a:lnTo>
                    <a:pt x="1733" y="1144"/>
                  </a:lnTo>
                  <a:lnTo>
                    <a:pt x="1727" y="1178"/>
                  </a:lnTo>
                  <a:lnTo>
                    <a:pt x="1719" y="1208"/>
                  </a:lnTo>
                  <a:lnTo>
                    <a:pt x="1709" y="1234"/>
                  </a:lnTo>
                  <a:lnTo>
                    <a:pt x="1699" y="1260"/>
                  </a:lnTo>
                  <a:lnTo>
                    <a:pt x="1691" y="1278"/>
                  </a:lnTo>
                  <a:lnTo>
                    <a:pt x="1687" y="1293"/>
                  </a:lnTo>
                  <a:lnTo>
                    <a:pt x="1681" y="1309"/>
                  </a:lnTo>
                  <a:lnTo>
                    <a:pt x="1673" y="1329"/>
                  </a:lnTo>
                  <a:lnTo>
                    <a:pt x="1667" y="1343"/>
                  </a:lnTo>
                  <a:lnTo>
                    <a:pt x="1665" y="1355"/>
                  </a:lnTo>
                  <a:lnTo>
                    <a:pt x="1663" y="1367"/>
                  </a:lnTo>
                  <a:lnTo>
                    <a:pt x="1661" y="1379"/>
                  </a:lnTo>
                  <a:lnTo>
                    <a:pt x="1657" y="1395"/>
                  </a:lnTo>
                  <a:lnTo>
                    <a:pt x="1651" y="1415"/>
                  </a:lnTo>
                  <a:lnTo>
                    <a:pt x="1643" y="1435"/>
                  </a:lnTo>
                  <a:lnTo>
                    <a:pt x="1637" y="1445"/>
                  </a:lnTo>
                  <a:lnTo>
                    <a:pt x="1633" y="1453"/>
                  </a:lnTo>
                  <a:lnTo>
                    <a:pt x="1629" y="1459"/>
                  </a:lnTo>
                  <a:lnTo>
                    <a:pt x="1627" y="1465"/>
                  </a:lnTo>
                  <a:lnTo>
                    <a:pt x="1625" y="1479"/>
                  </a:lnTo>
                  <a:lnTo>
                    <a:pt x="1621" y="1497"/>
                  </a:lnTo>
                  <a:lnTo>
                    <a:pt x="1613" y="1509"/>
                  </a:lnTo>
                  <a:lnTo>
                    <a:pt x="1603" y="1521"/>
                  </a:lnTo>
                  <a:lnTo>
                    <a:pt x="1593" y="1531"/>
                  </a:lnTo>
                  <a:lnTo>
                    <a:pt x="1585" y="1545"/>
                  </a:lnTo>
                  <a:lnTo>
                    <a:pt x="1573" y="1565"/>
                  </a:lnTo>
                  <a:lnTo>
                    <a:pt x="1559" y="1585"/>
                  </a:lnTo>
                  <a:lnTo>
                    <a:pt x="1543" y="1599"/>
                  </a:lnTo>
                  <a:lnTo>
                    <a:pt x="1529" y="1607"/>
                  </a:lnTo>
                  <a:lnTo>
                    <a:pt x="1517" y="1613"/>
                  </a:lnTo>
                  <a:lnTo>
                    <a:pt x="1505" y="1619"/>
                  </a:lnTo>
                  <a:lnTo>
                    <a:pt x="1495" y="1629"/>
                  </a:lnTo>
                  <a:lnTo>
                    <a:pt x="1487" y="1643"/>
                  </a:lnTo>
                  <a:lnTo>
                    <a:pt x="1479" y="1655"/>
                  </a:lnTo>
                  <a:lnTo>
                    <a:pt x="1461" y="1667"/>
                  </a:lnTo>
                  <a:lnTo>
                    <a:pt x="1441" y="1677"/>
                  </a:lnTo>
                  <a:lnTo>
                    <a:pt x="1421" y="1687"/>
                  </a:lnTo>
                  <a:lnTo>
                    <a:pt x="1405" y="1695"/>
                  </a:lnTo>
                  <a:lnTo>
                    <a:pt x="1393" y="1701"/>
                  </a:lnTo>
                  <a:lnTo>
                    <a:pt x="1384" y="1705"/>
                  </a:lnTo>
                  <a:lnTo>
                    <a:pt x="1370" y="1707"/>
                  </a:lnTo>
                  <a:lnTo>
                    <a:pt x="1354" y="1709"/>
                  </a:lnTo>
                  <a:lnTo>
                    <a:pt x="1338" y="1715"/>
                  </a:lnTo>
                  <a:lnTo>
                    <a:pt x="1326" y="1725"/>
                  </a:lnTo>
                  <a:lnTo>
                    <a:pt x="1316" y="1731"/>
                  </a:lnTo>
                  <a:lnTo>
                    <a:pt x="1296" y="1739"/>
                  </a:lnTo>
                  <a:lnTo>
                    <a:pt x="1264" y="1747"/>
                  </a:lnTo>
                  <a:lnTo>
                    <a:pt x="1226" y="1755"/>
                  </a:lnTo>
                  <a:lnTo>
                    <a:pt x="1178" y="1761"/>
                  </a:lnTo>
                  <a:lnTo>
                    <a:pt x="1124" y="1765"/>
                  </a:lnTo>
                  <a:lnTo>
                    <a:pt x="1064" y="1765"/>
                  </a:lnTo>
                  <a:lnTo>
                    <a:pt x="1000" y="1761"/>
                  </a:lnTo>
                  <a:lnTo>
                    <a:pt x="932" y="1753"/>
                  </a:lnTo>
                  <a:lnTo>
                    <a:pt x="863" y="1739"/>
                  </a:lnTo>
                  <a:lnTo>
                    <a:pt x="793" y="1717"/>
                  </a:lnTo>
                  <a:lnTo>
                    <a:pt x="721" y="1687"/>
                  </a:lnTo>
                  <a:lnTo>
                    <a:pt x="717" y="1685"/>
                  </a:lnTo>
                  <a:lnTo>
                    <a:pt x="705" y="1679"/>
                  </a:lnTo>
                  <a:lnTo>
                    <a:pt x="685" y="1667"/>
                  </a:lnTo>
                  <a:lnTo>
                    <a:pt x="661" y="1651"/>
                  </a:lnTo>
                  <a:lnTo>
                    <a:pt x="633" y="1631"/>
                  </a:lnTo>
                  <a:lnTo>
                    <a:pt x="603" y="1603"/>
                  </a:lnTo>
                  <a:lnTo>
                    <a:pt x="571" y="1567"/>
                  </a:lnTo>
                  <a:lnTo>
                    <a:pt x="541" y="1525"/>
                  </a:lnTo>
                  <a:lnTo>
                    <a:pt x="513" y="1477"/>
                  </a:lnTo>
                  <a:lnTo>
                    <a:pt x="511" y="1471"/>
                  </a:lnTo>
                  <a:lnTo>
                    <a:pt x="505" y="1457"/>
                  </a:lnTo>
                  <a:lnTo>
                    <a:pt x="495" y="1439"/>
                  </a:lnTo>
                  <a:lnTo>
                    <a:pt x="481" y="1417"/>
                  </a:lnTo>
                  <a:lnTo>
                    <a:pt x="463" y="1393"/>
                  </a:lnTo>
                  <a:lnTo>
                    <a:pt x="442" y="1369"/>
                  </a:lnTo>
                  <a:lnTo>
                    <a:pt x="414" y="1349"/>
                  </a:lnTo>
                  <a:lnTo>
                    <a:pt x="384" y="1335"/>
                  </a:lnTo>
                  <a:lnTo>
                    <a:pt x="350" y="1325"/>
                  </a:lnTo>
                  <a:lnTo>
                    <a:pt x="326" y="1315"/>
                  </a:lnTo>
                  <a:lnTo>
                    <a:pt x="308" y="1305"/>
                  </a:lnTo>
                  <a:lnTo>
                    <a:pt x="294" y="1293"/>
                  </a:lnTo>
                  <a:lnTo>
                    <a:pt x="282" y="1281"/>
                  </a:lnTo>
                  <a:lnTo>
                    <a:pt x="270" y="1268"/>
                  </a:lnTo>
                  <a:lnTo>
                    <a:pt x="256" y="1248"/>
                  </a:lnTo>
                  <a:lnTo>
                    <a:pt x="230" y="1220"/>
                  </a:lnTo>
                  <a:lnTo>
                    <a:pt x="202" y="1192"/>
                  </a:lnTo>
                  <a:lnTo>
                    <a:pt x="172" y="1164"/>
                  </a:lnTo>
                  <a:lnTo>
                    <a:pt x="144" y="1138"/>
                  </a:lnTo>
                  <a:lnTo>
                    <a:pt x="118" y="1116"/>
                  </a:lnTo>
                  <a:lnTo>
                    <a:pt x="98" y="1102"/>
                  </a:lnTo>
                  <a:lnTo>
                    <a:pt x="76" y="1090"/>
                  </a:lnTo>
                  <a:lnTo>
                    <a:pt x="56" y="1080"/>
                  </a:lnTo>
                  <a:lnTo>
                    <a:pt x="38" y="1068"/>
                  </a:lnTo>
                  <a:lnTo>
                    <a:pt x="28" y="1054"/>
                  </a:lnTo>
                  <a:lnTo>
                    <a:pt x="24" y="1038"/>
                  </a:lnTo>
                  <a:lnTo>
                    <a:pt x="22" y="1016"/>
                  </a:lnTo>
                  <a:lnTo>
                    <a:pt x="16" y="992"/>
                  </a:lnTo>
                  <a:lnTo>
                    <a:pt x="8" y="964"/>
                  </a:lnTo>
                  <a:lnTo>
                    <a:pt x="2" y="936"/>
                  </a:lnTo>
                  <a:lnTo>
                    <a:pt x="0" y="908"/>
                  </a:lnTo>
                  <a:lnTo>
                    <a:pt x="6" y="882"/>
                  </a:lnTo>
                  <a:lnTo>
                    <a:pt x="16" y="854"/>
                  </a:lnTo>
                  <a:lnTo>
                    <a:pt x="26" y="836"/>
                  </a:lnTo>
                  <a:lnTo>
                    <a:pt x="34" y="820"/>
                  </a:lnTo>
                  <a:lnTo>
                    <a:pt x="44" y="804"/>
                  </a:lnTo>
                  <a:lnTo>
                    <a:pt x="54" y="784"/>
                  </a:lnTo>
                  <a:lnTo>
                    <a:pt x="62" y="765"/>
                  </a:lnTo>
                  <a:lnTo>
                    <a:pt x="72" y="749"/>
                  </a:lnTo>
                  <a:lnTo>
                    <a:pt x="86" y="733"/>
                  </a:lnTo>
                  <a:lnTo>
                    <a:pt x="102" y="719"/>
                  </a:lnTo>
                  <a:lnTo>
                    <a:pt x="126" y="707"/>
                  </a:lnTo>
                  <a:lnTo>
                    <a:pt x="160" y="697"/>
                  </a:lnTo>
                  <a:lnTo>
                    <a:pt x="186" y="691"/>
                  </a:lnTo>
                  <a:lnTo>
                    <a:pt x="204" y="685"/>
                  </a:lnTo>
                  <a:lnTo>
                    <a:pt x="214" y="681"/>
                  </a:lnTo>
                  <a:lnTo>
                    <a:pt x="218" y="675"/>
                  </a:lnTo>
                  <a:lnTo>
                    <a:pt x="220" y="671"/>
                  </a:lnTo>
                  <a:lnTo>
                    <a:pt x="220" y="665"/>
                  </a:lnTo>
                  <a:lnTo>
                    <a:pt x="222" y="657"/>
                  </a:lnTo>
                  <a:lnTo>
                    <a:pt x="230" y="643"/>
                  </a:lnTo>
                  <a:lnTo>
                    <a:pt x="238" y="631"/>
                  </a:lnTo>
                  <a:lnTo>
                    <a:pt x="254" y="621"/>
                  </a:lnTo>
                  <a:lnTo>
                    <a:pt x="278" y="609"/>
                  </a:lnTo>
                  <a:lnTo>
                    <a:pt x="296" y="599"/>
                  </a:lnTo>
                  <a:lnTo>
                    <a:pt x="308" y="589"/>
                  </a:lnTo>
                  <a:lnTo>
                    <a:pt x="318" y="577"/>
                  </a:lnTo>
                  <a:lnTo>
                    <a:pt x="328" y="565"/>
                  </a:lnTo>
                  <a:lnTo>
                    <a:pt x="342" y="551"/>
                  </a:lnTo>
                  <a:lnTo>
                    <a:pt x="354" y="541"/>
                  </a:lnTo>
                  <a:lnTo>
                    <a:pt x="360" y="535"/>
                  </a:lnTo>
                  <a:lnTo>
                    <a:pt x="360" y="531"/>
                  </a:lnTo>
                  <a:lnTo>
                    <a:pt x="358" y="525"/>
                  </a:lnTo>
                  <a:lnTo>
                    <a:pt x="358" y="519"/>
                  </a:lnTo>
                  <a:lnTo>
                    <a:pt x="358" y="509"/>
                  </a:lnTo>
                  <a:lnTo>
                    <a:pt x="362" y="497"/>
                  </a:lnTo>
                  <a:lnTo>
                    <a:pt x="368" y="487"/>
                  </a:lnTo>
                  <a:lnTo>
                    <a:pt x="374" y="477"/>
                  </a:lnTo>
                  <a:lnTo>
                    <a:pt x="386" y="467"/>
                  </a:lnTo>
                  <a:lnTo>
                    <a:pt x="402" y="455"/>
                  </a:lnTo>
                  <a:lnTo>
                    <a:pt x="414" y="447"/>
                  </a:lnTo>
                  <a:lnTo>
                    <a:pt x="424" y="441"/>
                  </a:lnTo>
                  <a:lnTo>
                    <a:pt x="432" y="437"/>
                  </a:lnTo>
                  <a:lnTo>
                    <a:pt x="442" y="431"/>
                  </a:lnTo>
                  <a:lnTo>
                    <a:pt x="451" y="423"/>
                  </a:lnTo>
                  <a:lnTo>
                    <a:pt x="463" y="411"/>
                  </a:lnTo>
                  <a:lnTo>
                    <a:pt x="479" y="393"/>
                  </a:lnTo>
                  <a:lnTo>
                    <a:pt x="497" y="373"/>
                  </a:lnTo>
                  <a:lnTo>
                    <a:pt x="507" y="357"/>
                  </a:lnTo>
                  <a:lnTo>
                    <a:pt x="515" y="343"/>
                  </a:lnTo>
                  <a:lnTo>
                    <a:pt x="521" y="333"/>
                  </a:lnTo>
                  <a:lnTo>
                    <a:pt x="525" y="321"/>
                  </a:lnTo>
                  <a:lnTo>
                    <a:pt x="533" y="307"/>
                  </a:lnTo>
                  <a:lnTo>
                    <a:pt x="545" y="295"/>
                  </a:lnTo>
                  <a:lnTo>
                    <a:pt x="557" y="285"/>
                  </a:lnTo>
                  <a:lnTo>
                    <a:pt x="571" y="273"/>
                  </a:lnTo>
                  <a:lnTo>
                    <a:pt x="589" y="260"/>
                  </a:lnTo>
                  <a:lnTo>
                    <a:pt x="609" y="240"/>
                  </a:lnTo>
                  <a:lnTo>
                    <a:pt x="633" y="210"/>
                  </a:lnTo>
                  <a:lnTo>
                    <a:pt x="653" y="186"/>
                  </a:lnTo>
                  <a:lnTo>
                    <a:pt x="677" y="158"/>
                  </a:lnTo>
                  <a:lnTo>
                    <a:pt x="703" y="128"/>
                  </a:lnTo>
                  <a:lnTo>
                    <a:pt x="731" y="98"/>
                  </a:lnTo>
                  <a:lnTo>
                    <a:pt x="757" y="70"/>
                  </a:lnTo>
                  <a:lnTo>
                    <a:pt x="783" y="44"/>
                  </a:lnTo>
                  <a:lnTo>
                    <a:pt x="807" y="22"/>
                  </a:lnTo>
                  <a:lnTo>
                    <a:pt x="825" y="8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39F34FA4-557A-4DFE-8E8D-226BF0CEA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2700" y="4113213"/>
              <a:ext cx="682625" cy="595313"/>
            </a:xfrm>
            <a:custGeom>
              <a:avLst/>
              <a:gdLst>
                <a:gd name="T0" fmla="*/ 563 w 860"/>
                <a:gd name="T1" fmla="*/ 6 h 751"/>
                <a:gd name="T2" fmla="*/ 591 w 860"/>
                <a:gd name="T3" fmla="*/ 18 h 751"/>
                <a:gd name="T4" fmla="*/ 634 w 860"/>
                <a:gd name="T5" fmla="*/ 22 h 751"/>
                <a:gd name="T6" fmla="*/ 696 w 860"/>
                <a:gd name="T7" fmla="*/ 72 h 751"/>
                <a:gd name="T8" fmla="*/ 764 w 860"/>
                <a:gd name="T9" fmla="*/ 132 h 751"/>
                <a:gd name="T10" fmla="*/ 778 w 860"/>
                <a:gd name="T11" fmla="*/ 156 h 751"/>
                <a:gd name="T12" fmla="*/ 788 w 860"/>
                <a:gd name="T13" fmla="*/ 162 h 751"/>
                <a:gd name="T14" fmla="*/ 818 w 860"/>
                <a:gd name="T15" fmla="*/ 166 h 751"/>
                <a:gd name="T16" fmla="*/ 828 w 860"/>
                <a:gd name="T17" fmla="*/ 190 h 751"/>
                <a:gd name="T18" fmla="*/ 822 w 860"/>
                <a:gd name="T19" fmla="*/ 230 h 751"/>
                <a:gd name="T20" fmla="*/ 844 w 860"/>
                <a:gd name="T21" fmla="*/ 276 h 751"/>
                <a:gd name="T22" fmla="*/ 860 w 860"/>
                <a:gd name="T23" fmla="*/ 352 h 751"/>
                <a:gd name="T24" fmla="*/ 854 w 860"/>
                <a:gd name="T25" fmla="*/ 438 h 751"/>
                <a:gd name="T26" fmla="*/ 802 w 860"/>
                <a:gd name="T27" fmla="*/ 501 h 751"/>
                <a:gd name="T28" fmla="*/ 724 w 860"/>
                <a:gd name="T29" fmla="*/ 559 h 751"/>
                <a:gd name="T30" fmla="*/ 692 w 860"/>
                <a:gd name="T31" fmla="*/ 605 h 751"/>
                <a:gd name="T32" fmla="*/ 648 w 860"/>
                <a:gd name="T33" fmla="*/ 663 h 751"/>
                <a:gd name="T34" fmla="*/ 585 w 860"/>
                <a:gd name="T35" fmla="*/ 717 h 751"/>
                <a:gd name="T36" fmla="*/ 507 w 860"/>
                <a:gd name="T37" fmla="*/ 737 h 751"/>
                <a:gd name="T38" fmla="*/ 411 w 860"/>
                <a:gd name="T39" fmla="*/ 751 h 751"/>
                <a:gd name="T40" fmla="*/ 315 w 860"/>
                <a:gd name="T41" fmla="*/ 749 h 751"/>
                <a:gd name="T42" fmla="*/ 277 w 860"/>
                <a:gd name="T43" fmla="*/ 737 h 751"/>
                <a:gd name="T44" fmla="*/ 251 w 860"/>
                <a:gd name="T45" fmla="*/ 747 h 751"/>
                <a:gd name="T46" fmla="*/ 229 w 860"/>
                <a:gd name="T47" fmla="*/ 735 h 751"/>
                <a:gd name="T48" fmla="*/ 205 w 860"/>
                <a:gd name="T49" fmla="*/ 731 h 751"/>
                <a:gd name="T50" fmla="*/ 157 w 860"/>
                <a:gd name="T51" fmla="*/ 721 h 751"/>
                <a:gd name="T52" fmla="*/ 128 w 860"/>
                <a:gd name="T53" fmla="*/ 693 h 751"/>
                <a:gd name="T54" fmla="*/ 92 w 860"/>
                <a:gd name="T55" fmla="*/ 703 h 751"/>
                <a:gd name="T56" fmla="*/ 44 w 860"/>
                <a:gd name="T57" fmla="*/ 699 h 751"/>
                <a:gd name="T58" fmla="*/ 26 w 860"/>
                <a:gd name="T59" fmla="*/ 675 h 751"/>
                <a:gd name="T60" fmla="*/ 22 w 860"/>
                <a:gd name="T61" fmla="*/ 655 h 751"/>
                <a:gd name="T62" fmla="*/ 64 w 860"/>
                <a:gd name="T63" fmla="*/ 615 h 751"/>
                <a:gd name="T64" fmla="*/ 54 w 860"/>
                <a:gd name="T65" fmla="*/ 587 h 751"/>
                <a:gd name="T66" fmla="*/ 46 w 860"/>
                <a:gd name="T67" fmla="*/ 547 h 751"/>
                <a:gd name="T68" fmla="*/ 28 w 860"/>
                <a:gd name="T69" fmla="*/ 525 h 751"/>
                <a:gd name="T70" fmla="*/ 2 w 860"/>
                <a:gd name="T71" fmla="*/ 485 h 751"/>
                <a:gd name="T72" fmla="*/ 10 w 860"/>
                <a:gd name="T73" fmla="*/ 485 h 751"/>
                <a:gd name="T74" fmla="*/ 54 w 860"/>
                <a:gd name="T75" fmla="*/ 521 h 751"/>
                <a:gd name="T76" fmla="*/ 64 w 860"/>
                <a:gd name="T77" fmla="*/ 487 h 751"/>
                <a:gd name="T78" fmla="*/ 72 w 860"/>
                <a:gd name="T79" fmla="*/ 453 h 751"/>
                <a:gd name="T80" fmla="*/ 72 w 860"/>
                <a:gd name="T81" fmla="*/ 378 h 751"/>
                <a:gd name="T82" fmla="*/ 108 w 860"/>
                <a:gd name="T83" fmla="*/ 302 h 751"/>
                <a:gd name="T84" fmla="*/ 132 w 860"/>
                <a:gd name="T85" fmla="*/ 266 h 751"/>
                <a:gd name="T86" fmla="*/ 179 w 860"/>
                <a:gd name="T87" fmla="*/ 204 h 751"/>
                <a:gd name="T88" fmla="*/ 199 w 860"/>
                <a:gd name="T89" fmla="*/ 158 h 751"/>
                <a:gd name="T90" fmla="*/ 223 w 860"/>
                <a:gd name="T91" fmla="*/ 128 h 751"/>
                <a:gd name="T92" fmla="*/ 293 w 860"/>
                <a:gd name="T93" fmla="*/ 120 h 751"/>
                <a:gd name="T94" fmla="*/ 327 w 860"/>
                <a:gd name="T95" fmla="*/ 102 h 751"/>
                <a:gd name="T96" fmla="*/ 333 w 860"/>
                <a:gd name="T97" fmla="*/ 84 h 751"/>
                <a:gd name="T98" fmla="*/ 387 w 860"/>
                <a:gd name="T99" fmla="*/ 76 h 751"/>
                <a:gd name="T100" fmla="*/ 443 w 860"/>
                <a:gd name="T101" fmla="*/ 60 h 751"/>
                <a:gd name="T102" fmla="*/ 507 w 860"/>
                <a:gd name="T103" fmla="*/ 32 h 751"/>
                <a:gd name="T104" fmla="*/ 561 w 860"/>
                <a:gd name="T105" fmla="*/ 22 h 751"/>
                <a:gd name="T106" fmla="*/ 557 w 860"/>
                <a:gd name="T107" fmla="*/ 14 h 751"/>
                <a:gd name="T108" fmla="*/ 543 w 860"/>
                <a:gd name="T109" fmla="*/ 2 h 751"/>
                <a:gd name="T110" fmla="*/ 537 w 860"/>
                <a:gd name="T111" fmla="*/ 0 h 751"/>
                <a:gd name="T112" fmla="*/ 531 w 860"/>
                <a:gd name="T11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0" h="751">
                  <a:moveTo>
                    <a:pt x="539" y="0"/>
                  </a:moveTo>
                  <a:lnTo>
                    <a:pt x="547" y="2"/>
                  </a:lnTo>
                  <a:lnTo>
                    <a:pt x="563" y="6"/>
                  </a:lnTo>
                  <a:lnTo>
                    <a:pt x="577" y="12"/>
                  </a:lnTo>
                  <a:lnTo>
                    <a:pt x="587" y="20"/>
                  </a:lnTo>
                  <a:lnTo>
                    <a:pt x="591" y="18"/>
                  </a:lnTo>
                  <a:lnTo>
                    <a:pt x="601" y="16"/>
                  </a:lnTo>
                  <a:lnTo>
                    <a:pt x="616" y="18"/>
                  </a:lnTo>
                  <a:lnTo>
                    <a:pt x="634" y="22"/>
                  </a:lnTo>
                  <a:lnTo>
                    <a:pt x="650" y="34"/>
                  </a:lnTo>
                  <a:lnTo>
                    <a:pt x="670" y="54"/>
                  </a:lnTo>
                  <a:lnTo>
                    <a:pt x="696" y="72"/>
                  </a:lnTo>
                  <a:lnTo>
                    <a:pt x="724" y="92"/>
                  </a:lnTo>
                  <a:lnTo>
                    <a:pt x="750" y="116"/>
                  </a:lnTo>
                  <a:lnTo>
                    <a:pt x="764" y="132"/>
                  </a:lnTo>
                  <a:lnTo>
                    <a:pt x="772" y="142"/>
                  </a:lnTo>
                  <a:lnTo>
                    <a:pt x="776" y="150"/>
                  </a:lnTo>
                  <a:lnTo>
                    <a:pt x="778" y="156"/>
                  </a:lnTo>
                  <a:lnTo>
                    <a:pt x="778" y="160"/>
                  </a:lnTo>
                  <a:lnTo>
                    <a:pt x="782" y="162"/>
                  </a:lnTo>
                  <a:lnTo>
                    <a:pt x="788" y="162"/>
                  </a:lnTo>
                  <a:lnTo>
                    <a:pt x="798" y="162"/>
                  </a:lnTo>
                  <a:lnTo>
                    <a:pt x="808" y="162"/>
                  </a:lnTo>
                  <a:lnTo>
                    <a:pt x="818" y="166"/>
                  </a:lnTo>
                  <a:lnTo>
                    <a:pt x="826" y="176"/>
                  </a:lnTo>
                  <a:lnTo>
                    <a:pt x="828" y="180"/>
                  </a:lnTo>
                  <a:lnTo>
                    <a:pt x="828" y="190"/>
                  </a:lnTo>
                  <a:lnTo>
                    <a:pt x="826" y="206"/>
                  </a:lnTo>
                  <a:lnTo>
                    <a:pt x="820" y="226"/>
                  </a:lnTo>
                  <a:lnTo>
                    <a:pt x="822" y="230"/>
                  </a:lnTo>
                  <a:lnTo>
                    <a:pt x="828" y="240"/>
                  </a:lnTo>
                  <a:lnTo>
                    <a:pt x="836" y="256"/>
                  </a:lnTo>
                  <a:lnTo>
                    <a:pt x="844" y="276"/>
                  </a:lnTo>
                  <a:lnTo>
                    <a:pt x="852" y="300"/>
                  </a:lnTo>
                  <a:lnTo>
                    <a:pt x="858" y="326"/>
                  </a:lnTo>
                  <a:lnTo>
                    <a:pt x="860" y="352"/>
                  </a:lnTo>
                  <a:lnTo>
                    <a:pt x="858" y="386"/>
                  </a:lnTo>
                  <a:lnTo>
                    <a:pt x="858" y="414"/>
                  </a:lnTo>
                  <a:lnTo>
                    <a:pt x="854" y="438"/>
                  </a:lnTo>
                  <a:lnTo>
                    <a:pt x="846" y="459"/>
                  </a:lnTo>
                  <a:lnTo>
                    <a:pt x="830" y="479"/>
                  </a:lnTo>
                  <a:lnTo>
                    <a:pt x="802" y="501"/>
                  </a:lnTo>
                  <a:lnTo>
                    <a:pt x="774" y="519"/>
                  </a:lnTo>
                  <a:lnTo>
                    <a:pt x="746" y="535"/>
                  </a:lnTo>
                  <a:lnTo>
                    <a:pt x="724" y="559"/>
                  </a:lnTo>
                  <a:lnTo>
                    <a:pt x="710" y="577"/>
                  </a:lnTo>
                  <a:lnTo>
                    <a:pt x="700" y="591"/>
                  </a:lnTo>
                  <a:lnTo>
                    <a:pt x="692" y="605"/>
                  </a:lnTo>
                  <a:lnTo>
                    <a:pt x="682" y="619"/>
                  </a:lnTo>
                  <a:lnTo>
                    <a:pt x="670" y="637"/>
                  </a:lnTo>
                  <a:lnTo>
                    <a:pt x="648" y="663"/>
                  </a:lnTo>
                  <a:lnTo>
                    <a:pt x="626" y="685"/>
                  </a:lnTo>
                  <a:lnTo>
                    <a:pt x="605" y="703"/>
                  </a:lnTo>
                  <a:lnTo>
                    <a:pt x="585" y="717"/>
                  </a:lnTo>
                  <a:lnTo>
                    <a:pt x="565" y="725"/>
                  </a:lnTo>
                  <a:lnTo>
                    <a:pt x="539" y="731"/>
                  </a:lnTo>
                  <a:lnTo>
                    <a:pt x="507" y="737"/>
                  </a:lnTo>
                  <a:lnTo>
                    <a:pt x="477" y="743"/>
                  </a:lnTo>
                  <a:lnTo>
                    <a:pt x="447" y="747"/>
                  </a:lnTo>
                  <a:lnTo>
                    <a:pt x="411" y="751"/>
                  </a:lnTo>
                  <a:lnTo>
                    <a:pt x="375" y="751"/>
                  </a:lnTo>
                  <a:lnTo>
                    <a:pt x="341" y="749"/>
                  </a:lnTo>
                  <a:lnTo>
                    <a:pt x="315" y="749"/>
                  </a:lnTo>
                  <a:lnTo>
                    <a:pt x="299" y="747"/>
                  </a:lnTo>
                  <a:lnTo>
                    <a:pt x="287" y="743"/>
                  </a:lnTo>
                  <a:lnTo>
                    <a:pt x="277" y="737"/>
                  </a:lnTo>
                  <a:lnTo>
                    <a:pt x="269" y="735"/>
                  </a:lnTo>
                  <a:lnTo>
                    <a:pt x="259" y="741"/>
                  </a:lnTo>
                  <a:lnTo>
                    <a:pt x="251" y="747"/>
                  </a:lnTo>
                  <a:lnTo>
                    <a:pt x="243" y="747"/>
                  </a:lnTo>
                  <a:lnTo>
                    <a:pt x="237" y="741"/>
                  </a:lnTo>
                  <a:lnTo>
                    <a:pt x="229" y="735"/>
                  </a:lnTo>
                  <a:lnTo>
                    <a:pt x="219" y="729"/>
                  </a:lnTo>
                  <a:lnTo>
                    <a:pt x="215" y="729"/>
                  </a:lnTo>
                  <a:lnTo>
                    <a:pt x="205" y="731"/>
                  </a:lnTo>
                  <a:lnTo>
                    <a:pt x="191" y="729"/>
                  </a:lnTo>
                  <a:lnTo>
                    <a:pt x="173" y="727"/>
                  </a:lnTo>
                  <a:lnTo>
                    <a:pt x="157" y="721"/>
                  </a:lnTo>
                  <a:lnTo>
                    <a:pt x="143" y="709"/>
                  </a:lnTo>
                  <a:lnTo>
                    <a:pt x="132" y="691"/>
                  </a:lnTo>
                  <a:lnTo>
                    <a:pt x="128" y="693"/>
                  </a:lnTo>
                  <a:lnTo>
                    <a:pt x="120" y="695"/>
                  </a:lnTo>
                  <a:lnTo>
                    <a:pt x="106" y="699"/>
                  </a:lnTo>
                  <a:lnTo>
                    <a:pt x="92" y="703"/>
                  </a:lnTo>
                  <a:lnTo>
                    <a:pt x="74" y="705"/>
                  </a:lnTo>
                  <a:lnTo>
                    <a:pt x="58" y="703"/>
                  </a:lnTo>
                  <a:lnTo>
                    <a:pt x="44" y="699"/>
                  </a:lnTo>
                  <a:lnTo>
                    <a:pt x="32" y="691"/>
                  </a:lnTo>
                  <a:lnTo>
                    <a:pt x="26" y="677"/>
                  </a:lnTo>
                  <a:lnTo>
                    <a:pt x="26" y="675"/>
                  </a:lnTo>
                  <a:lnTo>
                    <a:pt x="22" y="671"/>
                  </a:lnTo>
                  <a:lnTo>
                    <a:pt x="22" y="665"/>
                  </a:lnTo>
                  <a:lnTo>
                    <a:pt x="22" y="655"/>
                  </a:lnTo>
                  <a:lnTo>
                    <a:pt x="28" y="645"/>
                  </a:lnTo>
                  <a:lnTo>
                    <a:pt x="42" y="631"/>
                  </a:lnTo>
                  <a:lnTo>
                    <a:pt x="64" y="615"/>
                  </a:lnTo>
                  <a:lnTo>
                    <a:pt x="62" y="611"/>
                  </a:lnTo>
                  <a:lnTo>
                    <a:pt x="58" y="601"/>
                  </a:lnTo>
                  <a:lnTo>
                    <a:pt x="54" y="587"/>
                  </a:lnTo>
                  <a:lnTo>
                    <a:pt x="48" y="571"/>
                  </a:lnTo>
                  <a:lnTo>
                    <a:pt x="46" y="557"/>
                  </a:lnTo>
                  <a:lnTo>
                    <a:pt x="46" y="547"/>
                  </a:lnTo>
                  <a:lnTo>
                    <a:pt x="44" y="545"/>
                  </a:lnTo>
                  <a:lnTo>
                    <a:pt x="36" y="537"/>
                  </a:lnTo>
                  <a:lnTo>
                    <a:pt x="28" y="525"/>
                  </a:lnTo>
                  <a:lnTo>
                    <a:pt x="18" y="513"/>
                  </a:lnTo>
                  <a:lnTo>
                    <a:pt x="8" y="499"/>
                  </a:lnTo>
                  <a:lnTo>
                    <a:pt x="2" y="485"/>
                  </a:lnTo>
                  <a:lnTo>
                    <a:pt x="0" y="473"/>
                  </a:lnTo>
                  <a:lnTo>
                    <a:pt x="2" y="477"/>
                  </a:lnTo>
                  <a:lnTo>
                    <a:pt x="10" y="485"/>
                  </a:lnTo>
                  <a:lnTo>
                    <a:pt x="20" y="499"/>
                  </a:lnTo>
                  <a:lnTo>
                    <a:pt x="36" y="511"/>
                  </a:lnTo>
                  <a:lnTo>
                    <a:pt x="54" y="521"/>
                  </a:lnTo>
                  <a:lnTo>
                    <a:pt x="54" y="517"/>
                  </a:lnTo>
                  <a:lnTo>
                    <a:pt x="56" y="503"/>
                  </a:lnTo>
                  <a:lnTo>
                    <a:pt x="64" y="487"/>
                  </a:lnTo>
                  <a:lnTo>
                    <a:pt x="76" y="471"/>
                  </a:lnTo>
                  <a:lnTo>
                    <a:pt x="76" y="467"/>
                  </a:lnTo>
                  <a:lnTo>
                    <a:pt x="72" y="453"/>
                  </a:lnTo>
                  <a:lnTo>
                    <a:pt x="68" y="434"/>
                  </a:lnTo>
                  <a:lnTo>
                    <a:pt x="68" y="408"/>
                  </a:lnTo>
                  <a:lnTo>
                    <a:pt x="72" y="378"/>
                  </a:lnTo>
                  <a:lnTo>
                    <a:pt x="84" y="348"/>
                  </a:lnTo>
                  <a:lnTo>
                    <a:pt x="96" y="320"/>
                  </a:lnTo>
                  <a:lnTo>
                    <a:pt x="108" y="302"/>
                  </a:lnTo>
                  <a:lnTo>
                    <a:pt x="116" y="288"/>
                  </a:lnTo>
                  <a:lnTo>
                    <a:pt x="124" y="276"/>
                  </a:lnTo>
                  <a:lnTo>
                    <a:pt x="132" y="266"/>
                  </a:lnTo>
                  <a:lnTo>
                    <a:pt x="140" y="254"/>
                  </a:lnTo>
                  <a:lnTo>
                    <a:pt x="159" y="228"/>
                  </a:lnTo>
                  <a:lnTo>
                    <a:pt x="179" y="204"/>
                  </a:lnTo>
                  <a:lnTo>
                    <a:pt x="191" y="182"/>
                  </a:lnTo>
                  <a:lnTo>
                    <a:pt x="195" y="170"/>
                  </a:lnTo>
                  <a:lnTo>
                    <a:pt x="199" y="158"/>
                  </a:lnTo>
                  <a:lnTo>
                    <a:pt x="203" y="146"/>
                  </a:lnTo>
                  <a:lnTo>
                    <a:pt x="211" y="136"/>
                  </a:lnTo>
                  <a:lnTo>
                    <a:pt x="223" y="128"/>
                  </a:lnTo>
                  <a:lnTo>
                    <a:pt x="243" y="124"/>
                  </a:lnTo>
                  <a:lnTo>
                    <a:pt x="273" y="122"/>
                  </a:lnTo>
                  <a:lnTo>
                    <a:pt x="293" y="120"/>
                  </a:lnTo>
                  <a:lnTo>
                    <a:pt x="307" y="116"/>
                  </a:lnTo>
                  <a:lnTo>
                    <a:pt x="321" y="108"/>
                  </a:lnTo>
                  <a:lnTo>
                    <a:pt x="327" y="102"/>
                  </a:lnTo>
                  <a:lnTo>
                    <a:pt x="329" y="96"/>
                  </a:lnTo>
                  <a:lnTo>
                    <a:pt x="331" y="90"/>
                  </a:lnTo>
                  <a:lnTo>
                    <a:pt x="333" y="84"/>
                  </a:lnTo>
                  <a:lnTo>
                    <a:pt x="341" y="82"/>
                  </a:lnTo>
                  <a:lnTo>
                    <a:pt x="355" y="80"/>
                  </a:lnTo>
                  <a:lnTo>
                    <a:pt x="387" y="76"/>
                  </a:lnTo>
                  <a:lnTo>
                    <a:pt x="411" y="74"/>
                  </a:lnTo>
                  <a:lnTo>
                    <a:pt x="431" y="66"/>
                  </a:lnTo>
                  <a:lnTo>
                    <a:pt x="443" y="60"/>
                  </a:lnTo>
                  <a:lnTo>
                    <a:pt x="461" y="50"/>
                  </a:lnTo>
                  <a:lnTo>
                    <a:pt x="483" y="42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47" y="20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59" y="18"/>
                  </a:lnTo>
                  <a:lnTo>
                    <a:pt x="557" y="14"/>
                  </a:lnTo>
                  <a:lnTo>
                    <a:pt x="553" y="10"/>
                  </a:lnTo>
                  <a:lnTo>
                    <a:pt x="549" y="6"/>
                  </a:lnTo>
                  <a:lnTo>
                    <a:pt x="543" y="2"/>
                  </a:lnTo>
                  <a:lnTo>
                    <a:pt x="53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9" y="0"/>
                  </a:lnTo>
                  <a:lnTo>
                    <a:pt x="535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71E03C5F-ADA8-47DF-91CB-04305143F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3363" y="4537076"/>
              <a:ext cx="1558925" cy="1347788"/>
            </a:xfrm>
            <a:custGeom>
              <a:avLst/>
              <a:gdLst>
                <a:gd name="T0" fmla="*/ 147 w 1964"/>
                <a:gd name="T1" fmla="*/ 1196 h 1699"/>
                <a:gd name="T2" fmla="*/ 159 w 1964"/>
                <a:gd name="T3" fmla="*/ 1242 h 1699"/>
                <a:gd name="T4" fmla="*/ 177 w 1964"/>
                <a:gd name="T5" fmla="*/ 1218 h 1699"/>
                <a:gd name="T6" fmla="*/ 1614 w 1964"/>
                <a:gd name="T7" fmla="*/ 1176 h 1699"/>
                <a:gd name="T8" fmla="*/ 1549 w 1964"/>
                <a:gd name="T9" fmla="*/ 1212 h 1699"/>
                <a:gd name="T10" fmla="*/ 1363 w 1964"/>
                <a:gd name="T11" fmla="*/ 1284 h 1699"/>
                <a:gd name="T12" fmla="*/ 1078 w 1964"/>
                <a:gd name="T13" fmla="*/ 1348 h 1699"/>
                <a:gd name="T14" fmla="*/ 876 w 1964"/>
                <a:gd name="T15" fmla="*/ 1362 h 1699"/>
                <a:gd name="T16" fmla="*/ 692 w 1964"/>
                <a:gd name="T17" fmla="*/ 1354 h 1699"/>
                <a:gd name="T18" fmla="*/ 427 w 1964"/>
                <a:gd name="T19" fmla="*/ 1316 h 1699"/>
                <a:gd name="T20" fmla="*/ 281 w 1964"/>
                <a:gd name="T21" fmla="*/ 1384 h 1699"/>
                <a:gd name="T22" fmla="*/ 373 w 1964"/>
                <a:gd name="T23" fmla="*/ 1390 h 1699"/>
                <a:gd name="T24" fmla="*/ 591 w 1964"/>
                <a:gd name="T25" fmla="*/ 1432 h 1699"/>
                <a:gd name="T26" fmla="*/ 682 w 1964"/>
                <a:gd name="T27" fmla="*/ 1447 h 1699"/>
                <a:gd name="T28" fmla="*/ 924 w 1964"/>
                <a:gd name="T29" fmla="*/ 1449 h 1699"/>
                <a:gd name="T30" fmla="*/ 1275 w 1964"/>
                <a:gd name="T31" fmla="*/ 1374 h 1699"/>
                <a:gd name="T32" fmla="*/ 1339 w 1964"/>
                <a:gd name="T33" fmla="*/ 1350 h 1699"/>
                <a:gd name="T34" fmla="*/ 1491 w 1964"/>
                <a:gd name="T35" fmla="*/ 1310 h 1699"/>
                <a:gd name="T36" fmla="*/ 1614 w 1964"/>
                <a:gd name="T37" fmla="*/ 1176 h 1699"/>
                <a:gd name="T38" fmla="*/ 1513 w 1964"/>
                <a:gd name="T39" fmla="*/ 6 h 1699"/>
                <a:gd name="T40" fmla="*/ 1590 w 1964"/>
                <a:gd name="T41" fmla="*/ 50 h 1699"/>
                <a:gd name="T42" fmla="*/ 1638 w 1964"/>
                <a:gd name="T43" fmla="*/ 148 h 1699"/>
                <a:gd name="T44" fmla="*/ 1662 w 1964"/>
                <a:gd name="T45" fmla="*/ 280 h 1699"/>
                <a:gd name="T46" fmla="*/ 1754 w 1964"/>
                <a:gd name="T47" fmla="*/ 188 h 1699"/>
                <a:gd name="T48" fmla="*/ 1820 w 1964"/>
                <a:gd name="T49" fmla="*/ 188 h 1699"/>
                <a:gd name="T50" fmla="*/ 1832 w 1964"/>
                <a:gd name="T51" fmla="*/ 202 h 1699"/>
                <a:gd name="T52" fmla="*/ 1830 w 1964"/>
                <a:gd name="T53" fmla="*/ 208 h 1699"/>
                <a:gd name="T54" fmla="*/ 1788 w 1964"/>
                <a:gd name="T55" fmla="*/ 288 h 1699"/>
                <a:gd name="T56" fmla="*/ 1818 w 1964"/>
                <a:gd name="T57" fmla="*/ 927 h 1699"/>
                <a:gd name="T58" fmla="*/ 1828 w 1964"/>
                <a:gd name="T59" fmla="*/ 1002 h 1699"/>
                <a:gd name="T60" fmla="*/ 1866 w 1964"/>
                <a:gd name="T61" fmla="*/ 1150 h 1699"/>
                <a:gd name="T62" fmla="*/ 1912 w 1964"/>
                <a:gd name="T63" fmla="*/ 1292 h 1699"/>
                <a:gd name="T64" fmla="*/ 1952 w 1964"/>
                <a:gd name="T65" fmla="*/ 1438 h 1699"/>
                <a:gd name="T66" fmla="*/ 1960 w 1964"/>
                <a:gd name="T67" fmla="*/ 1483 h 1699"/>
                <a:gd name="T68" fmla="*/ 1892 w 1964"/>
                <a:gd name="T69" fmla="*/ 1501 h 1699"/>
                <a:gd name="T70" fmla="*/ 1746 w 1964"/>
                <a:gd name="T71" fmla="*/ 1116 h 1699"/>
                <a:gd name="T72" fmla="*/ 1742 w 1964"/>
                <a:gd name="T73" fmla="*/ 1096 h 1699"/>
                <a:gd name="T74" fmla="*/ 1740 w 1964"/>
                <a:gd name="T75" fmla="*/ 1098 h 1699"/>
                <a:gd name="T76" fmla="*/ 1728 w 1964"/>
                <a:gd name="T77" fmla="*/ 1300 h 1699"/>
                <a:gd name="T78" fmla="*/ 1756 w 1964"/>
                <a:gd name="T79" fmla="*/ 1330 h 1699"/>
                <a:gd name="T80" fmla="*/ 1698 w 1964"/>
                <a:gd name="T81" fmla="*/ 1517 h 1699"/>
                <a:gd name="T82" fmla="*/ 1541 w 1964"/>
                <a:gd name="T83" fmla="*/ 1567 h 1699"/>
                <a:gd name="T84" fmla="*/ 1277 w 1964"/>
                <a:gd name="T85" fmla="*/ 1637 h 1699"/>
                <a:gd name="T86" fmla="*/ 960 w 1964"/>
                <a:gd name="T87" fmla="*/ 1689 h 1699"/>
                <a:gd name="T88" fmla="*/ 587 w 1964"/>
                <a:gd name="T89" fmla="*/ 1695 h 1699"/>
                <a:gd name="T90" fmla="*/ 265 w 1964"/>
                <a:gd name="T91" fmla="*/ 1649 h 1699"/>
                <a:gd name="T92" fmla="*/ 82 w 1964"/>
                <a:gd name="T93" fmla="*/ 1591 h 1699"/>
                <a:gd name="T94" fmla="*/ 62 w 1964"/>
                <a:gd name="T95" fmla="*/ 1553 h 1699"/>
                <a:gd name="T96" fmla="*/ 86 w 1964"/>
                <a:gd name="T97" fmla="*/ 1467 h 1699"/>
                <a:gd name="T98" fmla="*/ 56 w 1964"/>
                <a:gd name="T99" fmla="*/ 1238 h 1699"/>
                <a:gd name="T100" fmla="*/ 38 w 1964"/>
                <a:gd name="T101" fmla="*/ 1172 h 1699"/>
                <a:gd name="T102" fmla="*/ 0 w 1964"/>
                <a:gd name="T103" fmla="*/ 489 h 1699"/>
                <a:gd name="T104" fmla="*/ 130 w 1964"/>
                <a:gd name="T105" fmla="*/ 1128 h 1699"/>
                <a:gd name="T106" fmla="*/ 1487 w 1964"/>
                <a:gd name="T107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4" h="1699">
                  <a:moveTo>
                    <a:pt x="153" y="1190"/>
                  </a:moveTo>
                  <a:lnTo>
                    <a:pt x="151" y="1190"/>
                  </a:lnTo>
                  <a:lnTo>
                    <a:pt x="149" y="1192"/>
                  </a:lnTo>
                  <a:lnTo>
                    <a:pt x="147" y="1196"/>
                  </a:lnTo>
                  <a:lnTo>
                    <a:pt x="145" y="1202"/>
                  </a:lnTo>
                  <a:lnTo>
                    <a:pt x="147" y="1210"/>
                  </a:lnTo>
                  <a:lnTo>
                    <a:pt x="151" y="1224"/>
                  </a:lnTo>
                  <a:lnTo>
                    <a:pt x="159" y="1242"/>
                  </a:lnTo>
                  <a:lnTo>
                    <a:pt x="173" y="1266"/>
                  </a:lnTo>
                  <a:lnTo>
                    <a:pt x="181" y="1280"/>
                  </a:lnTo>
                  <a:lnTo>
                    <a:pt x="181" y="1222"/>
                  </a:lnTo>
                  <a:lnTo>
                    <a:pt x="177" y="1218"/>
                  </a:lnTo>
                  <a:lnTo>
                    <a:pt x="161" y="1206"/>
                  </a:lnTo>
                  <a:lnTo>
                    <a:pt x="153" y="1190"/>
                  </a:lnTo>
                  <a:lnTo>
                    <a:pt x="153" y="1190"/>
                  </a:lnTo>
                  <a:close/>
                  <a:moveTo>
                    <a:pt x="1614" y="1176"/>
                  </a:moveTo>
                  <a:lnTo>
                    <a:pt x="1610" y="1180"/>
                  </a:lnTo>
                  <a:lnTo>
                    <a:pt x="1598" y="1186"/>
                  </a:lnTo>
                  <a:lnTo>
                    <a:pt x="1576" y="1198"/>
                  </a:lnTo>
                  <a:lnTo>
                    <a:pt x="1549" y="1212"/>
                  </a:lnTo>
                  <a:lnTo>
                    <a:pt x="1513" y="1228"/>
                  </a:lnTo>
                  <a:lnTo>
                    <a:pt x="1469" y="1246"/>
                  </a:lnTo>
                  <a:lnTo>
                    <a:pt x="1419" y="1266"/>
                  </a:lnTo>
                  <a:lnTo>
                    <a:pt x="1363" y="1284"/>
                  </a:lnTo>
                  <a:lnTo>
                    <a:pt x="1299" y="1304"/>
                  </a:lnTo>
                  <a:lnTo>
                    <a:pt x="1231" y="1320"/>
                  </a:lnTo>
                  <a:lnTo>
                    <a:pt x="1157" y="1336"/>
                  </a:lnTo>
                  <a:lnTo>
                    <a:pt x="1078" y="1348"/>
                  </a:lnTo>
                  <a:lnTo>
                    <a:pt x="994" y="1358"/>
                  </a:lnTo>
                  <a:lnTo>
                    <a:pt x="906" y="1362"/>
                  </a:lnTo>
                  <a:lnTo>
                    <a:pt x="898" y="1362"/>
                  </a:lnTo>
                  <a:lnTo>
                    <a:pt x="876" y="1362"/>
                  </a:lnTo>
                  <a:lnTo>
                    <a:pt x="844" y="1362"/>
                  </a:lnTo>
                  <a:lnTo>
                    <a:pt x="800" y="1360"/>
                  </a:lnTo>
                  <a:lnTo>
                    <a:pt x="750" y="1358"/>
                  </a:lnTo>
                  <a:lnTo>
                    <a:pt x="692" y="1354"/>
                  </a:lnTo>
                  <a:lnTo>
                    <a:pt x="628" y="1348"/>
                  </a:lnTo>
                  <a:lnTo>
                    <a:pt x="563" y="1340"/>
                  </a:lnTo>
                  <a:lnTo>
                    <a:pt x="495" y="1328"/>
                  </a:lnTo>
                  <a:lnTo>
                    <a:pt x="427" y="1316"/>
                  </a:lnTo>
                  <a:lnTo>
                    <a:pt x="363" y="1298"/>
                  </a:lnTo>
                  <a:lnTo>
                    <a:pt x="301" y="1278"/>
                  </a:lnTo>
                  <a:lnTo>
                    <a:pt x="281" y="1270"/>
                  </a:lnTo>
                  <a:lnTo>
                    <a:pt x="281" y="1384"/>
                  </a:lnTo>
                  <a:lnTo>
                    <a:pt x="287" y="1384"/>
                  </a:lnTo>
                  <a:lnTo>
                    <a:pt x="307" y="1384"/>
                  </a:lnTo>
                  <a:lnTo>
                    <a:pt x="335" y="1386"/>
                  </a:lnTo>
                  <a:lnTo>
                    <a:pt x="373" y="1390"/>
                  </a:lnTo>
                  <a:lnTo>
                    <a:pt x="421" y="1396"/>
                  </a:lnTo>
                  <a:lnTo>
                    <a:pt x="473" y="1404"/>
                  </a:lnTo>
                  <a:lnTo>
                    <a:pt x="531" y="1416"/>
                  </a:lnTo>
                  <a:lnTo>
                    <a:pt x="591" y="1432"/>
                  </a:lnTo>
                  <a:lnTo>
                    <a:pt x="597" y="1434"/>
                  </a:lnTo>
                  <a:lnTo>
                    <a:pt x="615" y="1438"/>
                  </a:lnTo>
                  <a:lnTo>
                    <a:pt x="642" y="1442"/>
                  </a:lnTo>
                  <a:lnTo>
                    <a:pt x="682" y="1447"/>
                  </a:lnTo>
                  <a:lnTo>
                    <a:pt x="730" y="1451"/>
                  </a:lnTo>
                  <a:lnTo>
                    <a:pt x="786" y="1453"/>
                  </a:lnTo>
                  <a:lnTo>
                    <a:pt x="852" y="1453"/>
                  </a:lnTo>
                  <a:lnTo>
                    <a:pt x="924" y="1449"/>
                  </a:lnTo>
                  <a:lnTo>
                    <a:pt x="1004" y="1440"/>
                  </a:lnTo>
                  <a:lnTo>
                    <a:pt x="1089" y="1426"/>
                  </a:lnTo>
                  <a:lnTo>
                    <a:pt x="1179" y="1404"/>
                  </a:lnTo>
                  <a:lnTo>
                    <a:pt x="1275" y="1374"/>
                  </a:lnTo>
                  <a:lnTo>
                    <a:pt x="1279" y="1372"/>
                  </a:lnTo>
                  <a:lnTo>
                    <a:pt x="1293" y="1366"/>
                  </a:lnTo>
                  <a:lnTo>
                    <a:pt x="1313" y="1358"/>
                  </a:lnTo>
                  <a:lnTo>
                    <a:pt x="1339" y="1350"/>
                  </a:lnTo>
                  <a:lnTo>
                    <a:pt x="1371" y="1340"/>
                  </a:lnTo>
                  <a:lnTo>
                    <a:pt x="1407" y="1328"/>
                  </a:lnTo>
                  <a:lnTo>
                    <a:pt x="1447" y="1318"/>
                  </a:lnTo>
                  <a:lnTo>
                    <a:pt x="1491" y="1310"/>
                  </a:lnTo>
                  <a:lnTo>
                    <a:pt x="1535" y="1302"/>
                  </a:lnTo>
                  <a:lnTo>
                    <a:pt x="1578" y="1298"/>
                  </a:lnTo>
                  <a:lnTo>
                    <a:pt x="1622" y="1296"/>
                  </a:lnTo>
                  <a:lnTo>
                    <a:pt x="1614" y="1176"/>
                  </a:lnTo>
                  <a:close/>
                  <a:moveTo>
                    <a:pt x="1487" y="0"/>
                  </a:moveTo>
                  <a:lnTo>
                    <a:pt x="1489" y="0"/>
                  </a:lnTo>
                  <a:lnTo>
                    <a:pt x="1499" y="2"/>
                  </a:lnTo>
                  <a:lnTo>
                    <a:pt x="1513" y="6"/>
                  </a:lnTo>
                  <a:lnTo>
                    <a:pt x="1531" y="10"/>
                  </a:lnTo>
                  <a:lnTo>
                    <a:pt x="1549" y="20"/>
                  </a:lnTo>
                  <a:lnTo>
                    <a:pt x="1570" y="32"/>
                  </a:lnTo>
                  <a:lnTo>
                    <a:pt x="1590" y="50"/>
                  </a:lnTo>
                  <a:lnTo>
                    <a:pt x="1608" y="74"/>
                  </a:lnTo>
                  <a:lnTo>
                    <a:pt x="1626" y="104"/>
                  </a:lnTo>
                  <a:lnTo>
                    <a:pt x="1638" y="142"/>
                  </a:lnTo>
                  <a:lnTo>
                    <a:pt x="1638" y="148"/>
                  </a:lnTo>
                  <a:lnTo>
                    <a:pt x="1642" y="164"/>
                  </a:lnTo>
                  <a:lnTo>
                    <a:pt x="1648" y="192"/>
                  </a:lnTo>
                  <a:lnTo>
                    <a:pt x="1654" y="230"/>
                  </a:lnTo>
                  <a:lnTo>
                    <a:pt x="1662" y="280"/>
                  </a:lnTo>
                  <a:lnTo>
                    <a:pt x="1668" y="340"/>
                  </a:lnTo>
                  <a:lnTo>
                    <a:pt x="1736" y="190"/>
                  </a:lnTo>
                  <a:lnTo>
                    <a:pt x="1742" y="190"/>
                  </a:lnTo>
                  <a:lnTo>
                    <a:pt x="1754" y="188"/>
                  </a:lnTo>
                  <a:lnTo>
                    <a:pt x="1770" y="188"/>
                  </a:lnTo>
                  <a:lnTo>
                    <a:pt x="1790" y="186"/>
                  </a:lnTo>
                  <a:lnTo>
                    <a:pt x="1806" y="186"/>
                  </a:lnTo>
                  <a:lnTo>
                    <a:pt x="1820" y="188"/>
                  </a:lnTo>
                  <a:lnTo>
                    <a:pt x="1828" y="192"/>
                  </a:lnTo>
                  <a:lnTo>
                    <a:pt x="1830" y="196"/>
                  </a:lnTo>
                  <a:lnTo>
                    <a:pt x="1832" y="200"/>
                  </a:lnTo>
                  <a:lnTo>
                    <a:pt x="1832" y="202"/>
                  </a:lnTo>
                  <a:lnTo>
                    <a:pt x="1834" y="204"/>
                  </a:lnTo>
                  <a:lnTo>
                    <a:pt x="1834" y="204"/>
                  </a:lnTo>
                  <a:lnTo>
                    <a:pt x="1834" y="204"/>
                  </a:lnTo>
                  <a:lnTo>
                    <a:pt x="1830" y="208"/>
                  </a:lnTo>
                  <a:lnTo>
                    <a:pt x="1822" y="220"/>
                  </a:lnTo>
                  <a:lnTo>
                    <a:pt x="1812" y="238"/>
                  </a:lnTo>
                  <a:lnTo>
                    <a:pt x="1800" y="260"/>
                  </a:lnTo>
                  <a:lnTo>
                    <a:pt x="1788" y="288"/>
                  </a:lnTo>
                  <a:lnTo>
                    <a:pt x="1778" y="318"/>
                  </a:lnTo>
                  <a:lnTo>
                    <a:pt x="1772" y="350"/>
                  </a:lnTo>
                  <a:lnTo>
                    <a:pt x="1772" y="384"/>
                  </a:lnTo>
                  <a:lnTo>
                    <a:pt x="1818" y="927"/>
                  </a:lnTo>
                  <a:lnTo>
                    <a:pt x="1818" y="931"/>
                  </a:lnTo>
                  <a:lnTo>
                    <a:pt x="1820" y="946"/>
                  </a:lnTo>
                  <a:lnTo>
                    <a:pt x="1824" y="972"/>
                  </a:lnTo>
                  <a:lnTo>
                    <a:pt x="1828" y="1002"/>
                  </a:lnTo>
                  <a:lnTo>
                    <a:pt x="1836" y="1036"/>
                  </a:lnTo>
                  <a:lnTo>
                    <a:pt x="1844" y="1074"/>
                  </a:lnTo>
                  <a:lnTo>
                    <a:pt x="1854" y="1114"/>
                  </a:lnTo>
                  <a:lnTo>
                    <a:pt x="1866" y="1150"/>
                  </a:lnTo>
                  <a:lnTo>
                    <a:pt x="1876" y="1180"/>
                  </a:lnTo>
                  <a:lnTo>
                    <a:pt x="1888" y="1214"/>
                  </a:lnTo>
                  <a:lnTo>
                    <a:pt x="1900" y="1254"/>
                  </a:lnTo>
                  <a:lnTo>
                    <a:pt x="1912" y="1292"/>
                  </a:lnTo>
                  <a:lnTo>
                    <a:pt x="1922" y="1334"/>
                  </a:lnTo>
                  <a:lnTo>
                    <a:pt x="1934" y="1372"/>
                  </a:lnTo>
                  <a:lnTo>
                    <a:pt x="1944" y="1406"/>
                  </a:lnTo>
                  <a:lnTo>
                    <a:pt x="1952" y="1438"/>
                  </a:lnTo>
                  <a:lnTo>
                    <a:pt x="1958" y="1459"/>
                  </a:lnTo>
                  <a:lnTo>
                    <a:pt x="1962" y="1475"/>
                  </a:lnTo>
                  <a:lnTo>
                    <a:pt x="1964" y="1481"/>
                  </a:lnTo>
                  <a:lnTo>
                    <a:pt x="1960" y="1483"/>
                  </a:lnTo>
                  <a:lnTo>
                    <a:pt x="1950" y="1487"/>
                  </a:lnTo>
                  <a:lnTo>
                    <a:pt x="1934" y="1493"/>
                  </a:lnTo>
                  <a:lnTo>
                    <a:pt x="1916" y="1499"/>
                  </a:lnTo>
                  <a:lnTo>
                    <a:pt x="1892" y="1501"/>
                  </a:lnTo>
                  <a:lnTo>
                    <a:pt x="1868" y="1499"/>
                  </a:lnTo>
                  <a:lnTo>
                    <a:pt x="1748" y="1120"/>
                  </a:lnTo>
                  <a:lnTo>
                    <a:pt x="1748" y="1118"/>
                  </a:lnTo>
                  <a:lnTo>
                    <a:pt x="1746" y="1116"/>
                  </a:lnTo>
                  <a:lnTo>
                    <a:pt x="1744" y="1110"/>
                  </a:lnTo>
                  <a:lnTo>
                    <a:pt x="1744" y="1106"/>
                  </a:lnTo>
                  <a:lnTo>
                    <a:pt x="1742" y="1100"/>
                  </a:lnTo>
                  <a:lnTo>
                    <a:pt x="1742" y="1096"/>
                  </a:lnTo>
                  <a:lnTo>
                    <a:pt x="1742" y="1094"/>
                  </a:lnTo>
                  <a:lnTo>
                    <a:pt x="1742" y="1094"/>
                  </a:lnTo>
                  <a:lnTo>
                    <a:pt x="1740" y="1096"/>
                  </a:lnTo>
                  <a:lnTo>
                    <a:pt x="1740" y="1098"/>
                  </a:lnTo>
                  <a:lnTo>
                    <a:pt x="1740" y="1098"/>
                  </a:lnTo>
                  <a:lnTo>
                    <a:pt x="1718" y="1096"/>
                  </a:lnTo>
                  <a:lnTo>
                    <a:pt x="1724" y="1298"/>
                  </a:lnTo>
                  <a:lnTo>
                    <a:pt x="1728" y="1300"/>
                  </a:lnTo>
                  <a:lnTo>
                    <a:pt x="1734" y="1302"/>
                  </a:lnTo>
                  <a:lnTo>
                    <a:pt x="1742" y="1308"/>
                  </a:lnTo>
                  <a:lnTo>
                    <a:pt x="1750" y="1318"/>
                  </a:lnTo>
                  <a:lnTo>
                    <a:pt x="1756" y="1330"/>
                  </a:lnTo>
                  <a:lnTo>
                    <a:pt x="1758" y="1348"/>
                  </a:lnTo>
                  <a:lnTo>
                    <a:pt x="1720" y="1509"/>
                  </a:lnTo>
                  <a:lnTo>
                    <a:pt x="1716" y="1511"/>
                  </a:lnTo>
                  <a:lnTo>
                    <a:pt x="1698" y="1517"/>
                  </a:lnTo>
                  <a:lnTo>
                    <a:pt x="1672" y="1525"/>
                  </a:lnTo>
                  <a:lnTo>
                    <a:pt x="1636" y="1537"/>
                  </a:lnTo>
                  <a:lnTo>
                    <a:pt x="1592" y="1551"/>
                  </a:lnTo>
                  <a:lnTo>
                    <a:pt x="1541" y="1567"/>
                  </a:lnTo>
                  <a:lnTo>
                    <a:pt x="1483" y="1585"/>
                  </a:lnTo>
                  <a:lnTo>
                    <a:pt x="1419" y="1601"/>
                  </a:lnTo>
                  <a:lnTo>
                    <a:pt x="1351" y="1619"/>
                  </a:lnTo>
                  <a:lnTo>
                    <a:pt x="1277" y="1637"/>
                  </a:lnTo>
                  <a:lnTo>
                    <a:pt x="1201" y="1653"/>
                  </a:lnTo>
                  <a:lnTo>
                    <a:pt x="1121" y="1667"/>
                  </a:lnTo>
                  <a:lnTo>
                    <a:pt x="1042" y="1679"/>
                  </a:lnTo>
                  <a:lnTo>
                    <a:pt x="960" y="1689"/>
                  </a:lnTo>
                  <a:lnTo>
                    <a:pt x="878" y="1695"/>
                  </a:lnTo>
                  <a:lnTo>
                    <a:pt x="778" y="1699"/>
                  </a:lnTo>
                  <a:lnTo>
                    <a:pt x="680" y="1699"/>
                  </a:lnTo>
                  <a:lnTo>
                    <a:pt x="587" y="1695"/>
                  </a:lnTo>
                  <a:lnTo>
                    <a:pt x="497" y="1687"/>
                  </a:lnTo>
                  <a:lnTo>
                    <a:pt x="413" y="1675"/>
                  </a:lnTo>
                  <a:lnTo>
                    <a:pt x="335" y="1663"/>
                  </a:lnTo>
                  <a:lnTo>
                    <a:pt x="265" y="1649"/>
                  </a:lnTo>
                  <a:lnTo>
                    <a:pt x="205" y="1633"/>
                  </a:lnTo>
                  <a:lnTo>
                    <a:pt x="153" y="1619"/>
                  </a:lnTo>
                  <a:lnTo>
                    <a:pt x="112" y="1605"/>
                  </a:lnTo>
                  <a:lnTo>
                    <a:pt x="82" y="1591"/>
                  </a:lnTo>
                  <a:lnTo>
                    <a:pt x="64" y="1581"/>
                  </a:lnTo>
                  <a:lnTo>
                    <a:pt x="64" y="1577"/>
                  </a:lnTo>
                  <a:lnTo>
                    <a:pt x="62" y="1567"/>
                  </a:lnTo>
                  <a:lnTo>
                    <a:pt x="62" y="1553"/>
                  </a:lnTo>
                  <a:lnTo>
                    <a:pt x="64" y="1533"/>
                  </a:lnTo>
                  <a:lnTo>
                    <a:pt x="68" y="1513"/>
                  </a:lnTo>
                  <a:lnTo>
                    <a:pt x="76" y="1489"/>
                  </a:lnTo>
                  <a:lnTo>
                    <a:pt x="86" y="1467"/>
                  </a:lnTo>
                  <a:lnTo>
                    <a:pt x="102" y="1445"/>
                  </a:lnTo>
                  <a:lnTo>
                    <a:pt x="122" y="1426"/>
                  </a:lnTo>
                  <a:lnTo>
                    <a:pt x="128" y="1422"/>
                  </a:lnTo>
                  <a:lnTo>
                    <a:pt x="56" y="1238"/>
                  </a:lnTo>
                  <a:lnTo>
                    <a:pt x="54" y="1232"/>
                  </a:lnTo>
                  <a:lnTo>
                    <a:pt x="50" y="1218"/>
                  </a:lnTo>
                  <a:lnTo>
                    <a:pt x="44" y="1196"/>
                  </a:lnTo>
                  <a:lnTo>
                    <a:pt x="38" y="1172"/>
                  </a:lnTo>
                  <a:lnTo>
                    <a:pt x="34" y="1144"/>
                  </a:lnTo>
                  <a:lnTo>
                    <a:pt x="30" y="1116"/>
                  </a:lnTo>
                  <a:lnTo>
                    <a:pt x="30" y="1092"/>
                  </a:lnTo>
                  <a:lnTo>
                    <a:pt x="0" y="489"/>
                  </a:lnTo>
                  <a:lnTo>
                    <a:pt x="106" y="615"/>
                  </a:lnTo>
                  <a:lnTo>
                    <a:pt x="128" y="1112"/>
                  </a:lnTo>
                  <a:lnTo>
                    <a:pt x="128" y="1118"/>
                  </a:lnTo>
                  <a:lnTo>
                    <a:pt x="130" y="1128"/>
                  </a:lnTo>
                  <a:lnTo>
                    <a:pt x="134" y="1142"/>
                  </a:lnTo>
                  <a:lnTo>
                    <a:pt x="144" y="1154"/>
                  </a:lnTo>
                  <a:lnTo>
                    <a:pt x="128" y="62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" name="Freeform 26">
              <a:extLst>
                <a:ext uri="{FF2B5EF4-FFF2-40B4-BE49-F238E27FC236}">
                  <a16:creationId xmlns:a16="http://schemas.microsoft.com/office/drawing/2014/main" id="{0FD78216-2FEB-4700-94D3-C53CA7D7B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4060826"/>
              <a:ext cx="1379538" cy="1262063"/>
            </a:xfrm>
            <a:custGeom>
              <a:avLst/>
              <a:gdLst>
                <a:gd name="T0" fmla="*/ 980 w 1739"/>
                <a:gd name="T1" fmla="*/ 9 h 1588"/>
                <a:gd name="T2" fmla="*/ 1038 w 1739"/>
                <a:gd name="T3" fmla="*/ 49 h 1588"/>
                <a:gd name="T4" fmla="*/ 1098 w 1739"/>
                <a:gd name="T5" fmla="*/ 91 h 1588"/>
                <a:gd name="T6" fmla="*/ 1122 w 1739"/>
                <a:gd name="T7" fmla="*/ 119 h 1588"/>
                <a:gd name="T8" fmla="*/ 1124 w 1739"/>
                <a:gd name="T9" fmla="*/ 135 h 1588"/>
                <a:gd name="T10" fmla="*/ 1178 w 1739"/>
                <a:gd name="T11" fmla="*/ 137 h 1588"/>
                <a:gd name="T12" fmla="*/ 1224 w 1739"/>
                <a:gd name="T13" fmla="*/ 165 h 1588"/>
                <a:gd name="T14" fmla="*/ 1264 w 1739"/>
                <a:gd name="T15" fmla="*/ 209 h 1588"/>
                <a:gd name="T16" fmla="*/ 1303 w 1739"/>
                <a:gd name="T17" fmla="*/ 227 h 1588"/>
                <a:gd name="T18" fmla="*/ 1373 w 1739"/>
                <a:gd name="T19" fmla="*/ 245 h 1588"/>
                <a:gd name="T20" fmla="*/ 1447 w 1739"/>
                <a:gd name="T21" fmla="*/ 305 h 1588"/>
                <a:gd name="T22" fmla="*/ 1479 w 1739"/>
                <a:gd name="T23" fmla="*/ 337 h 1588"/>
                <a:gd name="T24" fmla="*/ 1497 w 1739"/>
                <a:gd name="T25" fmla="*/ 339 h 1588"/>
                <a:gd name="T26" fmla="*/ 1539 w 1739"/>
                <a:gd name="T27" fmla="*/ 363 h 1588"/>
                <a:gd name="T28" fmla="*/ 1579 w 1739"/>
                <a:gd name="T29" fmla="*/ 401 h 1588"/>
                <a:gd name="T30" fmla="*/ 1669 w 1739"/>
                <a:gd name="T31" fmla="*/ 461 h 1588"/>
                <a:gd name="T32" fmla="*/ 1731 w 1739"/>
                <a:gd name="T33" fmla="*/ 530 h 1588"/>
                <a:gd name="T34" fmla="*/ 1737 w 1739"/>
                <a:gd name="T35" fmla="*/ 564 h 1588"/>
                <a:gd name="T36" fmla="*/ 1703 w 1739"/>
                <a:gd name="T37" fmla="*/ 634 h 1588"/>
                <a:gd name="T38" fmla="*/ 1677 w 1739"/>
                <a:gd name="T39" fmla="*/ 724 h 1588"/>
                <a:gd name="T40" fmla="*/ 1623 w 1739"/>
                <a:gd name="T41" fmla="*/ 822 h 1588"/>
                <a:gd name="T42" fmla="*/ 1531 w 1739"/>
                <a:gd name="T43" fmla="*/ 954 h 1588"/>
                <a:gd name="T44" fmla="*/ 1455 w 1739"/>
                <a:gd name="T45" fmla="*/ 1039 h 1588"/>
                <a:gd name="T46" fmla="*/ 1411 w 1739"/>
                <a:gd name="T47" fmla="*/ 1083 h 1588"/>
                <a:gd name="T48" fmla="*/ 1423 w 1739"/>
                <a:gd name="T49" fmla="*/ 1093 h 1588"/>
                <a:gd name="T50" fmla="*/ 1467 w 1739"/>
                <a:gd name="T51" fmla="*/ 1141 h 1588"/>
                <a:gd name="T52" fmla="*/ 1493 w 1739"/>
                <a:gd name="T53" fmla="*/ 1241 h 1588"/>
                <a:gd name="T54" fmla="*/ 1461 w 1739"/>
                <a:gd name="T55" fmla="*/ 1353 h 1588"/>
                <a:gd name="T56" fmla="*/ 1397 w 1739"/>
                <a:gd name="T57" fmla="*/ 1445 h 1588"/>
                <a:gd name="T58" fmla="*/ 1345 w 1739"/>
                <a:gd name="T59" fmla="*/ 1495 h 1588"/>
                <a:gd name="T60" fmla="*/ 1287 w 1739"/>
                <a:gd name="T61" fmla="*/ 1523 h 1588"/>
                <a:gd name="T62" fmla="*/ 1164 w 1739"/>
                <a:gd name="T63" fmla="*/ 1560 h 1588"/>
                <a:gd name="T64" fmla="*/ 964 w 1739"/>
                <a:gd name="T65" fmla="*/ 1586 h 1588"/>
                <a:gd name="T66" fmla="*/ 707 w 1739"/>
                <a:gd name="T67" fmla="*/ 1580 h 1588"/>
                <a:gd name="T68" fmla="*/ 525 w 1739"/>
                <a:gd name="T69" fmla="*/ 1536 h 1588"/>
                <a:gd name="T70" fmla="*/ 415 w 1739"/>
                <a:gd name="T71" fmla="*/ 1463 h 1588"/>
                <a:gd name="T72" fmla="*/ 365 w 1739"/>
                <a:gd name="T73" fmla="*/ 1377 h 1588"/>
                <a:gd name="T74" fmla="*/ 365 w 1739"/>
                <a:gd name="T75" fmla="*/ 1295 h 1588"/>
                <a:gd name="T76" fmla="*/ 334 w 1739"/>
                <a:gd name="T77" fmla="*/ 1265 h 1588"/>
                <a:gd name="T78" fmla="*/ 254 w 1739"/>
                <a:gd name="T79" fmla="*/ 1195 h 1588"/>
                <a:gd name="T80" fmla="*/ 158 w 1739"/>
                <a:gd name="T81" fmla="*/ 1101 h 1588"/>
                <a:gd name="T82" fmla="*/ 70 w 1739"/>
                <a:gd name="T83" fmla="*/ 1006 h 1588"/>
                <a:gd name="T84" fmla="*/ 18 w 1739"/>
                <a:gd name="T85" fmla="*/ 928 h 1588"/>
                <a:gd name="T86" fmla="*/ 8 w 1739"/>
                <a:gd name="T87" fmla="*/ 894 h 1588"/>
                <a:gd name="T88" fmla="*/ 0 w 1739"/>
                <a:gd name="T89" fmla="*/ 826 h 1588"/>
                <a:gd name="T90" fmla="*/ 34 w 1739"/>
                <a:gd name="T91" fmla="*/ 722 h 1588"/>
                <a:gd name="T92" fmla="*/ 108 w 1739"/>
                <a:gd name="T93" fmla="*/ 638 h 1588"/>
                <a:gd name="T94" fmla="*/ 128 w 1739"/>
                <a:gd name="T95" fmla="*/ 606 h 1588"/>
                <a:gd name="T96" fmla="*/ 146 w 1739"/>
                <a:gd name="T97" fmla="*/ 596 h 1588"/>
                <a:gd name="T98" fmla="*/ 148 w 1739"/>
                <a:gd name="T99" fmla="*/ 584 h 1588"/>
                <a:gd name="T100" fmla="*/ 146 w 1739"/>
                <a:gd name="T101" fmla="*/ 556 h 1588"/>
                <a:gd name="T102" fmla="*/ 166 w 1739"/>
                <a:gd name="T103" fmla="*/ 534 h 1588"/>
                <a:gd name="T104" fmla="*/ 168 w 1739"/>
                <a:gd name="T105" fmla="*/ 501 h 1588"/>
                <a:gd name="T106" fmla="*/ 180 w 1739"/>
                <a:gd name="T107" fmla="*/ 461 h 1588"/>
                <a:gd name="T108" fmla="*/ 204 w 1739"/>
                <a:gd name="T109" fmla="*/ 441 h 1588"/>
                <a:gd name="T110" fmla="*/ 186 w 1739"/>
                <a:gd name="T111" fmla="*/ 405 h 1588"/>
                <a:gd name="T112" fmla="*/ 198 w 1739"/>
                <a:gd name="T113" fmla="*/ 363 h 1588"/>
                <a:gd name="T114" fmla="*/ 828 w 1739"/>
                <a:gd name="T115" fmla="*/ 159 h 1588"/>
                <a:gd name="T116" fmla="*/ 858 w 1739"/>
                <a:gd name="T117" fmla="*/ 109 h 1588"/>
                <a:gd name="T118" fmla="*/ 912 w 1739"/>
                <a:gd name="T119" fmla="*/ 41 h 1588"/>
                <a:gd name="T120" fmla="*/ 966 w 1739"/>
                <a:gd name="T12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9" h="1588">
                  <a:moveTo>
                    <a:pt x="966" y="0"/>
                  </a:moveTo>
                  <a:lnTo>
                    <a:pt x="970" y="4"/>
                  </a:lnTo>
                  <a:lnTo>
                    <a:pt x="980" y="9"/>
                  </a:lnTo>
                  <a:lnTo>
                    <a:pt x="996" y="21"/>
                  </a:lnTo>
                  <a:lnTo>
                    <a:pt x="1016" y="35"/>
                  </a:lnTo>
                  <a:lnTo>
                    <a:pt x="1038" y="49"/>
                  </a:lnTo>
                  <a:lnTo>
                    <a:pt x="1060" y="65"/>
                  </a:lnTo>
                  <a:lnTo>
                    <a:pt x="1080" y="79"/>
                  </a:lnTo>
                  <a:lnTo>
                    <a:pt x="1098" y="91"/>
                  </a:lnTo>
                  <a:lnTo>
                    <a:pt x="1110" y="101"/>
                  </a:lnTo>
                  <a:lnTo>
                    <a:pt x="1118" y="111"/>
                  </a:lnTo>
                  <a:lnTo>
                    <a:pt x="1122" y="119"/>
                  </a:lnTo>
                  <a:lnTo>
                    <a:pt x="1122" y="125"/>
                  </a:lnTo>
                  <a:lnTo>
                    <a:pt x="1122" y="131"/>
                  </a:lnTo>
                  <a:lnTo>
                    <a:pt x="1124" y="135"/>
                  </a:lnTo>
                  <a:lnTo>
                    <a:pt x="1134" y="137"/>
                  </a:lnTo>
                  <a:lnTo>
                    <a:pt x="1154" y="135"/>
                  </a:lnTo>
                  <a:lnTo>
                    <a:pt x="1178" y="137"/>
                  </a:lnTo>
                  <a:lnTo>
                    <a:pt x="1198" y="143"/>
                  </a:lnTo>
                  <a:lnTo>
                    <a:pt x="1212" y="153"/>
                  </a:lnTo>
                  <a:lnTo>
                    <a:pt x="1224" y="165"/>
                  </a:lnTo>
                  <a:lnTo>
                    <a:pt x="1236" y="179"/>
                  </a:lnTo>
                  <a:lnTo>
                    <a:pt x="1250" y="195"/>
                  </a:lnTo>
                  <a:lnTo>
                    <a:pt x="1264" y="209"/>
                  </a:lnTo>
                  <a:lnTo>
                    <a:pt x="1276" y="217"/>
                  </a:lnTo>
                  <a:lnTo>
                    <a:pt x="1287" y="223"/>
                  </a:lnTo>
                  <a:lnTo>
                    <a:pt x="1303" y="227"/>
                  </a:lnTo>
                  <a:lnTo>
                    <a:pt x="1325" y="231"/>
                  </a:lnTo>
                  <a:lnTo>
                    <a:pt x="1349" y="237"/>
                  </a:lnTo>
                  <a:lnTo>
                    <a:pt x="1373" y="245"/>
                  </a:lnTo>
                  <a:lnTo>
                    <a:pt x="1397" y="257"/>
                  </a:lnTo>
                  <a:lnTo>
                    <a:pt x="1421" y="277"/>
                  </a:lnTo>
                  <a:lnTo>
                    <a:pt x="1447" y="305"/>
                  </a:lnTo>
                  <a:lnTo>
                    <a:pt x="1463" y="321"/>
                  </a:lnTo>
                  <a:lnTo>
                    <a:pt x="1473" y="331"/>
                  </a:lnTo>
                  <a:lnTo>
                    <a:pt x="1479" y="337"/>
                  </a:lnTo>
                  <a:lnTo>
                    <a:pt x="1485" y="337"/>
                  </a:lnTo>
                  <a:lnTo>
                    <a:pt x="1489" y="339"/>
                  </a:lnTo>
                  <a:lnTo>
                    <a:pt x="1497" y="339"/>
                  </a:lnTo>
                  <a:lnTo>
                    <a:pt x="1505" y="341"/>
                  </a:lnTo>
                  <a:lnTo>
                    <a:pt x="1519" y="347"/>
                  </a:lnTo>
                  <a:lnTo>
                    <a:pt x="1539" y="363"/>
                  </a:lnTo>
                  <a:lnTo>
                    <a:pt x="1553" y="377"/>
                  </a:lnTo>
                  <a:lnTo>
                    <a:pt x="1563" y="389"/>
                  </a:lnTo>
                  <a:lnTo>
                    <a:pt x="1579" y="401"/>
                  </a:lnTo>
                  <a:lnTo>
                    <a:pt x="1603" y="415"/>
                  </a:lnTo>
                  <a:lnTo>
                    <a:pt x="1637" y="435"/>
                  </a:lnTo>
                  <a:lnTo>
                    <a:pt x="1669" y="461"/>
                  </a:lnTo>
                  <a:lnTo>
                    <a:pt x="1695" y="491"/>
                  </a:lnTo>
                  <a:lnTo>
                    <a:pt x="1719" y="515"/>
                  </a:lnTo>
                  <a:lnTo>
                    <a:pt x="1731" y="530"/>
                  </a:lnTo>
                  <a:lnTo>
                    <a:pt x="1739" y="542"/>
                  </a:lnTo>
                  <a:lnTo>
                    <a:pt x="1739" y="552"/>
                  </a:lnTo>
                  <a:lnTo>
                    <a:pt x="1737" y="564"/>
                  </a:lnTo>
                  <a:lnTo>
                    <a:pt x="1729" y="576"/>
                  </a:lnTo>
                  <a:lnTo>
                    <a:pt x="1715" y="600"/>
                  </a:lnTo>
                  <a:lnTo>
                    <a:pt x="1703" y="634"/>
                  </a:lnTo>
                  <a:lnTo>
                    <a:pt x="1691" y="670"/>
                  </a:lnTo>
                  <a:lnTo>
                    <a:pt x="1685" y="702"/>
                  </a:lnTo>
                  <a:lnTo>
                    <a:pt x="1677" y="724"/>
                  </a:lnTo>
                  <a:lnTo>
                    <a:pt x="1665" y="752"/>
                  </a:lnTo>
                  <a:lnTo>
                    <a:pt x="1647" y="784"/>
                  </a:lnTo>
                  <a:lnTo>
                    <a:pt x="1623" y="822"/>
                  </a:lnTo>
                  <a:lnTo>
                    <a:pt x="1593" y="866"/>
                  </a:lnTo>
                  <a:lnTo>
                    <a:pt x="1559" y="916"/>
                  </a:lnTo>
                  <a:lnTo>
                    <a:pt x="1531" y="954"/>
                  </a:lnTo>
                  <a:lnTo>
                    <a:pt x="1505" y="986"/>
                  </a:lnTo>
                  <a:lnTo>
                    <a:pt x="1479" y="1016"/>
                  </a:lnTo>
                  <a:lnTo>
                    <a:pt x="1455" y="1039"/>
                  </a:lnTo>
                  <a:lnTo>
                    <a:pt x="1437" y="1059"/>
                  </a:lnTo>
                  <a:lnTo>
                    <a:pt x="1421" y="1073"/>
                  </a:lnTo>
                  <a:lnTo>
                    <a:pt x="1411" y="1083"/>
                  </a:lnTo>
                  <a:lnTo>
                    <a:pt x="1409" y="1085"/>
                  </a:lnTo>
                  <a:lnTo>
                    <a:pt x="1413" y="1087"/>
                  </a:lnTo>
                  <a:lnTo>
                    <a:pt x="1423" y="1093"/>
                  </a:lnTo>
                  <a:lnTo>
                    <a:pt x="1437" y="1105"/>
                  </a:lnTo>
                  <a:lnTo>
                    <a:pt x="1453" y="1121"/>
                  </a:lnTo>
                  <a:lnTo>
                    <a:pt x="1467" y="1141"/>
                  </a:lnTo>
                  <a:lnTo>
                    <a:pt x="1481" y="1169"/>
                  </a:lnTo>
                  <a:lnTo>
                    <a:pt x="1491" y="1201"/>
                  </a:lnTo>
                  <a:lnTo>
                    <a:pt x="1493" y="1241"/>
                  </a:lnTo>
                  <a:lnTo>
                    <a:pt x="1489" y="1277"/>
                  </a:lnTo>
                  <a:lnTo>
                    <a:pt x="1477" y="1315"/>
                  </a:lnTo>
                  <a:lnTo>
                    <a:pt x="1461" y="1353"/>
                  </a:lnTo>
                  <a:lnTo>
                    <a:pt x="1441" y="1387"/>
                  </a:lnTo>
                  <a:lnTo>
                    <a:pt x="1419" y="1419"/>
                  </a:lnTo>
                  <a:lnTo>
                    <a:pt x="1397" y="1445"/>
                  </a:lnTo>
                  <a:lnTo>
                    <a:pt x="1377" y="1469"/>
                  </a:lnTo>
                  <a:lnTo>
                    <a:pt x="1359" y="1485"/>
                  </a:lnTo>
                  <a:lnTo>
                    <a:pt x="1345" y="1495"/>
                  </a:lnTo>
                  <a:lnTo>
                    <a:pt x="1333" y="1503"/>
                  </a:lnTo>
                  <a:lnTo>
                    <a:pt x="1313" y="1513"/>
                  </a:lnTo>
                  <a:lnTo>
                    <a:pt x="1287" y="1523"/>
                  </a:lnTo>
                  <a:lnTo>
                    <a:pt x="1254" y="1534"/>
                  </a:lnTo>
                  <a:lnTo>
                    <a:pt x="1214" y="1548"/>
                  </a:lnTo>
                  <a:lnTo>
                    <a:pt x="1164" y="1560"/>
                  </a:lnTo>
                  <a:lnTo>
                    <a:pt x="1106" y="1570"/>
                  </a:lnTo>
                  <a:lnTo>
                    <a:pt x="1040" y="1580"/>
                  </a:lnTo>
                  <a:lnTo>
                    <a:pt x="964" y="1586"/>
                  </a:lnTo>
                  <a:lnTo>
                    <a:pt x="878" y="1588"/>
                  </a:lnTo>
                  <a:lnTo>
                    <a:pt x="785" y="1586"/>
                  </a:lnTo>
                  <a:lnTo>
                    <a:pt x="707" y="1580"/>
                  </a:lnTo>
                  <a:lnTo>
                    <a:pt x="637" y="1570"/>
                  </a:lnTo>
                  <a:lnTo>
                    <a:pt x="577" y="1554"/>
                  </a:lnTo>
                  <a:lnTo>
                    <a:pt x="525" y="1536"/>
                  </a:lnTo>
                  <a:lnTo>
                    <a:pt x="481" y="1515"/>
                  </a:lnTo>
                  <a:lnTo>
                    <a:pt x="445" y="1491"/>
                  </a:lnTo>
                  <a:lnTo>
                    <a:pt x="415" y="1463"/>
                  </a:lnTo>
                  <a:lnTo>
                    <a:pt x="393" y="1435"/>
                  </a:lnTo>
                  <a:lnTo>
                    <a:pt x="377" y="1407"/>
                  </a:lnTo>
                  <a:lnTo>
                    <a:pt x="365" y="1377"/>
                  </a:lnTo>
                  <a:lnTo>
                    <a:pt x="361" y="1349"/>
                  </a:lnTo>
                  <a:lnTo>
                    <a:pt x="361" y="1321"/>
                  </a:lnTo>
                  <a:lnTo>
                    <a:pt x="365" y="1295"/>
                  </a:lnTo>
                  <a:lnTo>
                    <a:pt x="361" y="1291"/>
                  </a:lnTo>
                  <a:lnTo>
                    <a:pt x="349" y="1281"/>
                  </a:lnTo>
                  <a:lnTo>
                    <a:pt x="334" y="1265"/>
                  </a:lnTo>
                  <a:lnTo>
                    <a:pt x="312" y="1245"/>
                  </a:lnTo>
                  <a:lnTo>
                    <a:pt x="284" y="1221"/>
                  </a:lnTo>
                  <a:lnTo>
                    <a:pt x="254" y="1195"/>
                  </a:lnTo>
                  <a:lnTo>
                    <a:pt x="224" y="1165"/>
                  </a:lnTo>
                  <a:lnTo>
                    <a:pt x="190" y="1133"/>
                  </a:lnTo>
                  <a:lnTo>
                    <a:pt x="158" y="1101"/>
                  </a:lnTo>
                  <a:lnTo>
                    <a:pt x="126" y="1067"/>
                  </a:lnTo>
                  <a:lnTo>
                    <a:pt x="96" y="1035"/>
                  </a:lnTo>
                  <a:lnTo>
                    <a:pt x="70" y="1006"/>
                  </a:lnTo>
                  <a:lnTo>
                    <a:pt x="46" y="976"/>
                  </a:lnTo>
                  <a:lnTo>
                    <a:pt x="30" y="950"/>
                  </a:lnTo>
                  <a:lnTo>
                    <a:pt x="18" y="928"/>
                  </a:lnTo>
                  <a:lnTo>
                    <a:pt x="14" y="910"/>
                  </a:lnTo>
                  <a:lnTo>
                    <a:pt x="12" y="906"/>
                  </a:lnTo>
                  <a:lnTo>
                    <a:pt x="8" y="894"/>
                  </a:lnTo>
                  <a:lnTo>
                    <a:pt x="4" y="876"/>
                  </a:lnTo>
                  <a:lnTo>
                    <a:pt x="0" y="854"/>
                  </a:lnTo>
                  <a:lnTo>
                    <a:pt x="0" y="826"/>
                  </a:lnTo>
                  <a:lnTo>
                    <a:pt x="4" y="794"/>
                  </a:lnTo>
                  <a:lnTo>
                    <a:pt x="16" y="758"/>
                  </a:lnTo>
                  <a:lnTo>
                    <a:pt x="34" y="722"/>
                  </a:lnTo>
                  <a:lnTo>
                    <a:pt x="64" y="682"/>
                  </a:lnTo>
                  <a:lnTo>
                    <a:pt x="106" y="642"/>
                  </a:lnTo>
                  <a:lnTo>
                    <a:pt x="108" y="638"/>
                  </a:lnTo>
                  <a:lnTo>
                    <a:pt x="112" y="628"/>
                  </a:lnTo>
                  <a:lnTo>
                    <a:pt x="120" y="616"/>
                  </a:lnTo>
                  <a:lnTo>
                    <a:pt x="128" y="606"/>
                  </a:lnTo>
                  <a:lnTo>
                    <a:pt x="138" y="600"/>
                  </a:lnTo>
                  <a:lnTo>
                    <a:pt x="144" y="598"/>
                  </a:lnTo>
                  <a:lnTo>
                    <a:pt x="146" y="596"/>
                  </a:lnTo>
                  <a:lnTo>
                    <a:pt x="148" y="594"/>
                  </a:lnTo>
                  <a:lnTo>
                    <a:pt x="148" y="590"/>
                  </a:lnTo>
                  <a:lnTo>
                    <a:pt x="148" y="584"/>
                  </a:lnTo>
                  <a:lnTo>
                    <a:pt x="148" y="578"/>
                  </a:lnTo>
                  <a:lnTo>
                    <a:pt x="148" y="566"/>
                  </a:lnTo>
                  <a:lnTo>
                    <a:pt x="146" y="556"/>
                  </a:lnTo>
                  <a:lnTo>
                    <a:pt x="148" y="550"/>
                  </a:lnTo>
                  <a:lnTo>
                    <a:pt x="156" y="544"/>
                  </a:lnTo>
                  <a:lnTo>
                    <a:pt x="166" y="534"/>
                  </a:lnTo>
                  <a:lnTo>
                    <a:pt x="170" y="522"/>
                  </a:lnTo>
                  <a:lnTo>
                    <a:pt x="168" y="509"/>
                  </a:lnTo>
                  <a:lnTo>
                    <a:pt x="168" y="501"/>
                  </a:lnTo>
                  <a:lnTo>
                    <a:pt x="170" y="487"/>
                  </a:lnTo>
                  <a:lnTo>
                    <a:pt x="172" y="473"/>
                  </a:lnTo>
                  <a:lnTo>
                    <a:pt x="180" y="461"/>
                  </a:lnTo>
                  <a:lnTo>
                    <a:pt x="190" y="451"/>
                  </a:lnTo>
                  <a:lnTo>
                    <a:pt x="206" y="445"/>
                  </a:lnTo>
                  <a:lnTo>
                    <a:pt x="204" y="441"/>
                  </a:lnTo>
                  <a:lnTo>
                    <a:pt x="198" y="433"/>
                  </a:lnTo>
                  <a:lnTo>
                    <a:pt x="190" y="419"/>
                  </a:lnTo>
                  <a:lnTo>
                    <a:pt x="186" y="405"/>
                  </a:lnTo>
                  <a:lnTo>
                    <a:pt x="184" y="389"/>
                  </a:lnTo>
                  <a:lnTo>
                    <a:pt x="186" y="375"/>
                  </a:lnTo>
                  <a:lnTo>
                    <a:pt x="198" y="363"/>
                  </a:lnTo>
                  <a:lnTo>
                    <a:pt x="178" y="259"/>
                  </a:lnTo>
                  <a:lnTo>
                    <a:pt x="824" y="163"/>
                  </a:lnTo>
                  <a:lnTo>
                    <a:pt x="828" y="159"/>
                  </a:lnTo>
                  <a:lnTo>
                    <a:pt x="834" y="147"/>
                  </a:lnTo>
                  <a:lnTo>
                    <a:pt x="846" y="129"/>
                  </a:lnTo>
                  <a:lnTo>
                    <a:pt x="858" y="109"/>
                  </a:lnTo>
                  <a:lnTo>
                    <a:pt x="876" y="85"/>
                  </a:lnTo>
                  <a:lnTo>
                    <a:pt x="892" y="63"/>
                  </a:lnTo>
                  <a:lnTo>
                    <a:pt x="912" y="41"/>
                  </a:lnTo>
                  <a:lnTo>
                    <a:pt x="930" y="21"/>
                  </a:lnTo>
                  <a:lnTo>
                    <a:pt x="948" y="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C4367FBA-DE73-463A-9A1B-E8239A03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4052888"/>
              <a:ext cx="211138" cy="268288"/>
            </a:xfrm>
            <a:custGeom>
              <a:avLst/>
              <a:gdLst>
                <a:gd name="T0" fmla="*/ 148 w 267"/>
                <a:gd name="T1" fmla="*/ 4 h 337"/>
                <a:gd name="T2" fmla="*/ 164 w 267"/>
                <a:gd name="T3" fmla="*/ 4 h 337"/>
                <a:gd name="T4" fmla="*/ 198 w 267"/>
                <a:gd name="T5" fmla="*/ 10 h 337"/>
                <a:gd name="T6" fmla="*/ 232 w 267"/>
                <a:gd name="T7" fmla="*/ 21 h 337"/>
                <a:gd name="T8" fmla="*/ 246 w 267"/>
                <a:gd name="T9" fmla="*/ 43 h 337"/>
                <a:gd name="T10" fmla="*/ 246 w 267"/>
                <a:gd name="T11" fmla="*/ 45 h 337"/>
                <a:gd name="T12" fmla="*/ 240 w 267"/>
                <a:gd name="T13" fmla="*/ 53 h 337"/>
                <a:gd name="T14" fmla="*/ 230 w 267"/>
                <a:gd name="T15" fmla="*/ 57 h 337"/>
                <a:gd name="T16" fmla="*/ 232 w 267"/>
                <a:gd name="T17" fmla="*/ 57 h 337"/>
                <a:gd name="T18" fmla="*/ 236 w 267"/>
                <a:gd name="T19" fmla="*/ 63 h 337"/>
                <a:gd name="T20" fmla="*/ 238 w 267"/>
                <a:gd name="T21" fmla="*/ 67 h 337"/>
                <a:gd name="T22" fmla="*/ 236 w 267"/>
                <a:gd name="T23" fmla="*/ 73 h 337"/>
                <a:gd name="T24" fmla="*/ 230 w 267"/>
                <a:gd name="T25" fmla="*/ 79 h 337"/>
                <a:gd name="T26" fmla="*/ 214 w 267"/>
                <a:gd name="T27" fmla="*/ 83 h 337"/>
                <a:gd name="T28" fmla="*/ 224 w 267"/>
                <a:gd name="T29" fmla="*/ 85 h 337"/>
                <a:gd name="T30" fmla="*/ 246 w 267"/>
                <a:gd name="T31" fmla="*/ 91 h 337"/>
                <a:gd name="T32" fmla="*/ 265 w 267"/>
                <a:gd name="T33" fmla="*/ 103 h 337"/>
                <a:gd name="T34" fmla="*/ 263 w 267"/>
                <a:gd name="T35" fmla="*/ 129 h 337"/>
                <a:gd name="T36" fmla="*/ 261 w 267"/>
                <a:gd name="T37" fmla="*/ 133 h 337"/>
                <a:gd name="T38" fmla="*/ 255 w 267"/>
                <a:gd name="T39" fmla="*/ 139 h 337"/>
                <a:gd name="T40" fmla="*/ 246 w 267"/>
                <a:gd name="T41" fmla="*/ 143 h 337"/>
                <a:gd name="T42" fmla="*/ 200 w 267"/>
                <a:gd name="T43" fmla="*/ 311 h 337"/>
                <a:gd name="T44" fmla="*/ 194 w 267"/>
                <a:gd name="T45" fmla="*/ 319 h 337"/>
                <a:gd name="T46" fmla="*/ 178 w 267"/>
                <a:gd name="T47" fmla="*/ 333 h 337"/>
                <a:gd name="T48" fmla="*/ 152 w 267"/>
                <a:gd name="T49" fmla="*/ 335 h 337"/>
                <a:gd name="T50" fmla="*/ 118 w 267"/>
                <a:gd name="T51" fmla="*/ 305 h 337"/>
                <a:gd name="T52" fmla="*/ 104 w 267"/>
                <a:gd name="T53" fmla="*/ 297 h 337"/>
                <a:gd name="T54" fmla="*/ 72 w 267"/>
                <a:gd name="T55" fmla="*/ 281 h 337"/>
                <a:gd name="T56" fmla="*/ 40 w 267"/>
                <a:gd name="T57" fmla="*/ 259 h 337"/>
                <a:gd name="T58" fmla="*/ 22 w 267"/>
                <a:gd name="T59" fmla="*/ 241 h 337"/>
                <a:gd name="T60" fmla="*/ 10 w 267"/>
                <a:gd name="T61" fmla="*/ 215 h 337"/>
                <a:gd name="T62" fmla="*/ 16 w 267"/>
                <a:gd name="T63" fmla="*/ 193 h 337"/>
                <a:gd name="T64" fmla="*/ 14 w 267"/>
                <a:gd name="T65" fmla="*/ 175 h 337"/>
                <a:gd name="T66" fmla="*/ 2 w 267"/>
                <a:gd name="T67" fmla="*/ 151 h 337"/>
                <a:gd name="T68" fmla="*/ 6 w 267"/>
                <a:gd name="T69" fmla="*/ 123 h 337"/>
                <a:gd name="T70" fmla="*/ 22 w 267"/>
                <a:gd name="T71" fmla="*/ 103 h 337"/>
                <a:gd name="T72" fmla="*/ 24 w 267"/>
                <a:gd name="T73" fmla="*/ 71 h 337"/>
                <a:gd name="T74" fmla="*/ 50 w 267"/>
                <a:gd name="T75" fmla="*/ 31 h 337"/>
                <a:gd name="T76" fmla="*/ 102 w 267"/>
                <a:gd name="T77" fmla="*/ 4 h 337"/>
                <a:gd name="T78" fmla="*/ 126 w 267"/>
                <a:gd name="T7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337">
                  <a:moveTo>
                    <a:pt x="126" y="0"/>
                  </a:moveTo>
                  <a:lnTo>
                    <a:pt x="148" y="4"/>
                  </a:lnTo>
                  <a:lnTo>
                    <a:pt x="152" y="4"/>
                  </a:lnTo>
                  <a:lnTo>
                    <a:pt x="164" y="4"/>
                  </a:lnTo>
                  <a:lnTo>
                    <a:pt x="180" y="6"/>
                  </a:lnTo>
                  <a:lnTo>
                    <a:pt x="198" y="10"/>
                  </a:lnTo>
                  <a:lnTo>
                    <a:pt x="216" y="16"/>
                  </a:lnTo>
                  <a:lnTo>
                    <a:pt x="232" y="21"/>
                  </a:lnTo>
                  <a:lnTo>
                    <a:pt x="244" y="31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5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6" y="55"/>
                  </a:lnTo>
                  <a:lnTo>
                    <a:pt x="230" y="57"/>
                  </a:lnTo>
                  <a:lnTo>
                    <a:pt x="232" y="57"/>
                  </a:lnTo>
                  <a:lnTo>
                    <a:pt x="232" y="57"/>
                  </a:lnTo>
                  <a:lnTo>
                    <a:pt x="234" y="59"/>
                  </a:lnTo>
                  <a:lnTo>
                    <a:pt x="236" y="63"/>
                  </a:lnTo>
                  <a:lnTo>
                    <a:pt x="238" y="65"/>
                  </a:lnTo>
                  <a:lnTo>
                    <a:pt x="238" y="67"/>
                  </a:lnTo>
                  <a:lnTo>
                    <a:pt x="238" y="71"/>
                  </a:lnTo>
                  <a:lnTo>
                    <a:pt x="236" y="73"/>
                  </a:lnTo>
                  <a:lnTo>
                    <a:pt x="234" y="77"/>
                  </a:lnTo>
                  <a:lnTo>
                    <a:pt x="230" y="79"/>
                  </a:lnTo>
                  <a:lnTo>
                    <a:pt x="222" y="81"/>
                  </a:lnTo>
                  <a:lnTo>
                    <a:pt x="214" y="83"/>
                  </a:lnTo>
                  <a:lnTo>
                    <a:pt x="216" y="83"/>
                  </a:lnTo>
                  <a:lnTo>
                    <a:pt x="224" y="85"/>
                  </a:lnTo>
                  <a:lnTo>
                    <a:pt x="236" y="87"/>
                  </a:lnTo>
                  <a:lnTo>
                    <a:pt x="246" y="91"/>
                  </a:lnTo>
                  <a:lnTo>
                    <a:pt x="257" y="95"/>
                  </a:lnTo>
                  <a:lnTo>
                    <a:pt x="265" y="103"/>
                  </a:lnTo>
                  <a:lnTo>
                    <a:pt x="267" y="115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55" y="139"/>
                  </a:lnTo>
                  <a:lnTo>
                    <a:pt x="251" y="141"/>
                  </a:lnTo>
                  <a:lnTo>
                    <a:pt x="246" y="143"/>
                  </a:lnTo>
                  <a:lnTo>
                    <a:pt x="238" y="141"/>
                  </a:lnTo>
                  <a:lnTo>
                    <a:pt x="200" y="311"/>
                  </a:lnTo>
                  <a:lnTo>
                    <a:pt x="198" y="313"/>
                  </a:lnTo>
                  <a:lnTo>
                    <a:pt x="194" y="319"/>
                  </a:lnTo>
                  <a:lnTo>
                    <a:pt x="188" y="327"/>
                  </a:lnTo>
                  <a:lnTo>
                    <a:pt x="178" y="333"/>
                  </a:lnTo>
                  <a:lnTo>
                    <a:pt x="166" y="337"/>
                  </a:lnTo>
                  <a:lnTo>
                    <a:pt x="152" y="335"/>
                  </a:lnTo>
                  <a:lnTo>
                    <a:pt x="136" y="325"/>
                  </a:lnTo>
                  <a:lnTo>
                    <a:pt x="118" y="305"/>
                  </a:lnTo>
                  <a:lnTo>
                    <a:pt x="114" y="303"/>
                  </a:lnTo>
                  <a:lnTo>
                    <a:pt x="104" y="297"/>
                  </a:lnTo>
                  <a:lnTo>
                    <a:pt x="90" y="289"/>
                  </a:lnTo>
                  <a:lnTo>
                    <a:pt x="72" y="281"/>
                  </a:lnTo>
                  <a:lnTo>
                    <a:pt x="56" y="269"/>
                  </a:lnTo>
                  <a:lnTo>
                    <a:pt x="40" y="259"/>
                  </a:lnTo>
                  <a:lnTo>
                    <a:pt x="28" y="249"/>
                  </a:lnTo>
                  <a:lnTo>
                    <a:pt x="22" y="241"/>
                  </a:lnTo>
                  <a:lnTo>
                    <a:pt x="16" y="229"/>
                  </a:lnTo>
                  <a:lnTo>
                    <a:pt x="10" y="215"/>
                  </a:lnTo>
                  <a:lnTo>
                    <a:pt x="8" y="203"/>
                  </a:lnTo>
                  <a:lnTo>
                    <a:pt x="16" y="193"/>
                  </a:lnTo>
                  <a:lnTo>
                    <a:pt x="18" y="185"/>
                  </a:lnTo>
                  <a:lnTo>
                    <a:pt x="14" y="175"/>
                  </a:lnTo>
                  <a:lnTo>
                    <a:pt x="8" y="165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6" y="123"/>
                  </a:lnTo>
                  <a:lnTo>
                    <a:pt x="22" y="107"/>
                  </a:lnTo>
                  <a:lnTo>
                    <a:pt x="22" y="103"/>
                  </a:lnTo>
                  <a:lnTo>
                    <a:pt x="22" y="89"/>
                  </a:lnTo>
                  <a:lnTo>
                    <a:pt x="24" y="71"/>
                  </a:lnTo>
                  <a:lnTo>
                    <a:pt x="34" y="51"/>
                  </a:lnTo>
                  <a:lnTo>
                    <a:pt x="50" y="31"/>
                  </a:lnTo>
                  <a:lnTo>
                    <a:pt x="100" y="6"/>
                  </a:lnTo>
                  <a:lnTo>
                    <a:pt x="102" y="4"/>
                  </a:lnTo>
                  <a:lnTo>
                    <a:pt x="112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576D31E8-CAC7-497C-9A5E-136C57120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700" y="3987801"/>
              <a:ext cx="406400" cy="276225"/>
            </a:xfrm>
            <a:custGeom>
              <a:avLst/>
              <a:gdLst>
                <a:gd name="T0" fmla="*/ 76 w 511"/>
                <a:gd name="T1" fmla="*/ 2 h 347"/>
                <a:gd name="T2" fmla="*/ 96 w 511"/>
                <a:gd name="T3" fmla="*/ 10 h 347"/>
                <a:gd name="T4" fmla="*/ 122 w 511"/>
                <a:gd name="T5" fmla="*/ 22 h 347"/>
                <a:gd name="T6" fmla="*/ 150 w 511"/>
                <a:gd name="T7" fmla="*/ 30 h 347"/>
                <a:gd name="T8" fmla="*/ 192 w 511"/>
                <a:gd name="T9" fmla="*/ 42 h 347"/>
                <a:gd name="T10" fmla="*/ 258 w 511"/>
                <a:gd name="T11" fmla="*/ 66 h 347"/>
                <a:gd name="T12" fmla="*/ 306 w 511"/>
                <a:gd name="T13" fmla="*/ 84 h 347"/>
                <a:gd name="T14" fmla="*/ 376 w 511"/>
                <a:gd name="T15" fmla="*/ 111 h 347"/>
                <a:gd name="T16" fmla="*/ 445 w 511"/>
                <a:gd name="T17" fmla="*/ 143 h 347"/>
                <a:gd name="T18" fmla="*/ 497 w 511"/>
                <a:gd name="T19" fmla="*/ 175 h 347"/>
                <a:gd name="T20" fmla="*/ 511 w 511"/>
                <a:gd name="T21" fmla="*/ 201 h 347"/>
                <a:gd name="T22" fmla="*/ 493 w 511"/>
                <a:gd name="T23" fmla="*/ 235 h 347"/>
                <a:gd name="T24" fmla="*/ 457 w 511"/>
                <a:gd name="T25" fmla="*/ 273 h 347"/>
                <a:gd name="T26" fmla="*/ 415 w 511"/>
                <a:gd name="T27" fmla="*/ 309 h 347"/>
                <a:gd name="T28" fmla="*/ 382 w 511"/>
                <a:gd name="T29" fmla="*/ 337 h 347"/>
                <a:gd name="T30" fmla="*/ 368 w 511"/>
                <a:gd name="T31" fmla="*/ 347 h 347"/>
                <a:gd name="T32" fmla="*/ 70 w 511"/>
                <a:gd name="T33" fmla="*/ 127 h 347"/>
                <a:gd name="T34" fmla="*/ 58 w 511"/>
                <a:gd name="T35" fmla="*/ 127 h 347"/>
                <a:gd name="T36" fmla="*/ 34 w 511"/>
                <a:gd name="T37" fmla="*/ 127 h 347"/>
                <a:gd name="T38" fmla="*/ 10 w 511"/>
                <a:gd name="T39" fmla="*/ 117 h 347"/>
                <a:gd name="T40" fmla="*/ 0 w 511"/>
                <a:gd name="T41" fmla="*/ 96 h 347"/>
                <a:gd name="T42" fmla="*/ 6 w 511"/>
                <a:gd name="T43" fmla="*/ 94 h 347"/>
                <a:gd name="T44" fmla="*/ 20 w 511"/>
                <a:gd name="T45" fmla="*/ 92 h 347"/>
                <a:gd name="T46" fmla="*/ 34 w 511"/>
                <a:gd name="T47" fmla="*/ 90 h 347"/>
                <a:gd name="T48" fmla="*/ 56 w 511"/>
                <a:gd name="T49" fmla="*/ 84 h 347"/>
                <a:gd name="T50" fmla="*/ 78 w 511"/>
                <a:gd name="T51" fmla="*/ 76 h 347"/>
                <a:gd name="T52" fmla="*/ 102 w 511"/>
                <a:gd name="T53" fmla="*/ 72 h 347"/>
                <a:gd name="T54" fmla="*/ 132 w 511"/>
                <a:gd name="T55" fmla="*/ 76 h 347"/>
                <a:gd name="T56" fmla="*/ 148 w 511"/>
                <a:gd name="T57" fmla="*/ 80 h 347"/>
                <a:gd name="T58" fmla="*/ 82 w 511"/>
                <a:gd name="T59" fmla="*/ 44 h 347"/>
                <a:gd name="T60" fmla="*/ 62 w 511"/>
                <a:gd name="T61" fmla="*/ 32 h 347"/>
                <a:gd name="T62" fmla="*/ 48 w 511"/>
                <a:gd name="T63" fmla="*/ 10 h 347"/>
                <a:gd name="T64" fmla="*/ 52 w 511"/>
                <a:gd name="T65" fmla="*/ 6 h 347"/>
                <a:gd name="T66" fmla="*/ 64 w 511"/>
                <a:gd name="T6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347">
                  <a:moveTo>
                    <a:pt x="64" y="0"/>
                  </a:moveTo>
                  <a:lnTo>
                    <a:pt x="76" y="2"/>
                  </a:lnTo>
                  <a:lnTo>
                    <a:pt x="90" y="8"/>
                  </a:lnTo>
                  <a:lnTo>
                    <a:pt x="96" y="10"/>
                  </a:lnTo>
                  <a:lnTo>
                    <a:pt x="106" y="14"/>
                  </a:lnTo>
                  <a:lnTo>
                    <a:pt x="122" y="22"/>
                  </a:lnTo>
                  <a:lnTo>
                    <a:pt x="136" y="26"/>
                  </a:lnTo>
                  <a:lnTo>
                    <a:pt x="150" y="30"/>
                  </a:lnTo>
                  <a:lnTo>
                    <a:pt x="168" y="34"/>
                  </a:lnTo>
                  <a:lnTo>
                    <a:pt x="192" y="42"/>
                  </a:lnTo>
                  <a:lnTo>
                    <a:pt x="224" y="54"/>
                  </a:lnTo>
                  <a:lnTo>
                    <a:pt x="258" y="66"/>
                  </a:lnTo>
                  <a:lnTo>
                    <a:pt x="278" y="74"/>
                  </a:lnTo>
                  <a:lnTo>
                    <a:pt x="306" y="84"/>
                  </a:lnTo>
                  <a:lnTo>
                    <a:pt x="340" y="96"/>
                  </a:lnTo>
                  <a:lnTo>
                    <a:pt x="376" y="111"/>
                  </a:lnTo>
                  <a:lnTo>
                    <a:pt x="412" y="127"/>
                  </a:lnTo>
                  <a:lnTo>
                    <a:pt x="445" y="143"/>
                  </a:lnTo>
                  <a:lnTo>
                    <a:pt x="473" y="159"/>
                  </a:lnTo>
                  <a:lnTo>
                    <a:pt x="497" y="175"/>
                  </a:lnTo>
                  <a:lnTo>
                    <a:pt x="509" y="189"/>
                  </a:lnTo>
                  <a:lnTo>
                    <a:pt x="511" y="201"/>
                  </a:lnTo>
                  <a:lnTo>
                    <a:pt x="505" y="217"/>
                  </a:lnTo>
                  <a:lnTo>
                    <a:pt x="493" y="235"/>
                  </a:lnTo>
                  <a:lnTo>
                    <a:pt x="475" y="253"/>
                  </a:lnTo>
                  <a:lnTo>
                    <a:pt x="457" y="273"/>
                  </a:lnTo>
                  <a:lnTo>
                    <a:pt x="437" y="291"/>
                  </a:lnTo>
                  <a:lnTo>
                    <a:pt x="415" y="309"/>
                  </a:lnTo>
                  <a:lnTo>
                    <a:pt x="398" y="325"/>
                  </a:lnTo>
                  <a:lnTo>
                    <a:pt x="382" y="337"/>
                  </a:lnTo>
                  <a:lnTo>
                    <a:pt x="372" y="343"/>
                  </a:lnTo>
                  <a:lnTo>
                    <a:pt x="368" y="347"/>
                  </a:lnTo>
                  <a:lnTo>
                    <a:pt x="94" y="339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58" y="127"/>
                  </a:lnTo>
                  <a:lnTo>
                    <a:pt x="46" y="127"/>
                  </a:lnTo>
                  <a:lnTo>
                    <a:pt x="34" y="127"/>
                  </a:lnTo>
                  <a:lnTo>
                    <a:pt x="20" y="123"/>
                  </a:lnTo>
                  <a:lnTo>
                    <a:pt x="10" y="117"/>
                  </a:lnTo>
                  <a:lnTo>
                    <a:pt x="2" y="109"/>
                  </a:lnTo>
                  <a:lnTo>
                    <a:pt x="0" y="96"/>
                  </a:lnTo>
                  <a:lnTo>
                    <a:pt x="2" y="94"/>
                  </a:lnTo>
                  <a:lnTo>
                    <a:pt x="6" y="94"/>
                  </a:lnTo>
                  <a:lnTo>
                    <a:pt x="12" y="92"/>
                  </a:lnTo>
                  <a:lnTo>
                    <a:pt x="20" y="92"/>
                  </a:lnTo>
                  <a:lnTo>
                    <a:pt x="30" y="92"/>
                  </a:lnTo>
                  <a:lnTo>
                    <a:pt x="34" y="90"/>
                  </a:lnTo>
                  <a:lnTo>
                    <a:pt x="44" y="88"/>
                  </a:lnTo>
                  <a:lnTo>
                    <a:pt x="56" y="84"/>
                  </a:lnTo>
                  <a:lnTo>
                    <a:pt x="68" y="80"/>
                  </a:lnTo>
                  <a:lnTo>
                    <a:pt x="78" y="76"/>
                  </a:lnTo>
                  <a:lnTo>
                    <a:pt x="86" y="74"/>
                  </a:lnTo>
                  <a:lnTo>
                    <a:pt x="102" y="72"/>
                  </a:lnTo>
                  <a:lnTo>
                    <a:pt x="118" y="74"/>
                  </a:lnTo>
                  <a:lnTo>
                    <a:pt x="132" y="76"/>
                  </a:lnTo>
                  <a:lnTo>
                    <a:pt x="144" y="78"/>
                  </a:lnTo>
                  <a:lnTo>
                    <a:pt x="148" y="80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74" y="40"/>
                  </a:lnTo>
                  <a:lnTo>
                    <a:pt x="62" y="32"/>
                  </a:lnTo>
                  <a:lnTo>
                    <a:pt x="52" y="22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3F29ED0E-30BC-4913-8A80-526930B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433888"/>
              <a:ext cx="771525" cy="290513"/>
            </a:xfrm>
            <a:custGeom>
              <a:avLst/>
              <a:gdLst>
                <a:gd name="T0" fmla="*/ 762 w 972"/>
                <a:gd name="T1" fmla="*/ 0 h 367"/>
                <a:gd name="T2" fmla="*/ 778 w 972"/>
                <a:gd name="T3" fmla="*/ 14 h 367"/>
                <a:gd name="T4" fmla="*/ 780 w 972"/>
                <a:gd name="T5" fmla="*/ 32 h 367"/>
                <a:gd name="T6" fmla="*/ 782 w 972"/>
                <a:gd name="T7" fmla="*/ 48 h 367"/>
                <a:gd name="T8" fmla="*/ 800 w 972"/>
                <a:gd name="T9" fmla="*/ 51 h 367"/>
                <a:gd name="T10" fmla="*/ 838 w 972"/>
                <a:gd name="T11" fmla="*/ 69 h 367"/>
                <a:gd name="T12" fmla="*/ 874 w 972"/>
                <a:gd name="T13" fmla="*/ 95 h 367"/>
                <a:gd name="T14" fmla="*/ 892 w 972"/>
                <a:gd name="T15" fmla="*/ 117 h 367"/>
                <a:gd name="T16" fmla="*/ 924 w 972"/>
                <a:gd name="T17" fmla="*/ 129 h 367"/>
                <a:gd name="T18" fmla="*/ 958 w 972"/>
                <a:gd name="T19" fmla="*/ 127 h 367"/>
                <a:gd name="T20" fmla="*/ 968 w 972"/>
                <a:gd name="T21" fmla="*/ 129 h 367"/>
                <a:gd name="T22" fmla="*/ 972 w 972"/>
                <a:gd name="T23" fmla="*/ 133 h 367"/>
                <a:gd name="T24" fmla="*/ 972 w 972"/>
                <a:gd name="T25" fmla="*/ 137 h 367"/>
                <a:gd name="T26" fmla="*/ 970 w 972"/>
                <a:gd name="T27" fmla="*/ 143 h 367"/>
                <a:gd name="T28" fmla="*/ 968 w 972"/>
                <a:gd name="T29" fmla="*/ 145 h 367"/>
                <a:gd name="T30" fmla="*/ 946 w 972"/>
                <a:gd name="T31" fmla="*/ 163 h 367"/>
                <a:gd name="T32" fmla="*/ 888 w 972"/>
                <a:gd name="T33" fmla="*/ 197 h 367"/>
                <a:gd name="T34" fmla="*/ 820 w 972"/>
                <a:gd name="T35" fmla="*/ 229 h 367"/>
                <a:gd name="T36" fmla="*/ 756 w 972"/>
                <a:gd name="T37" fmla="*/ 257 h 367"/>
                <a:gd name="T38" fmla="*/ 708 w 972"/>
                <a:gd name="T39" fmla="*/ 275 h 367"/>
                <a:gd name="T40" fmla="*/ 690 w 972"/>
                <a:gd name="T41" fmla="*/ 283 h 367"/>
                <a:gd name="T42" fmla="*/ 666 w 972"/>
                <a:gd name="T43" fmla="*/ 289 h 367"/>
                <a:gd name="T44" fmla="*/ 602 w 972"/>
                <a:gd name="T45" fmla="*/ 307 h 367"/>
                <a:gd name="T46" fmla="*/ 503 w 972"/>
                <a:gd name="T47" fmla="*/ 333 h 367"/>
                <a:gd name="T48" fmla="*/ 369 w 972"/>
                <a:gd name="T49" fmla="*/ 363 h 367"/>
                <a:gd name="T50" fmla="*/ 275 w 972"/>
                <a:gd name="T51" fmla="*/ 365 h 367"/>
                <a:gd name="T52" fmla="*/ 189 w 972"/>
                <a:gd name="T53" fmla="*/ 339 h 367"/>
                <a:gd name="T54" fmla="*/ 117 w 972"/>
                <a:gd name="T55" fmla="*/ 297 h 367"/>
                <a:gd name="T56" fmla="*/ 62 w 972"/>
                <a:gd name="T57" fmla="*/ 251 h 367"/>
                <a:gd name="T58" fmla="*/ 26 w 972"/>
                <a:gd name="T59" fmla="*/ 215 h 367"/>
                <a:gd name="T60" fmla="*/ 12 w 972"/>
                <a:gd name="T61" fmla="*/ 199 h 367"/>
                <a:gd name="T62" fmla="*/ 0 w 972"/>
                <a:gd name="T63" fmla="*/ 157 h 367"/>
                <a:gd name="T64" fmla="*/ 14 w 972"/>
                <a:gd name="T65" fmla="*/ 129 h 367"/>
                <a:gd name="T66" fmla="*/ 40 w 972"/>
                <a:gd name="T67" fmla="*/ 115 h 367"/>
                <a:gd name="T68" fmla="*/ 66 w 972"/>
                <a:gd name="T69" fmla="*/ 109 h 367"/>
                <a:gd name="T70" fmla="*/ 78 w 972"/>
                <a:gd name="T71" fmla="*/ 107 h 367"/>
                <a:gd name="T72" fmla="*/ 101 w 972"/>
                <a:gd name="T73" fmla="*/ 103 h 367"/>
                <a:gd name="T74" fmla="*/ 163 w 972"/>
                <a:gd name="T75" fmla="*/ 93 h 367"/>
                <a:gd name="T76" fmla="*/ 253 w 972"/>
                <a:gd name="T77" fmla="*/ 77 h 367"/>
                <a:gd name="T78" fmla="*/ 361 w 972"/>
                <a:gd name="T79" fmla="*/ 59 h 367"/>
                <a:gd name="T80" fmla="*/ 475 w 972"/>
                <a:gd name="T81" fmla="*/ 42 h 367"/>
                <a:gd name="T82" fmla="*/ 580 w 972"/>
                <a:gd name="T83" fmla="*/ 24 h 367"/>
                <a:gd name="T84" fmla="*/ 668 w 972"/>
                <a:gd name="T85" fmla="*/ 10 h 367"/>
                <a:gd name="T86" fmla="*/ 728 w 972"/>
                <a:gd name="T87" fmla="*/ 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2" h="367">
                  <a:moveTo>
                    <a:pt x="744" y="0"/>
                  </a:moveTo>
                  <a:lnTo>
                    <a:pt x="762" y="0"/>
                  </a:lnTo>
                  <a:lnTo>
                    <a:pt x="772" y="6"/>
                  </a:lnTo>
                  <a:lnTo>
                    <a:pt x="778" y="14"/>
                  </a:lnTo>
                  <a:lnTo>
                    <a:pt x="780" y="22"/>
                  </a:lnTo>
                  <a:lnTo>
                    <a:pt x="780" y="32"/>
                  </a:lnTo>
                  <a:lnTo>
                    <a:pt x="782" y="42"/>
                  </a:lnTo>
                  <a:lnTo>
                    <a:pt x="782" y="48"/>
                  </a:lnTo>
                  <a:lnTo>
                    <a:pt x="788" y="49"/>
                  </a:lnTo>
                  <a:lnTo>
                    <a:pt x="800" y="51"/>
                  </a:lnTo>
                  <a:lnTo>
                    <a:pt x="818" y="59"/>
                  </a:lnTo>
                  <a:lnTo>
                    <a:pt x="838" y="69"/>
                  </a:lnTo>
                  <a:lnTo>
                    <a:pt x="858" y="81"/>
                  </a:lnTo>
                  <a:lnTo>
                    <a:pt x="874" y="95"/>
                  </a:lnTo>
                  <a:lnTo>
                    <a:pt x="882" y="105"/>
                  </a:lnTo>
                  <a:lnTo>
                    <a:pt x="892" y="117"/>
                  </a:lnTo>
                  <a:lnTo>
                    <a:pt x="906" y="125"/>
                  </a:lnTo>
                  <a:lnTo>
                    <a:pt x="924" y="129"/>
                  </a:lnTo>
                  <a:lnTo>
                    <a:pt x="950" y="127"/>
                  </a:lnTo>
                  <a:lnTo>
                    <a:pt x="958" y="127"/>
                  </a:lnTo>
                  <a:lnTo>
                    <a:pt x="964" y="127"/>
                  </a:lnTo>
                  <a:lnTo>
                    <a:pt x="968" y="129"/>
                  </a:lnTo>
                  <a:lnTo>
                    <a:pt x="970" y="131"/>
                  </a:lnTo>
                  <a:lnTo>
                    <a:pt x="972" y="133"/>
                  </a:lnTo>
                  <a:lnTo>
                    <a:pt x="972" y="135"/>
                  </a:lnTo>
                  <a:lnTo>
                    <a:pt x="972" y="137"/>
                  </a:lnTo>
                  <a:lnTo>
                    <a:pt x="970" y="139"/>
                  </a:lnTo>
                  <a:lnTo>
                    <a:pt x="970" y="143"/>
                  </a:lnTo>
                  <a:lnTo>
                    <a:pt x="968" y="143"/>
                  </a:lnTo>
                  <a:lnTo>
                    <a:pt x="968" y="145"/>
                  </a:lnTo>
                  <a:lnTo>
                    <a:pt x="968" y="145"/>
                  </a:lnTo>
                  <a:lnTo>
                    <a:pt x="946" y="163"/>
                  </a:lnTo>
                  <a:lnTo>
                    <a:pt x="918" y="179"/>
                  </a:lnTo>
                  <a:lnTo>
                    <a:pt x="888" y="197"/>
                  </a:lnTo>
                  <a:lnTo>
                    <a:pt x="854" y="213"/>
                  </a:lnTo>
                  <a:lnTo>
                    <a:pt x="820" y="229"/>
                  </a:lnTo>
                  <a:lnTo>
                    <a:pt x="788" y="243"/>
                  </a:lnTo>
                  <a:lnTo>
                    <a:pt x="756" y="257"/>
                  </a:lnTo>
                  <a:lnTo>
                    <a:pt x="730" y="267"/>
                  </a:lnTo>
                  <a:lnTo>
                    <a:pt x="708" y="275"/>
                  </a:lnTo>
                  <a:lnTo>
                    <a:pt x="694" y="281"/>
                  </a:lnTo>
                  <a:lnTo>
                    <a:pt x="690" y="283"/>
                  </a:lnTo>
                  <a:lnTo>
                    <a:pt x="684" y="285"/>
                  </a:lnTo>
                  <a:lnTo>
                    <a:pt x="666" y="289"/>
                  </a:lnTo>
                  <a:lnTo>
                    <a:pt x="640" y="297"/>
                  </a:lnTo>
                  <a:lnTo>
                    <a:pt x="602" y="307"/>
                  </a:lnTo>
                  <a:lnTo>
                    <a:pt x="557" y="321"/>
                  </a:lnTo>
                  <a:lnTo>
                    <a:pt x="503" y="333"/>
                  </a:lnTo>
                  <a:lnTo>
                    <a:pt x="441" y="349"/>
                  </a:lnTo>
                  <a:lnTo>
                    <a:pt x="369" y="363"/>
                  </a:lnTo>
                  <a:lnTo>
                    <a:pt x="321" y="367"/>
                  </a:lnTo>
                  <a:lnTo>
                    <a:pt x="275" y="365"/>
                  </a:lnTo>
                  <a:lnTo>
                    <a:pt x="231" y="353"/>
                  </a:lnTo>
                  <a:lnTo>
                    <a:pt x="189" y="339"/>
                  </a:lnTo>
                  <a:lnTo>
                    <a:pt x="151" y="319"/>
                  </a:lnTo>
                  <a:lnTo>
                    <a:pt x="117" y="297"/>
                  </a:lnTo>
                  <a:lnTo>
                    <a:pt x="88" y="273"/>
                  </a:lnTo>
                  <a:lnTo>
                    <a:pt x="62" y="251"/>
                  </a:lnTo>
                  <a:lnTo>
                    <a:pt x="40" y="231"/>
                  </a:lnTo>
                  <a:lnTo>
                    <a:pt x="26" y="215"/>
                  </a:lnTo>
                  <a:lnTo>
                    <a:pt x="16" y="203"/>
                  </a:lnTo>
                  <a:lnTo>
                    <a:pt x="12" y="199"/>
                  </a:lnTo>
                  <a:lnTo>
                    <a:pt x="2" y="177"/>
                  </a:lnTo>
                  <a:lnTo>
                    <a:pt x="0" y="157"/>
                  </a:lnTo>
                  <a:lnTo>
                    <a:pt x="4" y="141"/>
                  </a:lnTo>
                  <a:lnTo>
                    <a:pt x="14" y="129"/>
                  </a:lnTo>
                  <a:lnTo>
                    <a:pt x="26" y="121"/>
                  </a:lnTo>
                  <a:lnTo>
                    <a:pt x="40" y="115"/>
                  </a:lnTo>
                  <a:lnTo>
                    <a:pt x="54" y="111"/>
                  </a:lnTo>
                  <a:lnTo>
                    <a:pt x="66" y="109"/>
                  </a:lnTo>
                  <a:lnTo>
                    <a:pt x="74" y="109"/>
                  </a:lnTo>
                  <a:lnTo>
                    <a:pt x="78" y="107"/>
                  </a:lnTo>
                  <a:lnTo>
                    <a:pt x="84" y="107"/>
                  </a:lnTo>
                  <a:lnTo>
                    <a:pt x="101" y="103"/>
                  </a:lnTo>
                  <a:lnTo>
                    <a:pt x="127" y="99"/>
                  </a:lnTo>
                  <a:lnTo>
                    <a:pt x="163" y="93"/>
                  </a:lnTo>
                  <a:lnTo>
                    <a:pt x="205" y="87"/>
                  </a:lnTo>
                  <a:lnTo>
                    <a:pt x="253" y="77"/>
                  </a:lnTo>
                  <a:lnTo>
                    <a:pt x="307" y="69"/>
                  </a:lnTo>
                  <a:lnTo>
                    <a:pt x="361" y="59"/>
                  </a:lnTo>
                  <a:lnTo>
                    <a:pt x="417" y="51"/>
                  </a:lnTo>
                  <a:lnTo>
                    <a:pt x="475" y="42"/>
                  </a:lnTo>
                  <a:lnTo>
                    <a:pt x="529" y="34"/>
                  </a:lnTo>
                  <a:lnTo>
                    <a:pt x="580" y="24"/>
                  </a:lnTo>
                  <a:lnTo>
                    <a:pt x="628" y="18"/>
                  </a:lnTo>
                  <a:lnTo>
                    <a:pt x="668" y="10"/>
                  </a:lnTo>
                  <a:lnTo>
                    <a:pt x="704" y="6"/>
                  </a:lnTo>
                  <a:lnTo>
                    <a:pt x="728" y="2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D9B318F4-2FD9-4B49-881D-665391752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6225" y="4054476"/>
              <a:ext cx="627063" cy="690563"/>
            </a:xfrm>
            <a:custGeom>
              <a:avLst/>
              <a:gdLst>
                <a:gd name="T0" fmla="*/ 299 w 788"/>
                <a:gd name="T1" fmla="*/ 2 h 870"/>
                <a:gd name="T2" fmla="*/ 321 w 788"/>
                <a:gd name="T3" fmla="*/ 25 h 870"/>
                <a:gd name="T4" fmla="*/ 329 w 788"/>
                <a:gd name="T5" fmla="*/ 12 h 870"/>
                <a:gd name="T6" fmla="*/ 341 w 788"/>
                <a:gd name="T7" fmla="*/ 6 h 870"/>
                <a:gd name="T8" fmla="*/ 351 w 788"/>
                <a:gd name="T9" fmla="*/ 27 h 870"/>
                <a:gd name="T10" fmla="*/ 365 w 788"/>
                <a:gd name="T11" fmla="*/ 21 h 870"/>
                <a:gd name="T12" fmla="*/ 385 w 788"/>
                <a:gd name="T13" fmla="*/ 17 h 870"/>
                <a:gd name="T14" fmla="*/ 411 w 788"/>
                <a:gd name="T15" fmla="*/ 73 h 870"/>
                <a:gd name="T16" fmla="*/ 423 w 788"/>
                <a:gd name="T17" fmla="*/ 39 h 870"/>
                <a:gd name="T18" fmla="*/ 459 w 788"/>
                <a:gd name="T19" fmla="*/ 79 h 870"/>
                <a:gd name="T20" fmla="*/ 559 w 788"/>
                <a:gd name="T21" fmla="*/ 115 h 870"/>
                <a:gd name="T22" fmla="*/ 618 w 788"/>
                <a:gd name="T23" fmla="*/ 191 h 870"/>
                <a:gd name="T24" fmla="*/ 720 w 788"/>
                <a:gd name="T25" fmla="*/ 241 h 870"/>
                <a:gd name="T26" fmla="*/ 726 w 788"/>
                <a:gd name="T27" fmla="*/ 261 h 870"/>
                <a:gd name="T28" fmla="*/ 732 w 788"/>
                <a:gd name="T29" fmla="*/ 271 h 870"/>
                <a:gd name="T30" fmla="*/ 736 w 788"/>
                <a:gd name="T31" fmla="*/ 281 h 870"/>
                <a:gd name="T32" fmla="*/ 738 w 788"/>
                <a:gd name="T33" fmla="*/ 299 h 870"/>
                <a:gd name="T34" fmla="*/ 748 w 788"/>
                <a:gd name="T35" fmla="*/ 309 h 870"/>
                <a:gd name="T36" fmla="*/ 748 w 788"/>
                <a:gd name="T37" fmla="*/ 323 h 870"/>
                <a:gd name="T38" fmla="*/ 756 w 788"/>
                <a:gd name="T39" fmla="*/ 333 h 870"/>
                <a:gd name="T40" fmla="*/ 748 w 788"/>
                <a:gd name="T41" fmla="*/ 345 h 870"/>
                <a:gd name="T42" fmla="*/ 756 w 788"/>
                <a:gd name="T43" fmla="*/ 347 h 870"/>
                <a:gd name="T44" fmla="*/ 754 w 788"/>
                <a:gd name="T45" fmla="*/ 361 h 870"/>
                <a:gd name="T46" fmla="*/ 754 w 788"/>
                <a:gd name="T47" fmla="*/ 373 h 870"/>
                <a:gd name="T48" fmla="*/ 766 w 788"/>
                <a:gd name="T49" fmla="*/ 387 h 870"/>
                <a:gd name="T50" fmla="*/ 776 w 788"/>
                <a:gd name="T51" fmla="*/ 413 h 870"/>
                <a:gd name="T52" fmla="*/ 784 w 788"/>
                <a:gd name="T53" fmla="*/ 435 h 870"/>
                <a:gd name="T54" fmla="*/ 784 w 788"/>
                <a:gd name="T55" fmla="*/ 451 h 870"/>
                <a:gd name="T56" fmla="*/ 754 w 788"/>
                <a:gd name="T57" fmla="*/ 499 h 870"/>
                <a:gd name="T58" fmla="*/ 766 w 788"/>
                <a:gd name="T59" fmla="*/ 566 h 870"/>
                <a:gd name="T60" fmla="*/ 762 w 788"/>
                <a:gd name="T61" fmla="*/ 632 h 870"/>
                <a:gd name="T62" fmla="*/ 732 w 788"/>
                <a:gd name="T63" fmla="*/ 664 h 870"/>
                <a:gd name="T64" fmla="*/ 700 w 788"/>
                <a:gd name="T65" fmla="*/ 744 h 870"/>
                <a:gd name="T66" fmla="*/ 662 w 788"/>
                <a:gd name="T67" fmla="*/ 798 h 870"/>
                <a:gd name="T68" fmla="*/ 527 w 788"/>
                <a:gd name="T69" fmla="*/ 848 h 870"/>
                <a:gd name="T70" fmla="*/ 417 w 788"/>
                <a:gd name="T71" fmla="*/ 856 h 870"/>
                <a:gd name="T72" fmla="*/ 331 w 788"/>
                <a:gd name="T73" fmla="*/ 870 h 870"/>
                <a:gd name="T74" fmla="*/ 315 w 788"/>
                <a:gd name="T75" fmla="*/ 856 h 870"/>
                <a:gd name="T76" fmla="*/ 313 w 788"/>
                <a:gd name="T77" fmla="*/ 844 h 870"/>
                <a:gd name="T78" fmla="*/ 295 w 788"/>
                <a:gd name="T79" fmla="*/ 828 h 870"/>
                <a:gd name="T80" fmla="*/ 281 w 788"/>
                <a:gd name="T81" fmla="*/ 810 h 870"/>
                <a:gd name="T82" fmla="*/ 253 w 788"/>
                <a:gd name="T83" fmla="*/ 790 h 870"/>
                <a:gd name="T84" fmla="*/ 233 w 788"/>
                <a:gd name="T85" fmla="*/ 740 h 870"/>
                <a:gd name="T86" fmla="*/ 213 w 788"/>
                <a:gd name="T87" fmla="*/ 742 h 870"/>
                <a:gd name="T88" fmla="*/ 175 w 788"/>
                <a:gd name="T89" fmla="*/ 728 h 870"/>
                <a:gd name="T90" fmla="*/ 159 w 788"/>
                <a:gd name="T91" fmla="*/ 706 h 870"/>
                <a:gd name="T92" fmla="*/ 121 w 788"/>
                <a:gd name="T93" fmla="*/ 684 h 870"/>
                <a:gd name="T94" fmla="*/ 91 w 788"/>
                <a:gd name="T95" fmla="*/ 656 h 870"/>
                <a:gd name="T96" fmla="*/ 84 w 788"/>
                <a:gd name="T97" fmla="*/ 642 h 870"/>
                <a:gd name="T98" fmla="*/ 88 w 788"/>
                <a:gd name="T99" fmla="*/ 616 h 870"/>
                <a:gd name="T100" fmla="*/ 72 w 788"/>
                <a:gd name="T101" fmla="*/ 622 h 870"/>
                <a:gd name="T102" fmla="*/ 28 w 788"/>
                <a:gd name="T103" fmla="*/ 584 h 870"/>
                <a:gd name="T104" fmla="*/ 26 w 788"/>
                <a:gd name="T105" fmla="*/ 550 h 870"/>
                <a:gd name="T106" fmla="*/ 20 w 788"/>
                <a:gd name="T107" fmla="*/ 528 h 870"/>
                <a:gd name="T108" fmla="*/ 22 w 788"/>
                <a:gd name="T109" fmla="*/ 523 h 870"/>
                <a:gd name="T110" fmla="*/ 20 w 788"/>
                <a:gd name="T111" fmla="*/ 489 h 870"/>
                <a:gd name="T112" fmla="*/ 26 w 788"/>
                <a:gd name="T113" fmla="*/ 373 h 870"/>
                <a:gd name="T114" fmla="*/ 38 w 788"/>
                <a:gd name="T115" fmla="*/ 271 h 870"/>
                <a:gd name="T116" fmla="*/ 24 w 788"/>
                <a:gd name="T117" fmla="*/ 267 h 870"/>
                <a:gd name="T118" fmla="*/ 48 w 788"/>
                <a:gd name="T119" fmla="*/ 195 h 870"/>
                <a:gd name="T120" fmla="*/ 103 w 788"/>
                <a:gd name="T121" fmla="*/ 113 h 870"/>
                <a:gd name="T122" fmla="*/ 153 w 788"/>
                <a:gd name="T123" fmla="*/ 75 h 870"/>
                <a:gd name="T124" fmla="*/ 275 w 788"/>
                <a:gd name="T125" fmla="*/ 4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8" h="870">
                  <a:moveTo>
                    <a:pt x="18" y="536"/>
                  </a:moveTo>
                  <a:lnTo>
                    <a:pt x="18" y="536"/>
                  </a:lnTo>
                  <a:lnTo>
                    <a:pt x="18" y="536"/>
                  </a:lnTo>
                  <a:lnTo>
                    <a:pt x="18" y="536"/>
                  </a:lnTo>
                  <a:close/>
                  <a:moveTo>
                    <a:pt x="291" y="0"/>
                  </a:moveTo>
                  <a:lnTo>
                    <a:pt x="299" y="2"/>
                  </a:lnTo>
                  <a:lnTo>
                    <a:pt x="305" y="4"/>
                  </a:lnTo>
                  <a:lnTo>
                    <a:pt x="309" y="8"/>
                  </a:lnTo>
                  <a:lnTo>
                    <a:pt x="313" y="12"/>
                  </a:lnTo>
                  <a:lnTo>
                    <a:pt x="317" y="17"/>
                  </a:lnTo>
                  <a:lnTo>
                    <a:pt x="319" y="21"/>
                  </a:lnTo>
                  <a:lnTo>
                    <a:pt x="321" y="25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1" y="23"/>
                  </a:lnTo>
                  <a:lnTo>
                    <a:pt x="321" y="19"/>
                  </a:lnTo>
                  <a:lnTo>
                    <a:pt x="325" y="16"/>
                  </a:lnTo>
                  <a:lnTo>
                    <a:pt x="329" y="12"/>
                  </a:lnTo>
                  <a:lnTo>
                    <a:pt x="333" y="8"/>
                  </a:lnTo>
                  <a:lnTo>
                    <a:pt x="337" y="6"/>
                  </a:lnTo>
                  <a:lnTo>
                    <a:pt x="341" y="4"/>
                  </a:lnTo>
                  <a:lnTo>
                    <a:pt x="343" y="4"/>
                  </a:lnTo>
                  <a:lnTo>
                    <a:pt x="345" y="4"/>
                  </a:lnTo>
                  <a:lnTo>
                    <a:pt x="341" y="6"/>
                  </a:lnTo>
                  <a:lnTo>
                    <a:pt x="339" y="10"/>
                  </a:lnTo>
                  <a:lnTo>
                    <a:pt x="339" y="14"/>
                  </a:lnTo>
                  <a:lnTo>
                    <a:pt x="341" y="17"/>
                  </a:lnTo>
                  <a:lnTo>
                    <a:pt x="343" y="21"/>
                  </a:lnTo>
                  <a:lnTo>
                    <a:pt x="347" y="23"/>
                  </a:lnTo>
                  <a:lnTo>
                    <a:pt x="351" y="27"/>
                  </a:lnTo>
                  <a:lnTo>
                    <a:pt x="353" y="29"/>
                  </a:lnTo>
                  <a:lnTo>
                    <a:pt x="355" y="31"/>
                  </a:lnTo>
                  <a:lnTo>
                    <a:pt x="357" y="31"/>
                  </a:lnTo>
                  <a:lnTo>
                    <a:pt x="359" y="27"/>
                  </a:lnTo>
                  <a:lnTo>
                    <a:pt x="361" y="23"/>
                  </a:lnTo>
                  <a:lnTo>
                    <a:pt x="365" y="21"/>
                  </a:lnTo>
                  <a:lnTo>
                    <a:pt x="369" y="19"/>
                  </a:lnTo>
                  <a:lnTo>
                    <a:pt x="373" y="17"/>
                  </a:lnTo>
                  <a:lnTo>
                    <a:pt x="379" y="17"/>
                  </a:lnTo>
                  <a:lnTo>
                    <a:pt x="381" y="17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97" y="21"/>
                  </a:lnTo>
                  <a:lnTo>
                    <a:pt x="405" y="29"/>
                  </a:lnTo>
                  <a:lnTo>
                    <a:pt x="409" y="41"/>
                  </a:lnTo>
                  <a:lnTo>
                    <a:pt x="411" y="55"/>
                  </a:lnTo>
                  <a:lnTo>
                    <a:pt x="411" y="65"/>
                  </a:lnTo>
                  <a:lnTo>
                    <a:pt x="411" y="73"/>
                  </a:lnTo>
                  <a:lnTo>
                    <a:pt x="411" y="77"/>
                  </a:lnTo>
                  <a:lnTo>
                    <a:pt x="421" y="71"/>
                  </a:lnTo>
                  <a:lnTo>
                    <a:pt x="427" y="63"/>
                  </a:lnTo>
                  <a:lnTo>
                    <a:pt x="429" y="53"/>
                  </a:lnTo>
                  <a:lnTo>
                    <a:pt x="427" y="45"/>
                  </a:lnTo>
                  <a:lnTo>
                    <a:pt x="423" y="39"/>
                  </a:lnTo>
                  <a:lnTo>
                    <a:pt x="423" y="37"/>
                  </a:lnTo>
                  <a:lnTo>
                    <a:pt x="435" y="35"/>
                  </a:lnTo>
                  <a:lnTo>
                    <a:pt x="443" y="43"/>
                  </a:lnTo>
                  <a:lnTo>
                    <a:pt x="449" y="55"/>
                  </a:lnTo>
                  <a:lnTo>
                    <a:pt x="455" y="67"/>
                  </a:lnTo>
                  <a:lnTo>
                    <a:pt x="459" y="79"/>
                  </a:lnTo>
                  <a:lnTo>
                    <a:pt x="467" y="83"/>
                  </a:lnTo>
                  <a:lnTo>
                    <a:pt x="485" y="89"/>
                  </a:lnTo>
                  <a:lnTo>
                    <a:pt x="507" y="99"/>
                  </a:lnTo>
                  <a:lnTo>
                    <a:pt x="531" y="103"/>
                  </a:lnTo>
                  <a:lnTo>
                    <a:pt x="547" y="107"/>
                  </a:lnTo>
                  <a:lnTo>
                    <a:pt x="559" y="115"/>
                  </a:lnTo>
                  <a:lnTo>
                    <a:pt x="568" y="125"/>
                  </a:lnTo>
                  <a:lnTo>
                    <a:pt x="574" y="137"/>
                  </a:lnTo>
                  <a:lnTo>
                    <a:pt x="580" y="149"/>
                  </a:lnTo>
                  <a:lnTo>
                    <a:pt x="588" y="163"/>
                  </a:lnTo>
                  <a:lnTo>
                    <a:pt x="600" y="177"/>
                  </a:lnTo>
                  <a:lnTo>
                    <a:pt x="618" y="191"/>
                  </a:lnTo>
                  <a:lnTo>
                    <a:pt x="646" y="211"/>
                  </a:lnTo>
                  <a:lnTo>
                    <a:pt x="676" y="225"/>
                  </a:lnTo>
                  <a:lnTo>
                    <a:pt x="704" y="233"/>
                  </a:lnTo>
                  <a:lnTo>
                    <a:pt x="712" y="235"/>
                  </a:lnTo>
                  <a:lnTo>
                    <a:pt x="716" y="237"/>
                  </a:lnTo>
                  <a:lnTo>
                    <a:pt x="720" y="241"/>
                  </a:lnTo>
                  <a:lnTo>
                    <a:pt x="722" y="245"/>
                  </a:lnTo>
                  <a:lnTo>
                    <a:pt x="724" y="249"/>
                  </a:lnTo>
                  <a:lnTo>
                    <a:pt x="724" y="253"/>
                  </a:lnTo>
                  <a:lnTo>
                    <a:pt x="726" y="257"/>
                  </a:lnTo>
                  <a:lnTo>
                    <a:pt x="726" y="259"/>
                  </a:lnTo>
                  <a:lnTo>
                    <a:pt x="726" y="261"/>
                  </a:lnTo>
                  <a:lnTo>
                    <a:pt x="726" y="261"/>
                  </a:lnTo>
                  <a:lnTo>
                    <a:pt x="728" y="259"/>
                  </a:lnTo>
                  <a:lnTo>
                    <a:pt x="730" y="261"/>
                  </a:lnTo>
                  <a:lnTo>
                    <a:pt x="730" y="263"/>
                  </a:lnTo>
                  <a:lnTo>
                    <a:pt x="732" y="267"/>
                  </a:lnTo>
                  <a:lnTo>
                    <a:pt x="732" y="271"/>
                  </a:lnTo>
                  <a:lnTo>
                    <a:pt x="732" y="275"/>
                  </a:lnTo>
                  <a:lnTo>
                    <a:pt x="732" y="281"/>
                  </a:lnTo>
                  <a:lnTo>
                    <a:pt x="732" y="283"/>
                  </a:lnTo>
                  <a:lnTo>
                    <a:pt x="732" y="283"/>
                  </a:lnTo>
                  <a:lnTo>
                    <a:pt x="734" y="283"/>
                  </a:lnTo>
                  <a:lnTo>
                    <a:pt x="736" y="281"/>
                  </a:lnTo>
                  <a:lnTo>
                    <a:pt x="738" y="281"/>
                  </a:lnTo>
                  <a:lnTo>
                    <a:pt x="738" y="283"/>
                  </a:lnTo>
                  <a:lnTo>
                    <a:pt x="738" y="287"/>
                  </a:lnTo>
                  <a:lnTo>
                    <a:pt x="738" y="291"/>
                  </a:lnTo>
                  <a:lnTo>
                    <a:pt x="738" y="295"/>
                  </a:lnTo>
                  <a:lnTo>
                    <a:pt x="738" y="299"/>
                  </a:lnTo>
                  <a:lnTo>
                    <a:pt x="738" y="303"/>
                  </a:lnTo>
                  <a:lnTo>
                    <a:pt x="738" y="305"/>
                  </a:lnTo>
                  <a:lnTo>
                    <a:pt x="738" y="307"/>
                  </a:lnTo>
                  <a:lnTo>
                    <a:pt x="740" y="309"/>
                  </a:lnTo>
                  <a:lnTo>
                    <a:pt x="744" y="309"/>
                  </a:lnTo>
                  <a:lnTo>
                    <a:pt x="748" y="309"/>
                  </a:lnTo>
                  <a:lnTo>
                    <a:pt x="750" y="311"/>
                  </a:lnTo>
                  <a:lnTo>
                    <a:pt x="750" y="311"/>
                  </a:lnTo>
                  <a:lnTo>
                    <a:pt x="752" y="315"/>
                  </a:lnTo>
                  <a:lnTo>
                    <a:pt x="750" y="317"/>
                  </a:lnTo>
                  <a:lnTo>
                    <a:pt x="748" y="321"/>
                  </a:lnTo>
                  <a:lnTo>
                    <a:pt x="748" y="323"/>
                  </a:lnTo>
                  <a:lnTo>
                    <a:pt x="746" y="327"/>
                  </a:lnTo>
                  <a:lnTo>
                    <a:pt x="746" y="327"/>
                  </a:lnTo>
                  <a:lnTo>
                    <a:pt x="746" y="329"/>
                  </a:lnTo>
                  <a:lnTo>
                    <a:pt x="748" y="331"/>
                  </a:lnTo>
                  <a:lnTo>
                    <a:pt x="752" y="331"/>
                  </a:lnTo>
                  <a:lnTo>
                    <a:pt x="756" y="333"/>
                  </a:lnTo>
                  <a:lnTo>
                    <a:pt x="756" y="335"/>
                  </a:lnTo>
                  <a:lnTo>
                    <a:pt x="756" y="337"/>
                  </a:lnTo>
                  <a:lnTo>
                    <a:pt x="754" y="339"/>
                  </a:lnTo>
                  <a:lnTo>
                    <a:pt x="750" y="341"/>
                  </a:lnTo>
                  <a:lnTo>
                    <a:pt x="748" y="343"/>
                  </a:lnTo>
                  <a:lnTo>
                    <a:pt x="748" y="345"/>
                  </a:lnTo>
                  <a:lnTo>
                    <a:pt x="750" y="345"/>
                  </a:lnTo>
                  <a:lnTo>
                    <a:pt x="752" y="345"/>
                  </a:lnTo>
                  <a:lnTo>
                    <a:pt x="754" y="345"/>
                  </a:lnTo>
                  <a:lnTo>
                    <a:pt x="758" y="345"/>
                  </a:lnTo>
                  <a:lnTo>
                    <a:pt x="758" y="345"/>
                  </a:lnTo>
                  <a:lnTo>
                    <a:pt x="756" y="347"/>
                  </a:lnTo>
                  <a:lnTo>
                    <a:pt x="754" y="351"/>
                  </a:lnTo>
                  <a:lnTo>
                    <a:pt x="752" y="355"/>
                  </a:lnTo>
                  <a:lnTo>
                    <a:pt x="750" y="357"/>
                  </a:lnTo>
                  <a:lnTo>
                    <a:pt x="750" y="359"/>
                  </a:lnTo>
                  <a:lnTo>
                    <a:pt x="752" y="359"/>
                  </a:lnTo>
                  <a:lnTo>
                    <a:pt x="754" y="361"/>
                  </a:lnTo>
                  <a:lnTo>
                    <a:pt x="758" y="361"/>
                  </a:lnTo>
                  <a:lnTo>
                    <a:pt x="760" y="363"/>
                  </a:lnTo>
                  <a:lnTo>
                    <a:pt x="760" y="363"/>
                  </a:lnTo>
                  <a:lnTo>
                    <a:pt x="760" y="367"/>
                  </a:lnTo>
                  <a:lnTo>
                    <a:pt x="758" y="369"/>
                  </a:lnTo>
                  <a:lnTo>
                    <a:pt x="754" y="373"/>
                  </a:lnTo>
                  <a:lnTo>
                    <a:pt x="754" y="375"/>
                  </a:lnTo>
                  <a:lnTo>
                    <a:pt x="754" y="377"/>
                  </a:lnTo>
                  <a:lnTo>
                    <a:pt x="754" y="379"/>
                  </a:lnTo>
                  <a:lnTo>
                    <a:pt x="756" y="381"/>
                  </a:lnTo>
                  <a:lnTo>
                    <a:pt x="760" y="383"/>
                  </a:lnTo>
                  <a:lnTo>
                    <a:pt x="766" y="387"/>
                  </a:lnTo>
                  <a:lnTo>
                    <a:pt x="770" y="389"/>
                  </a:lnTo>
                  <a:lnTo>
                    <a:pt x="772" y="395"/>
                  </a:lnTo>
                  <a:lnTo>
                    <a:pt x="772" y="399"/>
                  </a:lnTo>
                  <a:lnTo>
                    <a:pt x="772" y="403"/>
                  </a:lnTo>
                  <a:lnTo>
                    <a:pt x="774" y="407"/>
                  </a:lnTo>
                  <a:lnTo>
                    <a:pt x="776" y="413"/>
                  </a:lnTo>
                  <a:lnTo>
                    <a:pt x="778" y="417"/>
                  </a:lnTo>
                  <a:lnTo>
                    <a:pt x="778" y="421"/>
                  </a:lnTo>
                  <a:lnTo>
                    <a:pt x="778" y="425"/>
                  </a:lnTo>
                  <a:lnTo>
                    <a:pt x="778" y="429"/>
                  </a:lnTo>
                  <a:lnTo>
                    <a:pt x="780" y="431"/>
                  </a:lnTo>
                  <a:lnTo>
                    <a:pt x="784" y="435"/>
                  </a:lnTo>
                  <a:lnTo>
                    <a:pt x="786" y="437"/>
                  </a:lnTo>
                  <a:lnTo>
                    <a:pt x="788" y="441"/>
                  </a:lnTo>
                  <a:lnTo>
                    <a:pt x="788" y="443"/>
                  </a:lnTo>
                  <a:lnTo>
                    <a:pt x="788" y="447"/>
                  </a:lnTo>
                  <a:lnTo>
                    <a:pt x="786" y="449"/>
                  </a:lnTo>
                  <a:lnTo>
                    <a:pt x="784" y="451"/>
                  </a:lnTo>
                  <a:lnTo>
                    <a:pt x="784" y="453"/>
                  </a:lnTo>
                  <a:lnTo>
                    <a:pt x="784" y="457"/>
                  </a:lnTo>
                  <a:lnTo>
                    <a:pt x="780" y="467"/>
                  </a:lnTo>
                  <a:lnTo>
                    <a:pt x="772" y="479"/>
                  </a:lnTo>
                  <a:lnTo>
                    <a:pt x="762" y="491"/>
                  </a:lnTo>
                  <a:lnTo>
                    <a:pt x="754" y="499"/>
                  </a:lnTo>
                  <a:lnTo>
                    <a:pt x="752" y="507"/>
                  </a:lnTo>
                  <a:lnTo>
                    <a:pt x="756" y="517"/>
                  </a:lnTo>
                  <a:lnTo>
                    <a:pt x="758" y="526"/>
                  </a:lnTo>
                  <a:lnTo>
                    <a:pt x="760" y="538"/>
                  </a:lnTo>
                  <a:lnTo>
                    <a:pt x="762" y="552"/>
                  </a:lnTo>
                  <a:lnTo>
                    <a:pt x="766" y="566"/>
                  </a:lnTo>
                  <a:lnTo>
                    <a:pt x="770" y="576"/>
                  </a:lnTo>
                  <a:lnTo>
                    <a:pt x="770" y="580"/>
                  </a:lnTo>
                  <a:lnTo>
                    <a:pt x="778" y="598"/>
                  </a:lnTo>
                  <a:lnTo>
                    <a:pt x="776" y="614"/>
                  </a:lnTo>
                  <a:lnTo>
                    <a:pt x="770" y="624"/>
                  </a:lnTo>
                  <a:lnTo>
                    <a:pt x="762" y="632"/>
                  </a:lnTo>
                  <a:lnTo>
                    <a:pt x="752" y="638"/>
                  </a:lnTo>
                  <a:lnTo>
                    <a:pt x="744" y="640"/>
                  </a:lnTo>
                  <a:lnTo>
                    <a:pt x="742" y="640"/>
                  </a:lnTo>
                  <a:lnTo>
                    <a:pt x="740" y="646"/>
                  </a:lnTo>
                  <a:lnTo>
                    <a:pt x="736" y="654"/>
                  </a:lnTo>
                  <a:lnTo>
                    <a:pt x="732" y="664"/>
                  </a:lnTo>
                  <a:lnTo>
                    <a:pt x="728" y="672"/>
                  </a:lnTo>
                  <a:lnTo>
                    <a:pt x="726" y="674"/>
                  </a:lnTo>
                  <a:lnTo>
                    <a:pt x="724" y="694"/>
                  </a:lnTo>
                  <a:lnTo>
                    <a:pt x="716" y="714"/>
                  </a:lnTo>
                  <a:lnTo>
                    <a:pt x="708" y="730"/>
                  </a:lnTo>
                  <a:lnTo>
                    <a:pt x="700" y="744"/>
                  </a:lnTo>
                  <a:lnTo>
                    <a:pt x="694" y="752"/>
                  </a:lnTo>
                  <a:lnTo>
                    <a:pt x="690" y="754"/>
                  </a:lnTo>
                  <a:lnTo>
                    <a:pt x="692" y="770"/>
                  </a:lnTo>
                  <a:lnTo>
                    <a:pt x="686" y="782"/>
                  </a:lnTo>
                  <a:lnTo>
                    <a:pt x="676" y="790"/>
                  </a:lnTo>
                  <a:lnTo>
                    <a:pt x="662" y="798"/>
                  </a:lnTo>
                  <a:lnTo>
                    <a:pt x="644" y="804"/>
                  </a:lnTo>
                  <a:lnTo>
                    <a:pt x="624" y="814"/>
                  </a:lnTo>
                  <a:lnTo>
                    <a:pt x="602" y="826"/>
                  </a:lnTo>
                  <a:lnTo>
                    <a:pt x="580" y="838"/>
                  </a:lnTo>
                  <a:lnTo>
                    <a:pt x="555" y="844"/>
                  </a:lnTo>
                  <a:lnTo>
                    <a:pt x="527" y="848"/>
                  </a:lnTo>
                  <a:lnTo>
                    <a:pt x="499" y="850"/>
                  </a:lnTo>
                  <a:lnTo>
                    <a:pt x="475" y="848"/>
                  </a:lnTo>
                  <a:lnTo>
                    <a:pt x="455" y="848"/>
                  </a:lnTo>
                  <a:lnTo>
                    <a:pt x="441" y="846"/>
                  </a:lnTo>
                  <a:lnTo>
                    <a:pt x="435" y="846"/>
                  </a:lnTo>
                  <a:lnTo>
                    <a:pt x="417" y="856"/>
                  </a:lnTo>
                  <a:lnTo>
                    <a:pt x="401" y="858"/>
                  </a:lnTo>
                  <a:lnTo>
                    <a:pt x="391" y="856"/>
                  </a:lnTo>
                  <a:lnTo>
                    <a:pt x="385" y="854"/>
                  </a:lnTo>
                  <a:lnTo>
                    <a:pt x="367" y="864"/>
                  </a:lnTo>
                  <a:lnTo>
                    <a:pt x="349" y="870"/>
                  </a:lnTo>
                  <a:lnTo>
                    <a:pt x="331" y="870"/>
                  </a:lnTo>
                  <a:lnTo>
                    <a:pt x="317" y="868"/>
                  </a:lnTo>
                  <a:lnTo>
                    <a:pt x="305" y="864"/>
                  </a:lnTo>
                  <a:lnTo>
                    <a:pt x="301" y="864"/>
                  </a:lnTo>
                  <a:lnTo>
                    <a:pt x="307" y="862"/>
                  </a:lnTo>
                  <a:lnTo>
                    <a:pt x="311" y="860"/>
                  </a:lnTo>
                  <a:lnTo>
                    <a:pt x="315" y="856"/>
                  </a:lnTo>
                  <a:lnTo>
                    <a:pt x="319" y="852"/>
                  </a:lnTo>
                  <a:lnTo>
                    <a:pt x="323" y="848"/>
                  </a:lnTo>
                  <a:lnTo>
                    <a:pt x="325" y="844"/>
                  </a:lnTo>
                  <a:lnTo>
                    <a:pt x="327" y="842"/>
                  </a:lnTo>
                  <a:lnTo>
                    <a:pt x="327" y="842"/>
                  </a:lnTo>
                  <a:lnTo>
                    <a:pt x="313" y="844"/>
                  </a:lnTo>
                  <a:lnTo>
                    <a:pt x="301" y="842"/>
                  </a:lnTo>
                  <a:lnTo>
                    <a:pt x="293" y="838"/>
                  </a:lnTo>
                  <a:lnTo>
                    <a:pt x="289" y="832"/>
                  </a:lnTo>
                  <a:lnTo>
                    <a:pt x="287" y="830"/>
                  </a:lnTo>
                  <a:lnTo>
                    <a:pt x="293" y="830"/>
                  </a:lnTo>
                  <a:lnTo>
                    <a:pt x="295" y="828"/>
                  </a:lnTo>
                  <a:lnTo>
                    <a:pt x="295" y="826"/>
                  </a:lnTo>
                  <a:lnTo>
                    <a:pt x="293" y="822"/>
                  </a:lnTo>
                  <a:lnTo>
                    <a:pt x="291" y="820"/>
                  </a:lnTo>
                  <a:lnTo>
                    <a:pt x="287" y="816"/>
                  </a:lnTo>
                  <a:lnTo>
                    <a:pt x="283" y="814"/>
                  </a:lnTo>
                  <a:lnTo>
                    <a:pt x="281" y="810"/>
                  </a:lnTo>
                  <a:lnTo>
                    <a:pt x="277" y="808"/>
                  </a:lnTo>
                  <a:lnTo>
                    <a:pt x="275" y="808"/>
                  </a:lnTo>
                  <a:lnTo>
                    <a:pt x="275" y="806"/>
                  </a:lnTo>
                  <a:lnTo>
                    <a:pt x="271" y="804"/>
                  </a:lnTo>
                  <a:lnTo>
                    <a:pt x="263" y="798"/>
                  </a:lnTo>
                  <a:lnTo>
                    <a:pt x="253" y="790"/>
                  </a:lnTo>
                  <a:lnTo>
                    <a:pt x="245" y="778"/>
                  </a:lnTo>
                  <a:lnTo>
                    <a:pt x="237" y="766"/>
                  </a:lnTo>
                  <a:lnTo>
                    <a:pt x="235" y="752"/>
                  </a:lnTo>
                  <a:lnTo>
                    <a:pt x="235" y="746"/>
                  </a:lnTo>
                  <a:lnTo>
                    <a:pt x="235" y="742"/>
                  </a:lnTo>
                  <a:lnTo>
                    <a:pt x="233" y="740"/>
                  </a:lnTo>
                  <a:lnTo>
                    <a:pt x="231" y="740"/>
                  </a:lnTo>
                  <a:lnTo>
                    <a:pt x="227" y="740"/>
                  </a:lnTo>
                  <a:lnTo>
                    <a:pt x="223" y="740"/>
                  </a:lnTo>
                  <a:lnTo>
                    <a:pt x="221" y="742"/>
                  </a:lnTo>
                  <a:lnTo>
                    <a:pt x="217" y="742"/>
                  </a:lnTo>
                  <a:lnTo>
                    <a:pt x="213" y="742"/>
                  </a:lnTo>
                  <a:lnTo>
                    <a:pt x="211" y="740"/>
                  </a:lnTo>
                  <a:lnTo>
                    <a:pt x="209" y="738"/>
                  </a:lnTo>
                  <a:lnTo>
                    <a:pt x="203" y="730"/>
                  </a:lnTo>
                  <a:lnTo>
                    <a:pt x="193" y="728"/>
                  </a:lnTo>
                  <a:lnTo>
                    <a:pt x="183" y="726"/>
                  </a:lnTo>
                  <a:lnTo>
                    <a:pt x="175" y="728"/>
                  </a:lnTo>
                  <a:lnTo>
                    <a:pt x="171" y="728"/>
                  </a:lnTo>
                  <a:lnTo>
                    <a:pt x="167" y="726"/>
                  </a:lnTo>
                  <a:lnTo>
                    <a:pt x="167" y="724"/>
                  </a:lnTo>
                  <a:lnTo>
                    <a:pt x="165" y="720"/>
                  </a:lnTo>
                  <a:lnTo>
                    <a:pt x="161" y="712"/>
                  </a:lnTo>
                  <a:lnTo>
                    <a:pt x="159" y="706"/>
                  </a:lnTo>
                  <a:lnTo>
                    <a:pt x="157" y="702"/>
                  </a:lnTo>
                  <a:lnTo>
                    <a:pt x="155" y="698"/>
                  </a:lnTo>
                  <a:lnTo>
                    <a:pt x="149" y="694"/>
                  </a:lnTo>
                  <a:lnTo>
                    <a:pt x="143" y="692"/>
                  </a:lnTo>
                  <a:lnTo>
                    <a:pt x="135" y="690"/>
                  </a:lnTo>
                  <a:lnTo>
                    <a:pt x="121" y="684"/>
                  </a:lnTo>
                  <a:lnTo>
                    <a:pt x="113" y="672"/>
                  </a:lnTo>
                  <a:lnTo>
                    <a:pt x="109" y="662"/>
                  </a:lnTo>
                  <a:lnTo>
                    <a:pt x="107" y="656"/>
                  </a:lnTo>
                  <a:lnTo>
                    <a:pt x="101" y="658"/>
                  </a:lnTo>
                  <a:lnTo>
                    <a:pt x="95" y="658"/>
                  </a:lnTo>
                  <a:lnTo>
                    <a:pt x="91" y="656"/>
                  </a:lnTo>
                  <a:lnTo>
                    <a:pt x="88" y="652"/>
                  </a:lnTo>
                  <a:lnTo>
                    <a:pt x="84" y="650"/>
                  </a:lnTo>
                  <a:lnTo>
                    <a:pt x="82" y="648"/>
                  </a:lnTo>
                  <a:lnTo>
                    <a:pt x="82" y="646"/>
                  </a:lnTo>
                  <a:lnTo>
                    <a:pt x="80" y="644"/>
                  </a:lnTo>
                  <a:lnTo>
                    <a:pt x="84" y="642"/>
                  </a:lnTo>
                  <a:lnTo>
                    <a:pt x="86" y="638"/>
                  </a:lnTo>
                  <a:lnTo>
                    <a:pt x="88" y="634"/>
                  </a:lnTo>
                  <a:lnTo>
                    <a:pt x="88" y="628"/>
                  </a:lnTo>
                  <a:lnTo>
                    <a:pt x="88" y="624"/>
                  </a:lnTo>
                  <a:lnTo>
                    <a:pt x="88" y="620"/>
                  </a:lnTo>
                  <a:lnTo>
                    <a:pt x="88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8" y="618"/>
                  </a:lnTo>
                  <a:lnTo>
                    <a:pt x="74" y="620"/>
                  </a:lnTo>
                  <a:lnTo>
                    <a:pt x="74" y="622"/>
                  </a:lnTo>
                  <a:lnTo>
                    <a:pt x="72" y="622"/>
                  </a:lnTo>
                  <a:lnTo>
                    <a:pt x="66" y="608"/>
                  </a:lnTo>
                  <a:lnTo>
                    <a:pt x="58" y="594"/>
                  </a:lnTo>
                  <a:lnTo>
                    <a:pt x="54" y="584"/>
                  </a:lnTo>
                  <a:lnTo>
                    <a:pt x="52" y="580"/>
                  </a:lnTo>
                  <a:lnTo>
                    <a:pt x="42" y="584"/>
                  </a:lnTo>
                  <a:lnTo>
                    <a:pt x="28" y="584"/>
                  </a:lnTo>
                  <a:lnTo>
                    <a:pt x="16" y="584"/>
                  </a:lnTo>
                  <a:lnTo>
                    <a:pt x="4" y="584"/>
                  </a:lnTo>
                  <a:lnTo>
                    <a:pt x="0" y="584"/>
                  </a:lnTo>
                  <a:lnTo>
                    <a:pt x="12" y="576"/>
                  </a:lnTo>
                  <a:lnTo>
                    <a:pt x="20" y="564"/>
                  </a:lnTo>
                  <a:lnTo>
                    <a:pt x="26" y="550"/>
                  </a:lnTo>
                  <a:lnTo>
                    <a:pt x="32" y="534"/>
                  </a:lnTo>
                  <a:lnTo>
                    <a:pt x="34" y="525"/>
                  </a:lnTo>
                  <a:lnTo>
                    <a:pt x="34" y="521"/>
                  </a:lnTo>
                  <a:lnTo>
                    <a:pt x="28" y="523"/>
                  </a:lnTo>
                  <a:lnTo>
                    <a:pt x="22" y="526"/>
                  </a:lnTo>
                  <a:lnTo>
                    <a:pt x="20" y="528"/>
                  </a:lnTo>
                  <a:lnTo>
                    <a:pt x="18" y="532"/>
                  </a:lnTo>
                  <a:lnTo>
                    <a:pt x="18" y="534"/>
                  </a:lnTo>
                  <a:lnTo>
                    <a:pt x="18" y="536"/>
                  </a:lnTo>
                  <a:lnTo>
                    <a:pt x="18" y="532"/>
                  </a:lnTo>
                  <a:lnTo>
                    <a:pt x="18" y="526"/>
                  </a:lnTo>
                  <a:lnTo>
                    <a:pt x="22" y="523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6" y="515"/>
                  </a:lnTo>
                  <a:lnTo>
                    <a:pt x="22" y="503"/>
                  </a:lnTo>
                  <a:lnTo>
                    <a:pt x="20" y="497"/>
                  </a:lnTo>
                  <a:lnTo>
                    <a:pt x="20" y="489"/>
                  </a:lnTo>
                  <a:lnTo>
                    <a:pt x="18" y="479"/>
                  </a:lnTo>
                  <a:lnTo>
                    <a:pt x="16" y="461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22" y="393"/>
                  </a:lnTo>
                  <a:lnTo>
                    <a:pt x="26" y="373"/>
                  </a:lnTo>
                  <a:lnTo>
                    <a:pt x="30" y="357"/>
                  </a:lnTo>
                  <a:lnTo>
                    <a:pt x="32" y="353"/>
                  </a:lnTo>
                  <a:lnTo>
                    <a:pt x="32" y="337"/>
                  </a:lnTo>
                  <a:lnTo>
                    <a:pt x="34" y="315"/>
                  </a:lnTo>
                  <a:lnTo>
                    <a:pt x="36" y="293"/>
                  </a:lnTo>
                  <a:lnTo>
                    <a:pt x="38" y="271"/>
                  </a:lnTo>
                  <a:lnTo>
                    <a:pt x="40" y="251"/>
                  </a:lnTo>
                  <a:lnTo>
                    <a:pt x="42" y="239"/>
                  </a:lnTo>
                  <a:lnTo>
                    <a:pt x="44" y="233"/>
                  </a:lnTo>
                  <a:lnTo>
                    <a:pt x="34" y="241"/>
                  </a:lnTo>
                  <a:lnTo>
                    <a:pt x="28" y="253"/>
                  </a:lnTo>
                  <a:lnTo>
                    <a:pt x="24" y="267"/>
                  </a:lnTo>
                  <a:lnTo>
                    <a:pt x="22" y="277"/>
                  </a:lnTo>
                  <a:lnTo>
                    <a:pt x="22" y="281"/>
                  </a:lnTo>
                  <a:lnTo>
                    <a:pt x="20" y="261"/>
                  </a:lnTo>
                  <a:lnTo>
                    <a:pt x="26" y="239"/>
                  </a:lnTo>
                  <a:lnTo>
                    <a:pt x="36" y="217"/>
                  </a:lnTo>
                  <a:lnTo>
                    <a:pt x="48" y="195"/>
                  </a:lnTo>
                  <a:lnTo>
                    <a:pt x="62" y="177"/>
                  </a:lnTo>
                  <a:lnTo>
                    <a:pt x="74" y="163"/>
                  </a:lnTo>
                  <a:lnTo>
                    <a:pt x="82" y="153"/>
                  </a:lnTo>
                  <a:lnTo>
                    <a:pt x="86" y="151"/>
                  </a:lnTo>
                  <a:lnTo>
                    <a:pt x="93" y="131"/>
                  </a:lnTo>
                  <a:lnTo>
                    <a:pt x="103" y="113"/>
                  </a:lnTo>
                  <a:lnTo>
                    <a:pt x="115" y="101"/>
                  </a:lnTo>
                  <a:lnTo>
                    <a:pt x="125" y="93"/>
                  </a:lnTo>
                  <a:lnTo>
                    <a:pt x="127" y="91"/>
                  </a:lnTo>
                  <a:lnTo>
                    <a:pt x="131" y="89"/>
                  </a:lnTo>
                  <a:lnTo>
                    <a:pt x="139" y="83"/>
                  </a:lnTo>
                  <a:lnTo>
                    <a:pt x="153" y="75"/>
                  </a:lnTo>
                  <a:lnTo>
                    <a:pt x="171" y="63"/>
                  </a:lnTo>
                  <a:lnTo>
                    <a:pt x="189" y="49"/>
                  </a:lnTo>
                  <a:lnTo>
                    <a:pt x="211" y="35"/>
                  </a:lnTo>
                  <a:lnTo>
                    <a:pt x="233" y="23"/>
                  </a:lnTo>
                  <a:lnTo>
                    <a:pt x="255" y="12"/>
                  </a:lnTo>
                  <a:lnTo>
                    <a:pt x="275" y="4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E3B44D45-E517-4F08-A022-E4054C52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488" y="2303463"/>
              <a:ext cx="530225" cy="765175"/>
            </a:xfrm>
            <a:custGeom>
              <a:avLst/>
              <a:gdLst>
                <a:gd name="T0" fmla="*/ 597 w 669"/>
                <a:gd name="T1" fmla="*/ 0 h 964"/>
                <a:gd name="T2" fmla="*/ 669 w 669"/>
                <a:gd name="T3" fmla="*/ 4 h 964"/>
                <a:gd name="T4" fmla="*/ 669 w 669"/>
                <a:gd name="T5" fmla="*/ 28 h 964"/>
                <a:gd name="T6" fmla="*/ 661 w 669"/>
                <a:gd name="T7" fmla="*/ 940 h 964"/>
                <a:gd name="T8" fmla="*/ 0 w 669"/>
                <a:gd name="T9" fmla="*/ 964 h 964"/>
                <a:gd name="T10" fmla="*/ 16 w 669"/>
                <a:gd name="T11" fmla="*/ 26 h 964"/>
                <a:gd name="T12" fmla="*/ 597 w 669"/>
                <a:gd name="T13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" h="964">
                  <a:moveTo>
                    <a:pt x="597" y="0"/>
                  </a:moveTo>
                  <a:lnTo>
                    <a:pt x="669" y="4"/>
                  </a:lnTo>
                  <a:lnTo>
                    <a:pt x="669" y="28"/>
                  </a:lnTo>
                  <a:lnTo>
                    <a:pt x="661" y="940"/>
                  </a:lnTo>
                  <a:lnTo>
                    <a:pt x="0" y="964"/>
                  </a:lnTo>
                  <a:lnTo>
                    <a:pt x="16" y="26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AD246C9B-1B0B-4DD5-9420-A093B4A36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5438" y="2668588"/>
              <a:ext cx="422275" cy="401638"/>
            </a:xfrm>
            <a:custGeom>
              <a:avLst/>
              <a:gdLst>
                <a:gd name="T0" fmla="*/ 407 w 530"/>
                <a:gd name="T1" fmla="*/ 10 h 507"/>
                <a:gd name="T2" fmla="*/ 463 w 530"/>
                <a:gd name="T3" fmla="*/ 58 h 507"/>
                <a:gd name="T4" fmla="*/ 516 w 530"/>
                <a:gd name="T5" fmla="*/ 122 h 507"/>
                <a:gd name="T6" fmla="*/ 526 w 530"/>
                <a:gd name="T7" fmla="*/ 180 h 507"/>
                <a:gd name="T8" fmla="*/ 479 w 530"/>
                <a:gd name="T9" fmla="*/ 243 h 507"/>
                <a:gd name="T10" fmla="*/ 427 w 530"/>
                <a:gd name="T11" fmla="*/ 305 h 507"/>
                <a:gd name="T12" fmla="*/ 405 w 530"/>
                <a:gd name="T13" fmla="*/ 331 h 507"/>
                <a:gd name="T14" fmla="*/ 325 w 530"/>
                <a:gd name="T15" fmla="*/ 387 h 507"/>
                <a:gd name="T16" fmla="*/ 257 w 530"/>
                <a:gd name="T17" fmla="*/ 425 h 507"/>
                <a:gd name="T18" fmla="*/ 227 w 530"/>
                <a:gd name="T19" fmla="*/ 443 h 507"/>
                <a:gd name="T20" fmla="*/ 177 w 530"/>
                <a:gd name="T21" fmla="*/ 481 h 507"/>
                <a:gd name="T22" fmla="*/ 147 w 530"/>
                <a:gd name="T23" fmla="*/ 499 h 507"/>
                <a:gd name="T24" fmla="*/ 95 w 530"/>
                <a:gd name="T25" fmla="*/ 505 h 507"/>
                <a:gd name="T26" fmla="*/ 77 w 530"/>
                <a:gd name="T27" fmla="*/ 493 h 507"/>
                <a:gd name="T28" fmla="*/ 77 w 530"/>
                <a:gd name="T29" fmla="*/ 477 h 507"/>
                <a:gd name="T30" fmla="*/ 65 w 530"/>
                <a:gd name="T31" fmla="*/ 473 h 507"/>
                <a:gd name="T32" fmla="*/ 45 w 530"/>
                <a:gd name="T33" fmla="*/ 461 h 507"/>
                <a:gd name="T34" fmla="*/ 37 w 530"/>
                <a:gd name="T35" fmla="*/ 441 h 507"/>
                <a:gd name="T36" fmla="*/ 69 w 530"/>
                <a:gd name="T37" fmla="*/ 401 h 507"/>
                <a:gd name="T38" fmla="*/ 125 w 530"/>
                <a:gd name="T39" fmla="*/ 351 h 507"/>
                <a:gd name="T40" fmla="*/ 157 w 530"/>
                <a:gd name="T41" fmla="*/ 317 h 507"/>
                <a:gd name="T42" fmla="*/ 187 w 530"/>
                <a:gd name="T43" fmla="*/ 273 h 507"/>
                <a:gd name="T44" fmla="*/ 193 w 530"/>
                <a:gd name="T45" fmla="*/ 263 h 507"/>
                <a:gd name="T46" fmla="*/ 163 w 530"/>
                <a:gd name="T47" fmla="*/ 289 h 507"/>
                <a:gd name="T48" fmla="*/ 131 w 530"/>
                <a:gd name="T49" fmla="*/ 313 h 507"/>
                <a:gd name="T50" fmla="*/ 93 w 530"/>
                <a:gd name="T51" fmla="*/ 347 h 507"/>
                <a:gd name="T52" fmla="*/ 73 w 530"/>
                <a:gd name="T53" fmla="*/ 369 h 507"/>
                <a:gd name="T54" fmla="*/ 26 w 530"/>
                <a:gd name="T55" fmla="*/ 389 h 507"/>
                <a:gd name="T56" fmla="*/ 6 w 530"/>
                <a:gd name="T57" fmla="*/ 383 h 507"/>
                <a:gd name="T58" fmla="*/ 8 w 530"/>
                <a:gd name="T59" fmla="*/ 335 h 507"/>
                <a:gd name="T60" fmla="*/ 47 w 530"/>
                <a:gd name="T61" fmla="*/ 287 h 507"/>
                <a:gd name="T62" fmla="*/ 111 w 530"/>
                <a:gd name="T63" fmla="*/ 216 h 507"/>
                <a:gd name="T64" fmla="*/ 157 w 530"/>
                <a:gd name="T65" fmla="*/ 168 h 507"/>
                <a:gd name="T66" fmla="*/ 191 w 530"/>
                <a:gd name="T67" fmla="*/ 134 h 507"/>
                <a:gd name="T68" fmla="*/ 177 w 530"/>
                <a:gd name="T69" fmla="*/ 140 h 507"/>
                <a:gd name="T70" fmla="*/ 127 w 530"/>
                <a:gd name="T71" fmla="*/ 172 h 507"/>
                <a:gd name="T72" fmla="*/ 55 w 530"/>
                <a:gd name="T73" fmla="*/ 198 h 507"/>
                <a:gd name="T74" fmla="*/ 22 w 530"/>
                <a:gd name="T75" fmla="*/ 182 h 507"/>
                <a:gd name="T76" fmla="*/ 41 w 530"/>
                <a:gd name="T77" fmla="*/ 152 h 507"/>
                <a:gd name="T78" fmla="*/ 77 w 530"/>
                <a:gd name="T79" fmla="*/ 112 h 507"/>
                <a:gd name="T80" fmla="*/ 117 w 530"/>
                <a:gd name="T81" fmla="*/ 82 h 507"/>
                <a:gd name="T82" fmla="*/ 173 w 530"/>
                <a:gd name="T83" fmla="*/ 44 h 507"/>
                <a:gd name="T84" fmla="*/ 269 w 530"/>
                <a:gd name="T85" fmla="*/ 18 h 507"/>
                <a:gd name="T86" fmla="*/ 371 w 530"/>
                <a:gd name="T87" fmla="*/ 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0" h="507">
                  <a:moveTo>
                    <a:pt x="393" y="0"/>
                  </a:moveTo>
                  <a:lnTo>
                    <a:pt x="397" y="2"/>
                  </a:lnTo>
                  <a:lnTo>
                    <a:pt x="407" y="10"/>
                  </a:lnTo>
                  <a:lnTo>
                    <a:pt x="423" y="24"/>
                  </a:lnTo>
                  <a:lnTo>
                    <a:pt x="441" y="38"/>
                  </a:lnTo>
                  <a:lnTo>
                    <a:pt x="463" y="58"/>
                  </a:lnTo>
                  <a:lnTo>
                    <a:pt x="483" y="78"/>
                  </a:lnTo>
                  <a:lnTo>
                    <a:pt x="502" y="100"/>
                  </a:lnTo>
                  <a:lnTo>
                    <a:pt x="516" y="122"/>
                  </a:lnTo>
                  <a:lnTo>
                    <a:pt x="528" y="142"/>
                  </a:lnTo>
                  <a:lnTo>
                    <a:pt x="530" y="162"/>
                  </a:lnTo>
                  <a:lnTo>
                    <a:pt x="526" y="180"/>
                  </a:lnTo>
                  <a:lnTo>
                    <a:pt x="512" y="200"/>
                  </a:lnTo>
                  <a:lnTo>
                    <a:pt x="495" y="222"/>
                  </a:lnTo>
                  <a:lnTo>
                    <a:pt x="479" y="243"/>
                  </a:lnTo>
                  <a:lnTo>
                    <a:pt x="461" y="265"/>
                  </a:lnTo>
                  <a:lnTo>
                    <a:pt x="443" y="287"/>
                  </a:lnTo>
                  <a:lnTo>
                    <a:pt x="427" y="305"/>
                  </a:lnTo>
                  <a:lnTo>
                    <a:pt x="415" y="319"/>
                  </a:lnTo>
                  <a:lnTo>
                    <a:pt x="407" y="327"/>
                  </a:lnTo>
                  <a:lnTo>
                    <a:pt x="405" y="331"/>
                  </a:lnTo>
                  <a:lnTo>
                    <a:pt x="379" y="351"/>
                  </a:lnTo>
                  <a:lnTo>
                    <a:pt x="353" y="369"/>
                  </a:lnTo>
                  <a:lnTo>
                    <a:pt x="325" y="387"/>
                  </a:lnTo>
                  <a:lnTo>
                    <a:pt x="299" y="403"/>
                  </a:lnTo>
                  <a:lnTo>
                    <a:pt x="277" y="415"/>
                  </a:lnTo>
                  <a:lnTo>
                    <a:pt x="257" y="425"/>
                  </a:lnTo>
                  <a:lnTo>
                    <a:pt x="245" y="431"/>
                  </a:lnTo>
                  <a:lnTo>
                    <a:pt x="241" y="433"/>
                  </a:lnTo>
                  <a:lnTo>
                    <a:pt x="227" y="443"/>
                  </a:lnTo>
                  <a:lnTo>
                    <a:pt x="211" y="455"/>
                  </a:lnTo>
                  <a:lnTo>
                    <a:pt x="193" y="469"/>
                  </a:lnTo>
                  <a:lnTo>
                    <a:pt x="177" y="481"/>
                  </a:lnTo>
                  <a:lnTo>
                    <a:pt x="161" y="489"/>
                  </a:lnTo>
                  <a:lnTo>
                    <a:pt x="151" y="497"/>
                  </a:lnTo>
                  <a:lnTo>
                    <a:pt x="147" y="499"/>
                  </a:lnTo>
                  <a:lnTo>
                    <a:pt x="127" y="507"/>
                  </a:lnTo>
                  <a:lnTo>
                    <a:pt x="109" y="507"/>
                  </a:lnTo>
                  <a:lnTo>
                    <a:pt x="95" y="505"/>
                  </a:lnTo>
                  <a:lnTo>
                    <a:pt x="85" y="501"/>
                  </a:lnTo>
                  <a:lnTo>
                    <a:pt x="81" y="499"/>
                  </a:lnTo>
                  <a:lnTo>
                    <a:pt x="77" y="493"/>
                  </a:lnTo>
                  <a:lnTo>
                    <a:pt x="77" y="487"/>
                  </a:lnTo>
                  <a:lnTo>
                    <a:pt x="77" y="483"/>
                  </a:lnTo>
                  <a:lnTo>
                    <a:pt x="77" y="477"/>
                  </a:lnTo>
                  <a:lnTo>
                    <a:pt x="77" y="475"/>
                  </a:lnTo>
                  <a:lnTo>
                    <a:pt x="79" y="473"/>
                  </a:lnTo>
                  <a:lnTo>
                    <a:pt x="65" y="473"/>
                  </a:lnTo>
                  <a:lnTo>
                    <a:pt x="55" y="469"/>
                  </a:lnTo>
                  <a:lnTo>
                    <a:pt x="49" y="465"/>
                  </a:lnTo>
                  <a:lnTo>
                    <a:pt x="45" y="461"/>
                  </a:lnTo>
                  <a:lnTo>
                    <a:pt x="41" y="457"/>
                  </a:lnTo>
                  <a:lnTo>
                    <a:pt x="39" y="449"/>
                  </a:lnTo>
                  <a:lnTo>
                    <a:pt x="37" y="441"/>
                  </a:lnTo>
                  <a:lnTo>
                    <a:pt x="41" y="429"/>
                  </a:lnTo>
                  <a:lnTo>
                    <a:pt x="51" y="417"/>
                  </a:lnTo>
                  <a:lnTo>
                    <a:pt x="69" y="401"/>
                  </a:lnTo>
                  <a:lnTo>
                    <a:pt x="87" y="385"/>
                  </a:lnTo>
                  <a:lnTo>
                    <a:pt x="107" y="367"/>
                  </a:lnTo>
                  <a:lnTo>
                    <a:pt x="125" y="351"/>
                  </a:lnTo>
                  <a:lnTo>
                    <a:pt x="137" y="339"/>
                  </a:lnTo>
                  <a:lnTo>
                    <a:pt x="145" y="329"/>
                  </a:lnTo>
                  <a:lnTo>
                    <a:pt x="157" y="317"/>
                  </a:lnTo>
                  <a:lnTo>
                    <a:pt x="167" y="301"/>
                  </a:lnTo>
                  <a:lnTo>
                    <a:pt x="179" y="287"/>
                  </a:lnTo>
                  <a:lnTo>
                    <a:pt x="187" y="273"/>
                  </a:lnTo>
                  <a:lnTo>
                    <a:pt x="195" y="265"/>
                  </a:lnTo>
                  <a:lnTo>
                    <a:pt x="197" y="261"/>
                  </a:lnTo>
                  <a:lnTo>
                    <a:pt x="193" y="263"/>
                  </a:lnTo>
                  <a:lnTo>
                    <a:pt x="187" y="271"/>
                  </a:lnTo>
                  <a:lnTo>
                    <a:pt x="175" y="279"/>
                  </a:lnTo>
                  <a:lnTo>
                    <a:pt x="163" y="289"/>
                  </a:lnTo>
                  <a:lnTo>
                    <a:pt x="151" y="299"/>
                  </a:lnTo>
                  <a:lnTo>
                    <a:pt x="141" y="307"/>
                  </a:lnTo>
                  <a:lnTo>
                    <a:pt x="131" y="313"/>
                  </a:lnTo>
                  <a:lnTo>
                    <a:pt x="119" y="323"/>
                  </a:lnTo>
                  <a:lnTo>
                    <a:pt x="105" y="335"/>
                  </a:lnTo>
                  <a:lnTo>
                    <a:pt x="93" y="347"/>
                  </a:lnTo>
                  <a:lnTo>
                    <a:pt x="83" y="359"/>
                  </a:lnTo>
                  <a:lnTo>
                    <a:pt x="75" y="365"/>
                  </a:lnTo>
                  <a:lnTo>
                    <a:pt x="73" y="369"/>
                  </a:lnTo>
                  <a:lnTo>
                    <a:pt x="53" y="383"/>
                  </a:lnTo>
                  <a:lnTo>
                    <a:pt x="37" y="389"/>
                  </a:lnTo>
                  <a:lnTo>
                    <a:pt x="26" y="389"/>
                  </a:lnTo>
                  <a:lnTo>
                    <a:pt x="14" y="387"/>
                  </a:lnTo>
                  <a:lnTo>
                    <a:pt x="8" y="383"/>
                  </a:lnTo>
                  <a:lnTo>
                    <a:pt x="6" y="383"/>
                  </a:lnTo>
                  <a:lnTo>
                    <a:pt x="0" y="367"/>
                  </a:lnTo>
                  <a:lnTo>
                    <a:pt x="0" y="351"/>
                  </a:lnTo>
                  <a:lnTo>
                    <a:pt x="8" y="335"/>
                  </a:lnTo>
                  <a:lnTo>
                    <a:pt x="20" y="319"/>
                  </a:lnTo>
                  <a:lnTo>
                    <a:pt x="31" y="303"/>
                  </a:lnTo>
                  <a:lnTo>
                    <a:pt x="47" y="287"/>
                  </a:lnTo>
                  <a:lnTo>
                    <a:pt x="69" y="263"/>
                  </a:lnTo>
                  <a:lnTo>
                    <a:pt x="91" y="239"/>
                  </a:lnTo>
                  <a:lnTo>
                    <a:pt x="111" y="216"/>
                  </a:lnTo>
                  <a:lnTo>
                    <a:pt x="129" y="196"/>
                  </a:lnTo>
                  <a:lnTo>
                    <a:pt x="143" y="184"/>
                  </a:lnTo>
                  <a:lnTo>
                    <a:pt x="157" y="168"/>
                  </a:lnTo>
                  <a:lnTo>
                    <a:pt x="171" y="154"/>
                  </a:lnTo>
                  <a:lnTo>
                    <a:pt x="183" y="142"/>
                  </a:lnTo>
                  <a:lnTo>
                    <a:pt x="191" y="134"/>
                  </a:lnTo>
                  <a:lnTo>
                    <a:pt x="195" y="130"/>
                  </a:lnTo>
                  <a:lnTo>
                    <a:pt x="189" y="134"/>
                  </a:lnTo>
                  <a:lnTo>
                    <a:pt x="177" y="140"/>
                  </a:lnTo>
                  <a:lnTo>
                    <a:pt x="161" y="150"/>
                  </a:lnTo>
                  <a:lnTo>
                    <a:pt x="143" y="160"/>
                  </a:lnTo>
                  <a:lnTo>
                    <a:pt x="127" y="172"/>
                  </a:lnTo>
                  <a:lnTo>
                    <a:pt x="107" y="186"/>
                  </a:lnTo>
                  <a:lnTo>
                    <a:pt x="81" y="194"/>
                  </a:lnTo>
                  <a:lnTo>
                    <a:pt x="55" y="198"/>
                  </a:lnTo>
                  <a:lnTo>
                    <a:pt x="33" y="196"/>
                  </a:lnTo>
                  <a:lnTo>
                    <a:pt x="24" y="190"/>
                  </a:lnTo>
                  <a:lnTo>
                    <a:pt x="22" y="182"/>
                  </a:lnTo>
                  <a:lnTo>
                    <a:pt x="26" y="172"/>
                  </a:lnTo>
                  <a:lnTo>
                    <a:pt x="31" y="162"/>
                  </a:lnTo>
                  <a:lnTo>
                    <a:pt x="41" y="152"/>
                  </a:lnTo>
                  <a:lnTo>
                    <a:pt x="51" y="144"/>
                  </a:lnTo>
                  <a:lnTo>
                    <a:pt x="67" y="128"/>
                  </a:lnTo>
                  <a:lnTo>
                    <a:pt x="77" y="112"/>
                  </a:lnTo>
                  <a:lnTo>
                    <a:pt x="89" y="102"/>
                  </a:lnTo>
                  <a:lnTo>
                    <a:pt x="101" y="94"/>
                  </a:lnTo>
                  <a:lnTo>
                    <a:pt x="117" y="82"/>
                  </a:lnTo>
                  <a:lnTo>
                    <a:pt x="137" y="68"/>
                  </a:lnTo>
                  <a:lnTo>
                    <a:pt x="155" y="54"/>
                  </a:lnTo>
                  <a:lnTo>
                    <a:pt x="173" y="44"/>
                  </a:lnTo>
                  <a:lnTo>
                    <a:pt x="197" y="32"/>
                  </a:lnTo>
                  <a:lnTo>
                    <a:pt x="229" y="24"/>
                  </a:lnTo>
                  <a:lnTo>
                    <a:pt x="269" y="18"/>
                  </a:lnTo>
                  <a:lnTo>
                    <a:pt x="309" y="14"/>
                  </a:lnTo>
                  <a:lnTo>
                    <a:pt x="345" y="12"/>
                  </a:lnTo>
                  <a:lnTo>
                    <a:pt x="371" y="6"/>
                  </a:lnTo>
                  <a:lnTo>
                    <a:pt x="387" y="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9C7B65DC-AA02-462B-98E4-70092B00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1042988"/>
              <a:ext cx="1620838" cy="1279525"/>
            </a:xfrm>
            <a:custGeom>
              <a:avLst/>
              <a:gdLst>
                <a:gd name="T0" fmla="*/ 737 w 2042"/>
                <a:gd name="T1" fmla="*/ 2 h 1613"/>
                <a:gd name="T2" fmla="*/ 859 w 2042"/>
                <a:gd name="T3" fmla="*/ 14 h 1613"/>
                <a:gd name="T4" fmla="*/ 1006 w 2042"/>
                <a:gd name="T5" fmla="*/ 42 h 1613"/>
                <a:gd name="T6" fmla="*/ 1174 w 2042"/>
                <a:gd name="T7" fmla="*/ 96 h 1613"/>
                <a:gd name="T8" fmla="*/ 1355 w 2042"/>
                <a:gd name="T9" fmla="*/ 180 h 1613"/>
                <a:gd name="T10" fmla="*/ 1545 w 2042"/>
                <a:gd name="T11" fmla="*/ 303 h 1613"/>
                <a:gd name="T12" fmla="*/ 1735 w 2042"/>
                <a:gd name="T13" fmla="*/ 471 h 1613"/>
                <a:gd name="T14" fmla="*/ 1745 w 2042"/>
                <a:gd name="T15" fmla="*/ 481 h 1613"/>
                <a:gd name="T16" fmla="*/ 1771 w 2042"/>
                <a:gd name="T17" fmla="*/ 515 h 1613"/>
                <a:gd name="T18" fmla="*/ 1799 w 2042"/>
                <a:gd name="T19" fmla="*/ 573 h 1613"/>
                <a:gd name="T20" fmla="*/ 1823 w 2042"/>
                <a:gd name="T21" fmla="*/ 661 h 1613"/>
                <a:gd name="T22" fmla="*/ 1830 w 2042"/>
                <a:gd name="T23" fmla="*/ 782 h 1613"/>
                <a:gd name="T24" fmla="*/ 1793 w 2042"/>
                <a:gd name="T25" fmla="*/ 1064 h 1613"/>
                <a:gd name="T26" fmla="*/ 1791 w 2042"/>
                <a:gd name="T27" fmla="*/ 1086 h 1613"/>
                <a:gd name="T28" fmla="*/ 1781 w 2042"/>
                <a:gd name="T29" fmla="*/ 1140 h 1613"/>
                <a:gd name="T30" fmla="*/ 1765 w 2042"/>
                <a:gd name="T31" fmla="*/ 1210 h 1613"/>
                <a:gd name="T32" fmla="*/ 1741 w 2042"/>
                <a:gd name="T33" fmla="*/ 1277 h 1613"/>
                <a:gd name="T34" fmla="*/ 1741 w 2042"/>
                <a:gd name="T35" fmla="*/ 1373 h 1613"/>
                <a:gd name="T36" fmla="*/ 1745 w 2042"/>
                <a:gd name="T37" fmla="*/ 1369 h 1613"/>
                <a:gd name="T38" fmla="*/ 1757 w 2042"/>
                <a:gd name="T39" fmla="*/ 1359 h 1613"/>
                <a:gd name="T40" fmla="*/ 1783 w 2042"/>
                <a:gd name="T41" fmla="*/ 1359 h 1613"/>
                <a:gd name="T42" fmla="*/ 1824 w 2042"/>
                <a:gd name="T43" fmla="*/ 1375 h 1613"/>
                <a:gd name="T44" fmla="*/ 2022 w 2042"/>
                <a:gd name="T45" fmla="*/ 1565 h 1613"/>
                <a:gd name="T46" fmla="*/ 1942 w 2042"/>
                <a:gd name="T47" fmla="*/ 1589 h 1613"/>
                <a:gd name="T48" fmla="*/ 1809 w 2042"/>
                <a:gd name="T49" fmla="*/ 1455 h 1613"/>
                <a:gd name="T50" fmla="*/ 1783 w 2042"/>
                <a:gd name="T51" fmla="*/ 1473 h 1613"/>
                <a:gd name="T52" fmla="*/ 1743 w 2042"/>
                <a:gd name="T53" fmla="*/ 1505 h 1613"/>
                <a:gd name="T54" fmla="*/ 1571 w 2042"/>
                <a:gd name="T55" fmla="*/ 1289 h 1613"/>
                <a:gd name="T56" fmla="*/ 1687 w 2042"/>
                <a:gd name="T57" fmla="*/ 1140 h 1613"/>
                <a:gd name="T58" fmla="*/ 1697 w 2042"/>
                <a:gd name="T59" fmla="*/ 1108 h 1613"/>
                <a:gd name="T60" fmla="*/ 1703 w 2042"/>
                <a:gd name="T61" fmla="*/ 1068 h 1613"/>
                <a:gd name="T62" fmla="*/ 1543 w 2042"/>
                <a:gd name="T63" fmla="*/ 996 h 1613"/>
                <a:gd name="T64" fmla="*/ 1369 w 2042"/>
                <a:gd name="T65" fmla="*/ 1591 h 1613"/>
                <a:gd name="T66" fmla="*/ 88 w 2042"/>
                <a:gd name="T67" fmla="*/ 868 h 1613"/>
                <a:gd name="T68" fmla="*/ 352 w 2042"/>
                <a:gd name="T69" fmla="*/ 315 h 1613"/>
                <a:gd name="T70" fmla="*/ 358 w 2042"/>
                <a:gd name="T71" fmla="*/ 156 h 1613"/>
                <a:gd name="T72" fmla="*/ 362 w 2042"/>
                <a:gd name="T73" fmla="*/ 136 h 1613"/>
                <a:gd name="T74" fmla="*/ 378 w 2042"/>
                <a:gd name="T75" fmla="*/ 102 h 1613"/>
                <a:gd name="T76" fmla="*/ 410 w 2042"/>
                <a:gd name="T77" fmla="*/ 64 h 1613"/>
                <a:gd name="T78" fmla="*/ 463 w 2042"/>
                <a:gd name="T79" fmla="*/ 30 h 1613"/>
                <a:gd name="T80" fmla="*/ 545 w 2042"/>
                <a:gd name="T81" fmla="*/ 8 h 1613"/>
                <a:gd name="T82" fmla="*/ 605 w 2042"/>
                <a:gd name="T83" fmla="*/ 4 h 1613"/>
                <a:gd name="T84" fmla="*/ 651 w 2042"/>
                <a:gd name="T85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2" h="1613">
                  <a:moveTo>
                    <a:pt x="689" y="0"/>
                  </a:moveTo>
                  <a:lnTo>
                    <a:pt x="737" y="2"/>
                  </a:lnTo>
                  <a:lnTo>
                    <a:pt x="795" y="6"/>
                  </a:lnTo>
                  <a:lnTo>
                    <a:pt x="859" y="14"/>
                  </a:lnTo>
                  <a:lnTo>
                    <a:pt x="928" y="26"/>
                  </a:lnTo>
                  <a:lnTo>
                    <a:pt x="1006" y="42"/>
                  </a:lnTo>
                  <a:lnTo>
                    <a:pt x="1088" y="66"/>
                  </a:lnTo>
                  <a:lnTo>
                    <a:pt x="1174" y="96"/>
                  </a:lnTo>
                  <a:lnTo>
                    <a:pt x="1264" y="134"/>
                  </a:lnTo>
                  <a:lnTo>
                    <a:pt x="1355" y="180"/>
                  </a:lnTo>
                  <a:lnTo>
                    <a:pt x="1449" y="238"/>
                  </a:lnTo>
                  <a:lnTo>
                    <a:pt x="1545" y="303"/>
                  </a:lnTo>
                  <a:lnTo>
                    <a:pt x="1641" y="381"/>
                  </a:lnTo>
                  <a:lnTo>
                    <a:pt x="1735" y="471"/>
                  </a:lnTo>
                  <a:lnTo>
                    <a:pt x="1737" y="473"/>
                  </a:lnTo>
                  <a:lnTo>
                    <a:pt x="1745" y="481"/>
                  </a:lnTo>
                  <a:lnTo>
                    <a:pt x="1757" y="495"/>
                  </a:lnTo>
                  <a:lnTo>
                    <a:pt x="1771" y="515"/>
                  </a:lnTo>
                  <a:lnTo>
                    <a:pt x="1785" y="541"/>
                  </a:lnTo>
                  <a:lnTo>
                    <a:pt x="1799" y="573"/>
                  </a:lnTo>
                  <a:lnTo>
                    <a:pt x="1813" y="613"/>
                  </a:lnTo>
                  <a:lnTo>
                    <a:pt x="1823" y="661"/>
                  </a:lnTo>
                  <a:lnTo>
                    <a:pt x="1828" y="717"/>
                  </a:lnTo>
                  <a:lnTo>
                    <a:pt x="1830" y="782"/>
                  </a:lnTo>
                  <a:lnTo>
                    <a:pt x="1807" y="1040"/>
                  </a:lnTo>
                  <a:lnTo>
                    <a:pt x="1793" y="1064"/>
                  </a:lnTo>
                  <a:lnTo>
                    <a:pt x="1793" y="1070"/>
                  </a:lnTo>
                  <a:lnTo>
                    <a:pt x="1791" y="1086"/>
                  </a:lnTo>
                  <a:lnTo>
                    <a:pt x="1787" y="1110"/>
                  </a:lnTo>
                  <a:lnTo>
                    <a:pt x="1781" y="1140"/>
                  </a:lnTo>
                  <a:lnTo>
                    <a:pt x="1775" y="1174"/>
                  </a:lnTo>
                  <a:lnTo>
                    <a:pt x="1765" y="1210"/>
                  </a:lnTo>
                  <a:lnTo>
                    <a:pt x="1755" y="1246"/>
                  </a:lnTo>
                  <a:lnTo>
                    <a:pt x="1741" y="1277"/>
                  </a:lnTo>
                  <a:lnTo>
                    <a:pt x="1725" y="1307"/>
                  </a:lnTo>
                  <a:lnTo>
                    <a:pt x="1741" y="1373"/>
                  </a:lnTo>
                  <a:lnTo>
                    <a:pt x="1741" y="1373"/>
                  </a:lnTo>
                  <a:lnTo>
                    <a:pt x="1745" y="1369"/>
                  </a:lnTo>
                  <a:lnTo>
                    <a:pt x="1749" y="1363"/>
                  </a:lnTo>
                  <a:lnTo>
                    <a:pt x="1757" y="1359"/>
                  </a:lnTo>
                  <a:lnTo>
                    <a:pt x="1767" y="1357"/>
                  </a:lnTo>
                  <a:lnTo>
                    <a:pt x="1783" y="1359"/>
                  </a:lnTo>
                  <a:lnTo>
                    <a:pt x="1801" y="1363"/>
                  </a:lnTo>
                  <a:lnTo>
                    <a:pt x="1824" y="1375"/>
                  </a:lnTo>
                  <a:lnTo>
                    <a:pt x="1852" y="1393"/>
                  </a:lnTo>
                  <a:lnTo>
                    <a:pt x="2022" y="1565"/>
                  </a:lnTo>
                  <a:lnTo>
                    <a:pt x="2042" y="1589"/>
                  </a:lnTo>
                  <a:lnTo>
                    <a:pt x="1942" y="1589"/>
                  </a:lnTo>
                  <a:lnTo>
                    <a:pt x="1813" y="1453"/>
                  </a:lnTo>
                  <a:lnTo>
                    <a:pt x="1809" y="1455"/>
                  </a:lnTo>
                  <a:lnTo>
                    <a:pt x="1799" y="1461"/>
                  </a:lnTo>
                  <a:lnTo>
                    <a:pt x="1783" y="1473"/>
                  </a:lnTo>
                  <a:lnTo>
                    <a:pt x="1763" y="1487"/>
                  </a:lnTo>
                  <a:lnTo>
                    <a:pt x="1743" y="1505"/>
                  </a:lnTo>
                  <a:lnTo>
                    <a:pt x="1723" y="1527"/>
                  </a:lnTo>
                  <a:lnTo>
                    <a:pt x="1571" y="1289"/>
                  </a:lnTo>
                  <a:lnTo>
                    <a:pt x="1685" y="1146"/>
                  </a:lnTo>
                  <a:lnTo>
                    <a:pt x="1687" y="1140"/>
                  </a:lnTo>
                  <a:lnTo>
                    <a:pt x="1691" y="1128"/>
                  </a:lnTo>
                  <a:lnTo>
                    <a:pt x="1697" y="1108"/>
                  </a:lnTo>
                  <a:lnTo>
                    <a:pt x="1701" y="1088"/>
                  </a:lnTo>
                  <a:lnTo>
                    <a:pt x="1703" y="1068"/>
                  </a:lnTo>
                  <a:lnTo>
                    <a:pt x="1701" y="1050"/>
                  </a:lnTo>
                  <a:lnTo>
                    <a:pt x="1543" y="996"/>
                  </a:lnTo>
                  <a:lnTo>
                    <a:pt x="1282" y="1461"/>
                  </a:lnTo>
                  <a:lnTo>
                    <a:pt x="1369" y="1591"/>
                  </a:lnTo>
                  <a:lnTo>
                    <a:pt x="0" y="1613"/>
                  </a:lnTo>
                  <a:lnTo>
                    <a:pt x="88" y="868"/>
                  </a:lnTo>
                  <a:lnTo>
                    <a:pt x="356" y="663"/>
                  </a:lnTo>
                  <a:lnTo>
                    <a:pt x="352" y="315"/>
                  </a:lnTo>
                  <a:lnTo>
                    <a:pt x="358" y="160"/>
                  </a:lnTo>
                  <a:lnTo>
                    <a:pt x="358" y="156"/>
                  </a:lnTo>
                  <a:lnTo>
                    <a:pt x="360" y="148"/>
                  </a:lnTo>
                  <a:lnTo>
                    <a:pt x="362" y="136"/>
                  </a:lnTo>
                  <a:lnTo>
                    <a:pt x="368" y="120"/>
                  </a:lnTo>
                  <a:lnTo>
                    <a:pt x="378" y="102"/>
                  </a:lnTo>
                  <a:lnTo>
                    <a:pt x="392" y="82"/>
                  </a:lnTo>
                  <a:lnTo>
                    <a:pt x="410" y="64"/>
                  </a:lnTo>
                  <a:lnTo>
                    <a:pt x="433" y="46"/>
                  </a:lnTo>
                  <a:lnTo>
                    <a:pt x="463" y="30"/>
                  </a:lnTo>
                  <a:lnTo>
                    <a:pt x="501" y="16"/>
                  </a:lnTo>
                  <a:lnTo>
                    <a:pt x="545" y="8"/>
                  </a:lnTo>
                  <a:lnTo>
                    <a:pt x="599" y="4"/>
                  </a:lnTo>
                  <a:lnTo>
                    <a:pt x="605" y="4"/>
                  </a:lnTo>
                  <a:lnTo>
                    <a:pt x="623" y="2"/>
                  </a:lnTo>
                  <a:lnTo>
                    <a:pt x="651" y="2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A0EE5B3C-0D70-4F9C-AF06-D0DCC7B7A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988" y="2200276"/>
              <a:ext cx="344488" cy="406400"/>
            </a:xfrm>
            <a:custGeom>
              <a:avLst/>
              <a:gdLst>
                <a:gd name="T0" fmla="*/ 391 w 433"/>
                <a:gd name="T1" fmla="*/ 40 h 513"/>
                <a:gd name="T2" fmla="*/ 389 w 433"/>
                <a:gd name="T3" fmla="*/ 54 h 513"/>
                <a:gd name="T4" fmla="*/ 385 w 433"/>
                <a:gd name="T5" fmla="*/ 82 h 513"/>
                <a:gd name="T6" fmla="*/ 387 w 433"/>
                <a:gd name="T7" fmla="*/ 110 h 513"/>
                <a:gd name="T8" fmla="*/ 403 w 433"/>
                <a:gd name="T9" fmla="*/ 156 h 513"/>
                <a:gd name="T10" fmla="*/ 415 w 433"/>
                <a:gd name="T11" fmla="*/ 212 h 513"/>
                <a:gd name="T12" fmla="*/ 427 w 433"/>
                <a:gd name="T13" fmla="*/ 270 h 513"/>
                <a:gd name="T14" fmla="*/ 433 w 433"/>
                <a:gd name="T15" fmla="*/ 319 h 513"/>
                <a:gd name="T16" fmla="*/ 427 w 433"/>
                <a:gd name="T17" fmla="*/ 367 h 513"/>
                <a:gd name="T18" fmla="*/ 417 w 433"/>
                <a:gd name="T19" fmla="*/ 405 h 513"/>
                <a:gd name="T20" fmla="*/ 413 w 433"/>
                <a:gd name="T21" fmla="*/ 435 h 513"/>
                <a:gd name="T22" fmla="*/ 417 w 433"/>
                <a:gd name="T23" fmla="*/ 463 h 513"/>
                <a:gd name="T24" fmla="*/ 415 w 433"/>
                <a:gd name="T25" fmla="*/ 491 h 513"/>
                <a:gd name="T26" fmla="*/ 409 w 433"/>
                <a:gd name="T27" fmla="*/ 501 h 513"/>
                <a:gd name="T28" fmla="*/ 393 w 433"/>
                <a:gd name="T29" fmla="*/ 501 h 513"/>
                <a:gd name="T30" fmla="*/ 367 w 433"/>
                <a:gd name="T31" fmla="*/ 475 h 513"/>
                <a:gd name="T32" fmla="*/ 353 w 433"/>
                <a:gd name="T33" fmla="*/ 439 h 513"/>
                <a:gd name="T34" fmla="*/ 349 w 433"/>
                <a:gd name="T35" fmla="*/ 401 h 513"/>
                <a:gd name="T36" fmla="*/ 353 w 433"/>
                <a:gd name="T37" fmla="*/ 349 h 513"/>
                <a:gd name="T38" fmla="*/ 347 w 433"/>
                <a:gd name="T39" fmla="*/ 316 h 513"/>
                <a:gd name="T40" fmla="*/ 337 w 433"/>
                <a:gd name="T41" fmla="*/ 306 h 513"/>
                <a:gd name="T42" fmla="*/ 333 w 433"/>
                <a:gd name="T43" fmla="*/ 306 h 513"/>
                <a:gd name="T44" fmla="*/ 315 w 433"/>
                <a:gd name="T45" fmla="*/ 318 h 513"/>
                <a:gd name="T46" fmla="*/ 305 w 433"/>
                <a:gd name="T47" fmla="*/ 349 h 513"/>
                <a:gd name="T48" fmla="*/ 297 w 433"/>
                <a:gd name="T49" fmla="*/ 393 h 513"/>
                <a:gd name="T50" fmla="*/ 297 w 433"/>
                <a:gd name="T51" fmla="*/ 433 h 513"/>
                <a:gd name="T52" fmla="*/ 301 w 433"/>
                <a:gd name="T53" fmla="*/ 461 h 513"/>
                <a:gd name="T54" fmla="*/ 307 w 433"/>
                <a:gd name="T55" fmla="*/ 483 h 513"/>
                <a:gd name="T56" fmla="*/ 303 w 433"/>
                <a:gd name="T57" fmla="*/ 505 h 513"/>
                <a:gd name="T58" fmla="*/ 293 w 433"/>
                <a:gd name="T59" fmla="*/ 511 h 513"/>
                <a:gd name="T60" fmla="*/ 279 w 433"/>
                <a:gd name="T61" fmla="*/ 511 h 513"/>
                <a:gd name="T62" fmla="*/ 254 w 433"/>
                <a:gd name="T63" fmla="*/ 497 h 513"/>
                <a:gd name="T64" fmla="*/ 242 w 433"/>
                <a:gd name="T65" fmla="*/ 487 h 513"/>
                <a:gd name="T66" fmla="*/ 208 w 433"/>
                <a:gd name="T67" fmla="*/ 493 h 513"/>
                <a:gd name="T68" fmla="*/ 178 w 433"/>
                <a:gd name="T69" fmla="*/ 479 h 513"/>
                <a:gd name="T70" fmla="*/ 158 w 433"/>
                <a:gd name="T71" fmla="*/ 463 h 513"/>
                <a:gd name="T72" fmla="*/ 128 w 433"/>
                <a:gd name="T73" fmla="*/ 457 h 513"/>
                <a:gd name="T74" fmla="*/ 98 w 433"/>
                <a:gd name="T75" fmla="*/ 439 h 513"/>
                <a:gd name="T76" fmla="*/ 92 w 433"/>
                <a:gd name="T77" fmla="*/ 429 h 513"/>
                <a:gd name="T78" fmla="*/ 88 w 433"/>
                <a:gd name="T79" fmla="*/ 441 h 513"/>
                <a:gd name="T80" fmla="*/ 80 w 433"/>
                <a:gd name="T81" fmla="*/ 445 h 513"/>
                <a:gd name="T82" fmla="*/ 70 w 433"/>
                <a:gd name="T83" fmla="*/ 445 h 513"/>
                <a:gd name="T84" fmla="*/ 62 w 433"/>
                <a:gd name="T85" fmla="*/ 445 h 513"/>
                <a:gd name="T86" fmla="*/ 60 w 433"/>
                <a:gd name="T87" fmla="*/ 443 h 513"/>
                <a:gd name="T88" fmla="*/ 58 w 433"/>
                <a:gd name="T89" fmla="*/ 441 h 513"/>
                <a:gd name="T90" fmla="*/ 52 w 433"/>
                <a:gd name="T91" fmla="*/ 437 h 513"/>
                <a:gd name="T92" fmla="*/ 42 w 433"/>
                <a:gd name="T93" fmla="*/ 427 h 513"/>
                <a:gd name="T94" fmla="*/ 28 w 433"/>
                <a:gd name="T95" fmla="*/ 409 h 513"/>
                <a:gd name="T96" fmla="*/ 18 w 433"/>
                <a:gd name="T97" fmla="*/ 397 h 513"/>
                <a:gd name="T98" fmla="*/ 12 w 433"/>
                <a:gd name="T99" fmla="*/ 391 h 513"/>
                <a:gd name="T100" fmla="*/ 10 w 433"/>
                <a:gd name="T101" fmla="*/ 383 h 513"/>
                <a:gd name="T102" fmla="*/ 4 w 433"/>
                <a:gd name="T103" fmla="*/ 347 h 513"/>
                <a:gd name="T104" fmla="*/ 0 w 433"/>
                <a:gd name="T105" fmla="*/ 312 h 513"/>
                <a:gd name="T106" fmla="*/ 12 w 433"/>
                <a:gd name="T107" fmla="*/ 280 h 513"/>
                <a:gd name="T108" fmla="*/ 26 w 433"/>
                <a:gd name="T109" fmla="*/ 258 h 513"/>
                <a:gd name="T110" fmla="*/ 38 w 433"/>
                <a:gd name="T111" fmla="*/ 238 h 513"/>
                <a:gd name="T112" fmla="*/ 70 w 433"/>
                <a:gd name="T113" fmla="*/ 192 h 513"/>
                <a:gd name="T114" fmla="*/ 100 w 433"/>
                <a:gd name="T115" fmla="*/ 148 h 513"/>
                <a:gd name="T116" fmla="*/ 122 w 433"/>
                <a:gd name="T117" fmla="*/ 118 h 513"/>
                <a:gd name="T118" fmla="*/ 152 w 433"/>
                <a:gd name="T119" fmla="*/ 92 h 513"/>
                <a:gd name="T120" fmla="*/ 168 w 433"/>
                <a:gd name="T121" fmla="*/ 72 h 513"/>
                <a:gd name="T122" fmla="*/ 172 w 433"/>
                <a:gd name="T123" fmla="*/ 36 h 513"/>
                <a:gd name="T124" fmla="*/ 172 w 433"/>
                <a:gd name="T125" fmla="*/ 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3" h="513">
                  <a:moveTo>
                    <a:pt x="172" y="0"/>
                  </a:moveTo>
                  <a:lnTo>
                    <a:pt x="391" y="40"/>
                  </a:lnTo>
                  <a:lnTo>
                    <a:pt x="391" y="44"/>
                  </a:lnTo>
                  <a:lnTo>
                    <a:pt x="389" y="54"/>
                  </a:lnTo>
                  <a:lnTo>
                    <a:pt x="387" y="68"/>
                  </a:lnTo>
                  <a:lnTo>
                    <a:pt x="385" y="82"/>
                  </a:lnTo>
                  <a:lnTo>
                    <a:pt x="383" y="94"/>
                  </a:lnTo>
                  <a:lnTo>
                    <a:pt x="387" y="110"/>
                  </a:lnTo>
                  <a:lnTo>
                    <a:pt x="395" y="130"/>
                  </a:lnTo>
                  <a:lnTo>
                    <a:pt x="403" y="156"/>
                  </a:lnTo>
                  <a:lnTo>
                    <a:pt x="409" y="184"/>
                  </a:lnTo>
                  <a:lnTo>
                    <a:pt x="415" y="212"/>
                  </a:lnTo>
                  <a:lnTo>
                    <a:pt x="421" y="240"/>
                  </a:lnTo>
                  <a:lnTo>
                    <a:pt x="427" y="270"/>
                  </a:lnTo>
                  <a:lnTo>
                    <a:pt x="433" y="296"/>
                  </a:lnTo>
                  <a:lnTo>
                    <a:pt x="433" y="319"/>
                  </a:lnTo>
                  <a:lnTo>
                    <a:pt x="431" y="347"/>
                  </a:lnTo>
                  <a:lnTo>
                    <a:pt x="427" y="367"/>
                  </a:lnTo>
                  <a:lnTo>
                    <a:pt x="421" y="389"/>
                  </a:lnTo>
                  <a:lnTo>
                    <a:pt x="417" y="405"/>
                  </a:lnTo>
                  <a:lnTo>
                    <a:pt x="413" y="423"/>
                  </a:lnTo>
                  <a:lnTo>
                    <a:pt x="413" y="435"/>
                  </a:lnTo>
                  <a:lnTo>
                    <a:pt x="413" y="441"/>
                  </a:lnTo>
                  <a:lnTo>
                    <a:pt x="417" y="463"/>
                  </a:lnTo>
                  <a:lnTo>
                    <a:pt x="417" y="479"/>
                  </a:lnTo>
                  <a:lnTo>
                    <a:pt x="415" y="491"/>
                  </a:lnTo>
                  <a:lnTo>
                    <a:pt x="413" y="497"/>
                  </a:lnTo>
                  <a:lnTo>
                    <a:pt x="409" y="501"/>
                  </a:lnTo>
                  <a:lnTo>
                    <a:pt x="407" y="501"/>
                  </a:lnTo>
                  <a:lnTo>
                    <a:pt x="393" y="501"/>
                  </a:lnTo>
                  <a:lnTo>
                    <a:pt x="379" y="491"/>
                  </a:lnTo>
                  <a:lnTo>
                    <a:pt x="367" y="475"/>
                  </a:lnTo>
                  <a:lnTo>
                    <a:pt x="359" y="457"/>
                  </a:lnTo>
                  <a:lnTo>
                    <a:pt x="353" y="439"/>
                  </a:lnTo>
                  <a:lnTo>
                    <a:pt x="349" y="419"/>
                  </a:lnTo>
                  <a:lnTo>
                    <a:pt x="349" y="401"/>
                  </a:lnTo>
                  <a:lnTo>
                    <a:pt x="351" y="379"/>
                  </a:lnTo>
                  <a:lnTo>
                    <a:pt x="353" y="349"/>
                  </a:lnTo>
                  <a:lnTo>
                    <a:pt x="351" y="329"/>
                  </a:lnTo>
                  <a:lnTo>
                    <a:pt x="347" y="316"/>
                  </a:lnTo>
                  <a:lnTo>
                    <a:pt x="343" y="310"/>
                  </a:lnTo>
                  <a:lnTo>
                    <a:pt x="337" y="306"/>
                  </a:lnTo>
                  <a:lnTo>
                    <a:pt x="333" y="306"/>
                  </a:lnTo>
                  <a:lnTo>
                    <a:pt x="333" y="306"/>
                  </a:lnTo>
                  <a:lnTo>
                    <a:pt x="321" y="308"/>
                  </a:lnTo>
                  <a:lnTo>
                    <a:pt x="315" y="318"/>
                  </a:lnTo>
                  <a:lnTo>
                    <a:pt x="309" y="331"/>
                  </a:lnTo>
                  <a:lnTo>
                    <a:pt x="305" y="349"/>
                  </a:lnTo>
                  <a:lnTo>
                    <a:pt x="301" y="371"/>
                  </a:lnTo>
                  <a:lnTo>
                    <a:pt x="297" y="393"/>
                  </a:lnTo>
                  <a:lnTo>
                    <a:pt x="295" y="413"/>
                  </a:lnTo>
                  <a:lnTo>
                    <a:pt x="297" y="433"/>
                  </a:lnTo>
                  <a:lnTo>
                    <a:pt x="299" y="449"/>
                  </a:lnTo>
                  <a:lnTo>
                    <a:pt x="301" y="461"/>
                  </a:lnTo>
                  <a:lnTo>
                    <a:pt x="303" y="465"/>
                  </a:lnTo>
                  <a:lnTo>
                    <a:pt x="307" y="483"/>
                  </a:lnTo>
                  <a:lnTo>
                    <a:pt x="305" y="497"/>
                  </a:lnTo>
                  <a:lnTo>
                    <a:pt x="303" y="505"/>
                  </a:lnTo>
                  <a:lnTo>
                    <a:pt x="297" y="509"/>
                  </a:lnTo>
                  <a:lnTo>
                    <a:pt x="293" y="511"/>
                  </a:lnTo>
                  <a:lnTo>
                    <a:pt x="291" y="513"/>
                  </a:lnTo>
                  <a:lnTo>
                    <a:pt x="279" y="511"/>
                  </a:lnTo>
                  <a:lnTo>
                    <a:pt x="265" y="505"/>
                  </a:lnTo>
                  <a:lnTo>
                    <a:pt x="254" y="497"/>
                  </a:lnTo>
                  <a:lnTo>
                    <a:pt x="246" y="491"/>
                  </a:lnTo>
                  <a:lnTo>
                    <a:pt x="242" y="487"/>
                  </a:lnTo>
                  <a:lnTo>
                    <a:pt x="226" y="493"/>
                  </a:lnTo>
                  <a:lnTo>
                    <a:pt x="208" y="493"/>
                  </a:lnTo>
                  <a:lnTo>
                    <a:pt x="192" y="487"/>
                  </a:lnTo>
                  <a:lnTo>
                    <a:pt x="178" y="479"/>
                  </a:lnTo>
                  <a:lnTo>
                    <a:pt x="166" y="471"/>
                  </a:lnTo>
                  <a:lnTo>
                    <a:pt x="158" y="463"/>
                  </a:lnTo>
                  <a:lnTo>
                    <a:pt x="154" y="461"/>
                  </a:lnTo>
                  <a:lnTo>
                    <a:pt x="128" y="457"/>
                  </a:lnTo>
                  <a:lnTo>
                    <a:pt x="110" y="449"/>
                  </a:lnTo>
                  <a:lnTo>
                    <a:pt x="98" y="439"/>
                  </a:lnTo>
                  <a:lnTo>
                    <a:pt x="94" y="433"/>
                  </a:lnTo>
                  <a:lnTo>
                    <a:pt x="92" y="429"/>
                  </a:lnTo>
                  <a:lnTo>
                    <a:pt x="90" y="437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0" y="445"/>
                  </a:lnTo>
                  <a:lnTo>
                    <a:pt x="74" y="445"/>
                  </a:lnTo>
                  <a:lnTo>
                    <a:pt x="70" y="445"/>
                  </a:lnTo>
                  <a:lnTo>
                    <a:pt x="66" y="445"/>
                  </a:lnTo>
                  <a:lnTo>
                    <a:pt x="62" y="445"/>
                  </a:lnTo>
                  <a:lnTo>
                    <a:pt x="60" y="443"/>
                  </a:lnTo>
                  <a:lnTo>
                    <a:pt x="60" y="443"/>
                  </a:lnTo>
                  <a:lnTo>
                    <a:pt x="60" y="443"/>
                  </a:lnTo>
                  <a:lnTo>
                    <a:pt x="58" y="441"/>
                  </a:lnTo>
                  <a:lnTo>
                    <a:pt x="56" y="439"/>
                  </a:lnTo>
                  <a:lnTo>
                    <a:pt x="52" y="437"/>
                  </a:lnTo>
                  <a:lnTo>
                    <a:pt x="48" y="433"/>
                  </a:lnTo>
                  <a:lnTo>
                    <a:pt x="42" y="427"/>
                  </a:lnTo>
                  <a:lnTo>
                    <a:pt x="36" y="419"/>
                  </a:lnTo>
                  <a:lnTo>
                    <a:pt x="28" y="409"/>
                  </a:lnTo>
                  <a:lnTo>
                    <a:pt x="22" y="401"/>
                  </a:lnTo>
                  <a:lnTo>
                    <a:pt x="18" y="397"/>
                  </a:lnTo>
                  <a:lnTo>
                    <a:pt x="14" y="393"/>
                  </a:lnTo>
                  <a:lnTo>
                    <a:pt x="12" y="391"/>
                  </a:lnTo>
                  <a:lnTo>
                    <a:pt x="12" y="389"/>
                  </a:lnTo>
                  <a:lnTo>
                    <a:pt x="10" y="383"/>
                  </a:lnTo>
                  <a:lnTo>
                    <a:pt x="8" y="369"/>
                  </a:lnTo>
                  <a:lnTo>
                    <a:pt x="4" y="347"/>
                  </a:lnTo>
                  <a:lnTo>
                    <a:pt x="0" y="327"/>
                  </a:lnTo>
                  <a:lnTo>
                    <a:pt x="0" y="312"/>
                  </a:lnTo>
                  <a:lnTo>
                    <a:pt x="4" y="296"/>
                  </a:lnTo>
                  <a:lnTo>
                    <a:pt x="12" y="280"/>
                  </a:lnTo>
                  <a:lnTo>
                    <a:pt x="20" y="268"/>
                  </a:lnTo>
                  <a:lnTo>
                    <a:pt x="26" y="258"/>
                  </a:lnTo>
                  <a:lnTo>
                    <a:pt x="28" y="256"/>
                  </a:lnTo>
                  <a:lnTo>
                    <a:pt x="38" y="238"/>
                  </a:lnTo>
                  <a:lnTo>
                    <a:pt x="54" y="216"/>
                  </a:lnTo>
                  <a:lnTo>
                    <a:pt x="70" y="192"/>
                  </a:lnTo>
                  <a:lnTo>
                    <a:pt x="86" y="168"/>
                  </a:lnTo>
                  <a:lnTo>
                    <a:pt x="100" y="148"/>
                  </a:lnTo>
                  <a:lnTo>
                    <a:pt x="108" y="132"/>
                  </a:lnTo>
                  <a:lnTo>
                    <a:pt x="122" y="118"/>
                  </a:lnTo>
                  <a:lnTo>
                    <a:pt x="138" y="104"/>
                  </a:lnTo>
                  <a:lnTo>
                    <a:pt x="152" y="92"/>
                  </a:lnTo>
                  <a:lnTo>
                    <a:pt x="164" y="82"/>
                  </a:lnTo>
                  <a:lnTo>
                    <a:pt x="168" y="72"/>
                  </a:lnTo>
                  <a:lnTo>
                    <a:pt x="170" y="56"/>
                  </a:lnTo>
                  <a:lnTo>
                    <a:pt x="172" y="36"/>
                  </a:lnTo>
                  <a:lnTo>
                    <a:pt x="172" y="18"/>
                  </a:lnTo>
                  <a:lnTo>
                    <a:pt x="172" y="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D9B6E66B-E06E-4CBD-9F17-FE5D8B24C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488" y="1296988"/>
              <a:ext cx="1587500" cy="1535113"/>
            </a:xfrm>
            <a:custGeom>
              <a:avLst/>
              <a:gdLst>
                <a:gd name="T0" fmla="*/ 704 w 2000"/>
                <a:gd name="T1" fmla="*/ 50 h 1935"/>
                <a:gd name="T2" fmla="*/ 832 w 2000"/>
                <a:gd name="T3" fmla="*/ 92 h 1935"/>
                <a:gd name="T4" fmla="*/ 944 w 2000"/>
                <a:gd name="T5" fmla="*/ 98 h 1935"/>
                <a:gd name="T6" fmla="*/ 1096 w 2000"/>
                <a:gd name="T7" fmla="*/ 142 h 1935"/>
                <a:gd name="T8" fmla="*/ 1245 w 2000"/>
                <a:gd name="T9" fmla="*/ 166 h 1935"/>
                <a:gd name="T10" fmla="*/ 1421 w 2000"/>
                <a:gd name="T11" fmla="*/ 218 h 1935"/>
                <a:gd name="T12" fmla="*/ 1586 w 2000"/>
                <a:gd name="T13" fmla="*/ 310 h 1935"/>
                <a:gd name="T14" fmla="*/ 1738 w 2000"/>
                <a:gd name="T15" fmla="*/ 422 h 1935"/>
                <a:gd name="T16" fmla="*/ 1812 w 2000"/>
                <a:gd name="T17" fmla="*/ 605 h 1935"/>
                <a:gd name="T18" fmla="*/ 1820 w 2000"/>
                <a:gd name="T19" fmla="*/ 667 h 1935"/>
                <a:gd name="T20" fmla="*/ 1878 w 2000"/>
                <a:gd name="T21" fmla="*/ 775 h 1935"/>
                <a:gd name="T22" fmla="*/ 1974 w 2000"/>
                <a:gd name="T23" fmla="*/ 895 h 1935"/>
                <a:gd name="T24" fmla="*/ 1968 w 2000"/>
                <a:gd name="T25" fmla="*/ 952 h 1935"/>
                <a:gd name="T26" fmla="*/ 1984 w 2000"/>
                <a:gd name="T27" fmla="*/ 1028 h 1935"/>
                <a:gd name="T28" fmla="*/ 1990 w 2000"/>
                <a:gd name="T29" fmla="*/ 1146 h 1935"/>
                <a:gd name="T30" fmla="*/ 1990 w 2000"/>
                <a:gd name="T31" fmla="*/ 1296 h 1935"/>
                <a:gd name="T32" fmla="*/ 1986 w 2000"/>
                <a:gd name="T33" fmla="*/ 1412 h 1935"/>
                <a:gd name="T34" fmla="*/ 1900 w 2000"/>
                <a:gd name="T35" fmla="*/ 1511 h 1935"/>
                <a:gd name="T36" fmla="*/ 1836 w 2000"/>
                <a:gd name="T37" fmla="*/ 1581 h 1935"/>
                <a:gd name="T38" fmla="*/ 1764 w 2000"/>
                <a:gd name="T39" fmla="*/ 1647 h 1935"/>
                <a:gd name="T40" fmla="*/ 1632 w 2000"/>
                <a:gd name="T41" fmla="*/ 1751 h 1935"/>
                <a:gd name="T42" fmla="*/ 1493 w 2000"/>
                <a:gd name="T43" fmla="*/ 1791 h 1935"/>
                <a:gd name="T44" fmla="*/ 1351 w 2000"/>
                <a:gd name="T45" fmla="*/ 1815 h 1935"/>
                <a:gd name="T46" fmla="*/ 1108 w 2000"/>
                <a:gd name="T47" fmla="*/ 1885 h 1935"/>
                <a:gd name="T48" fmla="*/ 1018 w 2000"/>
                <a:gd name="T49" fmla="*/ 1765 h 1935"/>
                <a:gd name="T50" fmla="*/ 1183 w 2000"/>
                <a:gd name="T51" fmla="*/ 1587 h 1935"/>
                <a:gd name="T52" fmla="*/ 1263 w 2000"/>
                <a:gd name="T53" fmla="*/ 1515 h 1935"/>
                <a:gd name="T54" fmla="*/ 1321 w 2000"/>
                <a:gd name="T55" fmla="*/ 1442 h 1935"/>
                <a:gd name="T56" fmla="*/ 1385 w 2000"/>
                <a:gd name="T57" fmla="*/ 1370 h 1935"/>
                <a:gd name="T58" fmla="*/ 1467 w 2000"/>
                <a:gd name="T59" fmla="*/ 1318 h 1935"/>
                <a:gd name="T60" fmla="*/ 1539 w 2000"/>
                <a:gd name="T61" fmla="*/ 1288 h 1935"/>
                <a:gd name="T62" fmla="*/ 1543 w 2000"/>
                <a:gd name="T63" fmla="*/ 1246 h 1935"/>
                <a:gd name="T64" fmla="*/ 1499 w 2000"/>
                <a:gd name="T65" fmla="*/ 1174 h 1935"/>
                <a:gd name="T66" fmla="*/ 1447 w 2000"/>
                <a:gd name="T67" fmla="*/ 1210 h 1935"/>
                <a:gd name="T68" fmla="*/ 1263 w 2000"/>
                <a:gd name="T69" fmla="*/ 1276 h 1935"/>
                <a:gd name="T70" fmla="*/ 996 w 2000"/>
                <a:gd name="T71" fmla="*/ 1282 h 1935"/>
                <a:gd name="T72" fmla="*/ 880 w 2000"/>
                <a:gd name="T73" fmla="*/ 1242 h 1935"/>
                <a:gd name="T74" fmla="*/ 838 w 2000"/>
                <a:gd name="T75" fmla="*/ 1232 h 1935"/>
                <a:gd name="T76" fmla="*/ 830 w 2000"/>
                <a:gd name="T77" fmla="*/ 1222 h 1935"/>
                <a:gd name="T78" fmla="*/ 804 w 2000"/>
                <a:gd name="T79" fmla="*/ 1186 h 1935"/>
                <a:gd name="T80" fmla="*/ 750 w 2000"/>
                <a:gd name="T81" fmla="*/ 1150 h 1935"/>
                <a:gd name="T82" fmla="*/ 627 w 2000"/>
                <a:gd name="T83" fmla="*/ 1084 h 1935"/>
                <a:gd name="T84" fmla="*/ 447 w 2000"/>
                <a:gd name="T85" fmla="*/ 984 h 1935"/>
                <a:gd name="T86" fmla="*/ 355 w 2000"/>
                <a:gd name="T87" fmla="*/ 933 h 1935"/>
                <a:gd name="T88" fmla="*/ 339 w 2000"/>
                <a:gd name="T89" fmla="*/ 1038 h 1935"/>
                <a:gd name="T90" fmla="*/ 315 w 2000"/>
                <a:gd name="T91" fmla="*/ 1176 h 1935"/>
                <a:gd name="T92" fmla="*/ 241 w 2000"/>
                <a:gd name="T93" fmla="*/ 1166 h 1935"/>
                <a:gd name="T94" fmla="*/ 40 w 2000"/>
                <a:gd name="T95" fmla="*/ 1146 h 1935"/>
                <a:gd name="T96" fmla="*/ 52 w 2000"/>
                <a:gd name="T97" fmla="*/ 867 h 1935"/>
                <a:gd name="T98" fmla="*/ 34 w 2000"/>
                <a:gd name="T99" fmla="*/ 783 h 1935"/>
                <a:gd name="T100" fmla="*/ 4 w 2000"/>
                <a:gd name="T101" fmla="*/ 697 h 1935"/>
                <a:gd name="T102" fmla="*/ 36 w 2000"/>
                <a:gd name="T103" fmla="*/ 579 h 1935"/>
                <a:gd name="T104" fmla="*/ 62 w 2000"/>
                <a:gd name="T105" fmla="*/ 523 h 1935"/>
                <a:gd name="T106" fmla="*/ 38 w 2000"/>
                <a:gd name="T107" fmla="*/ 471 h 1935"/>
                <a:gd name="T108" fmla="*/ 44 w 2000"/>
                <a:gd name="T109" fmla="*/ 398 h 1935"/>
                <a:gd name="T110" fmla="*/ 74 w 2000"/>
                <a:gd name="T111" fmla="*/ 268 h 1935"/>
                <a:gd name="T112" fmla="*/ 239 w 2000"/>
                <a:gd name="T113" fmla="*/ 124 h 1935"/>
                <a:gd name="T114" fmla="*/ 327 w 2000"/>
                <a:gd name="T115" fmla="*/ 96 h 1935"/>
                <a:gd name="T116" fmla="*/ 405 w 2000"/>
                <a:gd name="T117" fmla="*/ 52 h 1935"/>
                <a:gd name="T118" fmla="*/ 539 w 2000"/>
                <a:gd name="T119" fmla="*/ 2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0" h="1935">
                  <a:moveTo>
                    <a:pt x="573" y="0"/>
                  </a:moveTo>
                  <a:lnTo>
                    <a:pt x="605" y="2"/>
                  </a:lnTo>
                  <a:lnTo>
                    <a:pt x="633" y="10"/>
                  </a:lnTo>
                  <a:lnTo>
                    <a:pt x="672" y="30"/>
                  </a:lnTo>
                  <a:lnTo>
                    <a:pt x="704" y="50"/>
                  </a:lnTo>
                  <a:lnTo>
                    <a:pt x="730" y="68"/>
                  </a:lnTo>
                  <a:lnTo>
                    <a:pt x="756" y="84"/>
                  </a:lnTo>
                  <a:lnTo>
                    <a:pt x="782" y="92"/>
                  </a:lnTo>
                  <a:lnTo>
                    <a:pt x="808" y="94"/>
                  </a:lnTo>
                  <a:lnTo>
                    <a:pt x="832" y="92"/>
                  </a:lnTo>
                  <a:lnTo>
                    <a:pt x="856" y="86"/>
                  </a:lnTo>
                  <a:lnTo>
                    <a:pt x="878" y="82"/>
                  </a:lnTo>
                  <a:lnTo>
                    <a:pt x="900" y="84"/>
                  </a:lnTo>
                  <a:lnTo>
                    <a:pt x="918" y="90"/>
                  </a:lnTo>
                  <a:lnTo>
                    <a:pt x="944" y="98"/>
                  </a:lnTo>
                  <a:lnTo>
                    <a:pt x="974" y="108"/>
                  </a:lnTo>
                  <a:lnTo>
                    <a:pt x="1006" y="118"/>
                  </a:lnTo>
                  <a:lnTo>
                    <a:pt x="1038" y="128"/>
                  </a:lnTo>
                  <a:lnTo>
                    <a:pt x="1070" y="136"/>
                  </a:lnTo>
                  <a:lnTo>
                    <a:pt x="1096" y="142"/>
                  </a:lnTo>
                  <a:lnTo>
                    <a:pt x="1117" y="146"/>
                  </a:lnTo>
                  <a:lnTo>
                    <a:pt x="1137" y="146"/>
                  </a:lnTo>
                  <a:lnTo>
                    <a:pt x="1167" y="152"/>
                  </a:lnTo>
                  <a:lnTo>
                    <a:pt x="1203" y="158"/>
                  </a:lnTo>
                  <a:lnTo>
                    <a:pt x="1245" y="166"/>
                  </a:lnTo>
                  <a:lnTo>
                    <a:pt x="1287" y="176"/>
                  </a:lnTo>
                  <a:lnTo>
                    <a:pt x="1327" y="186"/>
                  </a:lnTo>
                  <a:lnTo>
                    <a:pt x="1365" y="198"/>
                  </a:lnTo>
                  <a:lnTo>
                    <a:pt x="1397" y="208"/>
                  </a:lnTo>
                  <a:lnTo>
                    <a:pt x="1421" y="218"/>
                  </a:lnTo>
                  <a:lnTo>
                    <a:pt x="1445" y="232"/>
                  </a:lnTo>
                  <a:lnTo>
                    <a:pt x="1477" y="250"/>
                  </a:lnTo>
                  <a:lnTo>
                    <a:pt x="1513" y="268"/>
                  </a:lnTo>
                  <a:lnTo>
                    <a:pt x="1549" y="290"/>
                  </a:lnTo>
                  <a:lnTo>
                    <a:pt x="1586" y="310"/>
                  </a:lnTo>
                  <a:lnTo>
                    <a:pt x="1622" y="332"/>
                  </a:lnTo>
                  <a:lnTo>
                    <a:pt x="1654" y="350"/>
                  </a:lnTo>
                  <a:lnTo>
                    <a:pt x="1678" y="366"/>
                  </a:lnTo>
                  <a:lnTo>
                    <a:pt x="1710" y="392"/>
                  </a:lnTo>
                  <a:lnTo>
                    <a:pt x="1738" y="422"/>
                  </a:lnTo>
                  <a:lnTo>
                    <a:pt x="1760" y="459"/>
                  </a:lnTo>
                  <a:lnTo>
                    <a:pt x="1780" y="503"/>
                  </a:lnTo>
                  <a:lnTo>
                    <a:pt x="1796" y="551"/>
                  </a:lnTo>
                  <a:lnTo>
                    <a:pt x="1806" y="583"/>
                  </a:lnTo>
                  <a:lnTo>
                    <a:pt x="1812" y="605"/>
                  </a:lnTo>
                  <a:lnTo>
                    <a:pt x="1816" y="623"/>
                  </a:lnTo>
                  <a:lnTo>
                    <a:pt x="1818" y="637"/>
                  </a:lnTo>
                  <a:lnTo>
                    <a:pt x="1818" y="647"/>
                  </a:lnTo>
                  <a:lnTo>
                    <a:pt x="1818" y="657"/>
                  </a:lnTo>
                  <a:lnTo>
                    <a:pt x="1820" y="667"/>
                  </a:lnTo>
                  <a:lnTo>
                    <a:pt x="1824" y="689"/>
                  </a:lnTo>
                  <a:lnTo>
                    <a:pt x="1834" y="709"/>
                  </a:lnTo>
                  <a:lnTo>
                    <a:pt x="1848" y="733"/>
                  </a:lnTo>
                  <a:lnTo>
                    <a:pt x="1860" y="751"/>
                  </a:lnTo>
                  <a:lnTo>
                    <a:pt x="1878" y="775"/>
                  </a:lnTo>
                  <a:lnTo>
                    <a:pt x="1900" y="801"/>
                  </a:lnTo>
                  <a:lnTo>
                    <a:pt x="1924" y="831"/>
                  </a:lnTo>
                  <a:lnTo>
                    <a:pt x="1948" y="861"/>
                  </a:lnTo>
                  <a:lnTo>
                    <a:pt x="1964" y="881"/>
                  </a:lnTo>
                  <a:lnTo>
                    <a:pt x="1974" y="895"/>
                  </a:lnTo>
                  <a:lnTo>
                    <a:pt x="1980" y="905"/>
                  </a:lnTo>
                  <a:lnTo>
                    <a:pt x="1982" y="913"/>
                  </a:lnTo>
                  <a:lnTo>
                    <a:pt x="1980" y="921"/>
                  </a:lnTo>
                  <a:lnTo>
                    <a:pt x="1974" y="935"/>
                  </a:lnTo>
                  <a:lnTo>
                    <a:pt x="1968" y="952"/>
                  </a:lnTo>
                  <a:lnTo>
                    <a:pt x="1964" y="966"/>
                  </a:lnTo>
                  <a:lnTo>
                    <a:pt x="1964" y="978"/>
                  </a:lnTo>
                  <a:lnTo>
                    <a:pt x="1966" y="992"/>
                  </a:lnTo>
                  <a:lnTo>
                    <a:pt x="1974" y="1006"/>
                  </a:lnTo>
                  <a:lnTo>
                    <a:pt x="1984" y="1028"/>
                  </a:lnTo>
                  <a:lnTo>
                    <a:pt x="1990" y="1046"/>
                  </a:lnTo>
                  <a:lnTo>
                    <a:pt x="1990" y="1068"/>
                  </a:lnTo>
                  <a:lnTo>
                    <a:pt x="1990" y="1096"/>
                  </a:lnTo>
                  <a:lnTo>
                    <a:pt x="1992" y="1118"/>
                  </a:lnTo>
                  <a:lnTo>
                    <a:pt x="1990" y="1146"/>
                  </a:lnTo>
                  <a:lnTo>
                    <a:pt x="1990" y="1180"/>
                  </a:lnTo>
                  <a:lnTo>
                    <a:pt x="1990" y="1216"/>
                  </a:lnTo>
                  <a:lnTo>
                    <a:pt x="1988" y="1248"/>
                  </a:lnTo>
                  <a:lnTo>
                    <a:pt x="1988" y="1276"/>
                  </a:lnTo>
                  <a:lnTo>
                    <a:pt x="1990" y="1296"/>
                  </a:lnTo>
                  <a:lnTo>
                    <a:pt x="1994" y="1316"/>
                  </a:lnTo>
                  <a:lnTo>
                    <a:pt x="1998" y="1340"/>
                  </a:lnTo>
                  <a:lnTo>
                    <a:pt x="2000" y="1362"/>
                  </a:lnTo>
                  <a:lnTo>
                    <a:pt x="1996" y="1388"/>
                  </a:lnTo>
                  <a:lnTo>
                    <a:pt x="1986" y="1412"/>
                  </a:lnTo>
                  <a:lnTo>
                    <a:pt x="1976" y="1428"/>
                  </a:lnTo>
                  <a:lnTo>
                    <a:pt x="1960" y="1446"/>
                  </a:lnTo>
                  <a:lnTo>
                    <a:pt x="1942" y="1467"/>
                  </a:lnTo>
                  <a:lnTo>
                    <a:pt x="1922" y="1489"/>
                  </a:lnTo>
                  <a:lnTo>
                    <a:pt x="1900" y="1511"/>
                  </a:lnTo>
                  <a:lnTo>
                    <a:pt x="1880" y="1533"/>
                  </a:lnTo>
                  <a:lnTo>
                    <a:pt x="1862" y="1553"/>
                  </a:lnTo>
                  <a:lnTo>
                    <a:pt x="1848" y="1567"/>
                  </a:lnTo>
                  <a:lnTo>
                    <a:pt x="1838" y="1577"/>
                  </a:lnTo>
                  <a:lnTo>
                    <a:pt x="1836" y="1581"/>
                  </a:lnTo>
                  <a:lnTo>
                    <a:pt x="1832" y="1585"/>
                  </a:lnTo>
                  <a:lnTo>
                    <a:pt x="1822" y="1593"/>
                  </a:lnTo>
                  <a:lnTo>
                    <a:pt x="1806" y="1607"/>
                  </a:lnTo>
                  <a:lnTo>
                    <a:pt x="1786" y="1625"/>
                  </a:lnTo>
                  <a:lnTo>
                    <a:pt x="1764" y="1647"/>
                  </a:lnTo>
                  <a:lnTo>
                    <a:pt x="1738" y="1669"/>
                  </a:lnTo>
                  <a:lnTo>
                    <a:pt x="1710" y="1691"/>
                  </a:lnTo>
                  <a:lnTo>
                    <a:pt x="1684" y="1713"/>
                  </a:lnTo>
                  <a:lnTo>
                    <a:pt x="1656" y="1733"/>
                  </a:lnTo>
                  <a:lnTo>
                    <a:pt x="1632" y="1751"/>
                  </a:lnTo>
                  <a:lnTo>
                    <a:pt x="1610" y="1765"/>
                  </a:lnTo>
                  <a:lnTo>
                    <a:pt x="1590" y="1773"/>
                  </a:lnTo>
                  <a:lnTo>
                    <a:pt x="1563" y="1781"/>
                  </a:lnTo>
                  <a:lnTo>
                    <a:pt x="1529" y="1787"/>
                  </a:lnTo>
                  <a:lnTo>
                    <a:pt x="1493" y="1791"/>
                  </a:lnTo>
                  <a:lnTo>
                    <a:pt x="1457" y="1795"/>
                  </a:lnTo>
                  <a:lnTo>
                    <a:pt x="1421" y="1797"/>
                  </a:lnTo>
                  <a:lnTo>
                    <a:pt x="1391" y="1801"/>
                  </a:lnTo>
                  <a:lnTo>
                    <a:pt x="1367" y="1807"/>
                  </a:lnTo>
                  <a:lnTo>
                    <a:pt x="1351" y="1815"/>
                  </a:lnTo>
                  <a:lnTo>
                    <a:pt x="1145" y="1935"/>
                  </a:lnTo>
                  <a:lnTo>
                    <a:pt x="1143" y="1933"/>
                  </a:lnTo>
                  <a:lnTo>
                    <a:pt x="1135" y="1921"/>
                  </a:lnTo>
                  <a:lnTo>
                    <a:pt x="1123" y="1905"/>
                  </a:lnTo>
                  <a:lnTo>
                    <a:pt x="1108" y="1885"/>
                  </a:lnTo>
                  <a:lnTo>
                    <a:pt x="1090" y="1863"/>
                  </a:lnTo>
                  <a:lnTo>
                    <a:pt x="1070" y="1837"/>
                  </a:lnTo>
                  <a:lnTo>
                    <a:pt x="1052" y="1813"/>
                  </a:lnTo>
                  <a:lnTo>
                    <a:pt x="1034" y="1787"/>
                  </a:lnTo>
                  <a:lnTo>
                    <a:pt x="1018" y="1765"/>
                  </a:lnTo>
                  <a:lnTo>
                    <a:pt x="1006" y="1745"/>
                  </a:lnTo>
                  <a:lnTo>
                    <a:pt x="996" y="1731"/>
                  </a:lnTo>
                  <a:lnTo>
                    <a:pt x="994" y="1721"/>
                  </a:lnTo>
                  <a:lnTo>
                    <a:pt x="1181" y="1593"/>
                  </a:lnTo>
                  <a:lnTo>
                    <a:pt x="1183" y="1587"/>
                  </a:lnTo>
                  <a:lnTo>
                    <a:pt x="1191" y="1575"/>
                  </a:lnTo>
                  <a:lnTo>
                    <a:pt x="1203" y="1559"/>
                  </a:lnTo>
                  <a:lnTo>
                    <a:pt x="1221" y="1541"/>
                  </a:lnTo>
                  <a:lnTo>
                    <a:pt x="1243" y="1527"/>
                  </a:lnTo>
                  <a:lnTo>
                    <a:pt x="1263" y="1515"/>
                  </a:lnTo>
                  <a:lnTo>
                    <a:pt x="1277" y="1505"/>
                  </a:lnTo>
                  <a:lnTo>
                    <a:pt x="1289" y="1493"/>
                  </a:lnTo>
                  <a:lnTo>
                    <a:pt x="1297" y="1479"/>
                  </a:lnTo>
                  <a:lnTo>
                    <a:pt x="1307" y="1463"/>
                  </a:lnTo>
                  <a:lnTo>
                    <a:pt x="1321" y="1442"/>
                  </a:lnTo>
                  <a:lnTo>
                    <a:pt x="1331" y="1424"/>
                  </a:lnTo>
                  <a:lnTo>
                    <a:pt x="1343" y="1410"/>
                  </a:lnTo>
                  <a:lnTo>
                    <a:pt x="1361" y="1396"/>
                  </a:lnTo>
                  <a:lnTo>
                    <a:pt x="1375" y="1384"/>
                  </a:lnTo>
                  <a:lnTo>
                    <a:pt x="1385" y="1370"/>
                  </a:lnTo>
                  <a:lnTo>
                    <a:pt x="1393" y="1354"/>
                  </a:lnTo>
                  <a:lnTo>
                    <a:pt x="1403" y="1340"/>
                  </a:lnTo>
                  <a:lnTo>
                    <a:pt x="1417" y="1328"/>
                  </a:lnTo>
                  <a:lnTo>
                    <a:pt x="1437" y="1322"/>
                  </a:lnTo>
                  <a:lnTo>
                    <a:pt x="1467" y="1318"/>
                  </a:lnTo>
                  <a:lnTo>
                    <a:pt x="1491" y="1318"/>
                  </a:lnTo>
                  <a:lnTo>
                    <a:pt x="1509" y="1316"/>
                  </a:lnTo>
                  <a:lnTo>
                    <a:pt x="1521" y="1312"/>
                  </a:lnTo>
                  <a:lnTo>
                    <a:pt x="1529" y="1302"/>
                  </a:lnTo>
                  <a:lnTo>
                    <a:pt x="1539" y="1288"/>
                  </a:lnTo>
                  <a:lnTo>
                    <a:pt x="1545" y="1274"/>
                  </a:lnTo>
                  <a:lnTo>
                    <a:pt x="1551" y="1264"/>
                  </a:lnTo>
                  <a:lnTo>
                    <a:pt x="1553" y="1260"/>
                  </a:lnTo>
                  <a:lnTo>
                    <a:pt x="1551" y="1256"/>
                  </a:lnTo>
                  <a:lnTo>
                    <a:pt x="1543" y="1246"/>
                  </a:lnTo>
                  <a:lnTo>
                    <a:pt x="1535" y="1234"/>
                  </a:lnTo>
                  <a:lnTo>
                    <a:pt x="1525" y="1218"/>
                  </a:lnTo>
                  <a:lnTo>
                    <a:pt x="1513" y="1202"/>
                  </a:lnTo>
                  <a:lnTo>
                    <a:pt x="1505" y="1186"/>
                  </a:lnTo>
                  <a:lnTo>
                    <a:pt x="1499" y="1174"/>
                  </a:lnTo>
                  <a:lnTo>
                    <a:pt x="1497" y="1168"/>
                  </a:lnTo>
                  <a:lnTo>
                    <a:pt x="1493" y="1170"/>
                  </a:lnTo>
                  <a:lnTo>
                    <a:pt x="1483" y="1180"/>
                  </a:lnTo>
                  <a:lnTo>
                    <a:pt x="1469" y="1194"/>
                  </a:lnTo>
                  <a:lnTo>
                    <a:pt x="1447" y="1210"/>
                  </a:lnTo>
                  <a:lnTo>
                    <a:pt x="1421" y="1226"/>
                  </a:lnTo>
                  <a:lnTo>
                    <a:pt x="1389" y="1244"/>
                  </a:lnTo>
                  <a:lnTo>
                    <a:pt x="1353" y="1258"/>
                  </a:lnTo>
                  <a:lnTo>
                    <a:pt x="1311" y="1270"/>
                  </a:lnTo>
                  <a:lnTo>
                    <a:pt x="1263" y="1276"/>
                  </a:lnTo>
                  <a:lnTo>
                    <a:pt x="1207" y="1280"/>
                  </a:lnTo>
                  <a:lnTo>
                    <a:pt x="1151" y="1282"/>
                  </a:lnTo>
                  <a:lnTo>
                    <a:pt x="1098" y="1284"/>
                  </a:lnTo>
                  <a:lnTo>
                    <a:pt x="1044" y="1284"/>
                  </a:lnTo>
                  <a:lnTo>
                    <a:pt x="996" y="1282"/>
                  </a:lnTo>
                  <a:lnTo>
                    <a:pt x="954" y="1276"/>
                  </a:lnTo>
                  <a:lnTo>
                    <a:pt x="918" y="1268"/>
                  </a:lnTo>
                  <a:lnTo>
                    <a:pt x="892" y="1254"/>
                  </a:lnTo>
                  <a:lnTo>
                    <a:pt x="884" y="1248"/>
                  </a:lnTo>
                  <a:lnTo>
                    <a:pt x="880" y="1242"/>
                  </a:lnTo>
                  <a:lnTo>
                    <a:pt x="876" y="1238"/>
                  </a:lnTo>
                  <a:lnTo>
                    <a:pt x="868" y="1234"/>
                  </a:lnTo>
                  <a:lnTo>
                    <a:pt x="854" y="1234"/>
                  </a:lnTo>
                  <a:lnTo>
                    <a:pt x="846" y="1232"/>
                  </a:lnTo>
                  <a:lnTo>
                    <a:pt x="838" y="1232"/>
                  </a:lnTo>
                  <a:lnTo>
                    <a:pt x="834" y="1230"/>
                  </a:lnTo>
                  <a:lnTo>
                    <a:pt x="832" y="1228"/>
                  </a:lnTo>
                  <a:lnTo>
                    <a:pt x="830" y="1226"/>
                  </a:lnTo>
                  <a:lnTo>
                    <a:pt x="830" y="1224"/>
                  </a:lnTo>
                  <a:lnTo>
                    <a:pt x="830" y="1222"/>
                  </a:lnTo>
                  <a:lnTo>
                    <a:pt x="830" y="1220"/>
                  </a:lnTo>
                  <a:lnTo>
                    <a:pt x="830" y="1220"/>
                  </a:lnTo>
                  <a:lnTo>
                    <a:pt x="828" y="1210"/>
                  </a:lnTo>
                  <a:lnTo>
                    <a:pt x="818" y="1198"/>
                  </a:lnTo>
                  <a:lnTo>
                    <a:pt x="804" y="1186"/>
                  </a:lnTo>
                  <a:lnTo>
                    <a:pt x="788" y="1174"/>
                  </a:lnTo>
                  <a:lnTo>
                    <a:pt x="774" y="1164"/>
                  </a:lnTo>
                  <a:lnTo>
                    <a:pt x="762" y="1156"/>
                  </a:lnTo>
                  <a:lnTo>
                    <a:pt x="756" y="1154"/>
                  </a:lnTo>
                  <a:lnTo>
                    <a:pt x="750" y="1150"/>
                  </a:lnTo>
                  <a:lnTo>
                    <a:pt x="738" y="1144"/>
                  </a:lnTo>
                  <a:lnTo>
                    <a:pt x="718" y="1132"/>
                  </a:lnTo>
                  <a:lnTo>
                    <a:pt x="692" y="1118"/>
                  </a:lnTo>
                  <a:lnTo>
                    <a:pt x="660" y="1102"/>
                  </a:lnTo>
                  <a:lnTo>
                    <a:pt x="627" y="1084"/>
                  </a:lnTo>
                  <a:lnTo>
                    <a:pt x="591" y="1064"/>
                  </a:lnTo>
                  <a:lnTo>
                    <a:pt x="555" y="1042"/>
                  </a:lnTo>
                  <a:lnTo>
                    <a:pt x="517" y="1022"/>
                  </a:lnTo>
                  <a:lnTo>
                    <a:pt x="481" y="1002"/>
                  </a:lnTo>
                  <a:lnTo>
                    <a:pt x="447" y="984"/>
                  </a:lnTo>
                  <a:lnTo>
                    <a:pt x="417" y="966"/>
                  </a:lnTo>
                  <a:lnTo>
                    <a:pt x="391" y="952"/>
                  </a:lnTo>
                  <a:lnTo>
                    <a:pt x="373" y="943"/>
                  </a:lnTo>
                  <a:lnTo>
                    <a:pt x="359" y="935"/>
                  </a:lnTo>
                  <a:lnTo>
                    <a:pt x="355" y="933"/>
                  </a:lnTo>
                  <a:lnTo>
                    <a:pt x="355" y="939"/>
                  </a:lnTo>
                  <a:lnTo>
                    <a:pt x="353" y="954"/>
                  </a:lnTo>
                  <a:lnTo>
                    <a:pt x="349" y="976"/>
                  </a:lnTo>
                  <a:lnTo>
                    <a:pt x="345" y="1004"/>
                  </a:lnTo>
                  <a:lnTo>
                    <a:pt x="339" y="1038"/>
                  </a:lnTo>
                  <a:lnTo>
                    <a:pt x="335" y="1070"/>
                  </a:lnTo>
                  <a:lnTo>
                    <a:pt x="329" y="1104"/>
                  </a:lnTo>
                  <a:lnTo>
                    <a:pt x="323" y="1134"/>
                  </a:lnTo>
                  <a:lnTo>
                    <a:pt x="319" y="1158"/>
                  </a:lnTo>
                  <a:lnTo>
                    <a:pt x="315" y="1176"/>
                  </a:lnTo>
                  <a:lnTo>
                    <a:pt x="311" y="1186"/>
                  </a:lnTo>
                  <a:lnTo>
                    <a:pt x="307" y="1184"/>
                  </a:lnTo>
                  <a:lnTo>
                    <a:pt x="293" y="1180"/>
                  </a:lnTo>
                  <a:lnTo>
                    <a:pt x="269" y="1174"/>
                  </a:lnTo>
                  <a:lnTo>
                    <a:pt x="241" y="1166"/>
                  </a:lnTo>
                  <a:lnTo>
                    <a:pt x="205" y="1160"/>
                  </a:lnTo>
                  <a:lnTo>
                    <a:pt x="168" y="1152"/>
                  </a:lnTo>
                  <a:lnTo>
                    <a:pt x="126" y="1148"/>
                  </a:lnTo>
                  <a:lnTo>
                    <a:pt x="84" y="1146"/>
                  </a:lnTo>
                  <a:lnTo>
                    <a:pt x="40" y="1146"/>
                  </a:lnTo>
                  <a:lnTo>
                    <a:pt x="74" y="917"/>
                  </a:lnTo>
                  <a:lnTo>
                    <a:pt x="72" y="913"/>
                  </a:lnTo>
                  <a:lnTo>
                    <a:pt x="68" y="903"/>
                  </a:lnTo>
                  <a:lnTo>
                    <a:pt x="60" y="887"/>
                  </a:lnTo>
                  <a:lnTo>
                    <a:pt x="52" y="867"/>
                  </a:lnTo>
                  <a:lnTo>
                    <a:pt x="44" y="847"/>
                  </a:lnTo>
                  <a:lnTo>
                    <a:pt x="38" y="829"/>
                  </a:lnTo>
                  <a:lnTo>
                    <a:pt x="34" y="813"/>
                  </a:lnTo>
                  <a:lnTo>
                    <a:pt x="34" y="797"/>
                  </a:lnTo>
                  <a:lnTo>
                    <a:pt x="34" y="783"/>
                  </a:lnTo>
                  <a:lnTo>
                    <a:pt x="32" y="771"/>
                  </a:lnTo>
                  <a:lnTo>
                    <a:pt x="28" y="757"/>
                  </a:lnTo>
                  <a:lnTo>
                    <a:pt x="20" y="739"/>
                  </a:lnTo>
                  <a:lnTo>
                    <a:pt x="12" y="721"/>
                  </a:lnTo>
                  <a:lnTo>
                    <a:pt x="4" y="697"/>
                  </a:lnTo>
                  <a:lnTo>
                    <a:pt x="0" y="673"/>
                  </a:lnTo>
                  <a:lnTo>
                    <a:pt x="0" y="647"/>
                  </a:lnTo>
                  <a:lnTo>
                    <a:pt x="6" y="621"/>
                  </a:lnTo>
                  <a:lnTo>
                    <a:pt x="20" y="597"/>
                  </a:lnTo>
                  <a:lnTo>
                    <a:pt x="36" y="579"/>
                  </a:lnTo>
                  <a:lnTo>
                    <a:pt x="48" y="565"/>
                  </a:lnTo>
                  <a:lnTo>
                    <a:pt x="56" y="557"/>
                  </a:lnTo>
                  <a:lnTo>
                    <a:pt x="60" y="547"/>
                  </a:lnTo>
                  <a:lnTo>
                    <a:pt x="62" y="537"/>
                  </a:lnTo>
                  <a:lnTo>
                    <a:pt x="62" y="523"/>
                  </a:lnTo>
                  <a:lnTo>
                    <a:pt x="58" y="509"/>
                  </a:lnTo>
                  <a:lnTo>
                    <a:pt x="52" y="499"/>
                  </a:lnTo>
                  <a:lnTo>
                    <a:pt x="44" y="493"/>
                  </a:lnTo>
                  <a:lnTo>
                    <a:pt x="40" y="485"/>
                  </a:lnTo>
                  <a:lnTo>
                    <a:pt x="38" y="471"/>
                  </a:lnTo>
                  <a:lnTo>
                    <a:pt x="38" y="455"/>
                  </a:lnTo>
                  <a:lnTo>
                    <a:pt x="38" y="445"/>
                  </a:lnTo>
                  <a:lnTo>
                    <a:pt x="40" y="436"/>
                  </a:lnTo>
                  <a:lnTo>
                    <a:pt x="42" y="420"/>
                  </a:lnTo>
                  <a:lnTo>
                    <a:pt x="44" y="398"/>
                  </a:lnTo>
                  <a:lnTo>
                    <a:pt x="46" y="370"/>
                  </a:lnTo>
                  <a:lnTo>
                    <a:pt x="46" y="342"/>
                  </a:lnTo>
                  <a:lnTo>
                    <a:pt x="50" y="314"/>
                  </a:lnTo>
                  <a:lnTo>
                    <a:pt x="58" y="290"/>
                  </a:lnTo>
                  <a:lnTo>
                    <a:pt x="74" y="268"/>
                  </a:lnTo>
                  <a:lnTo>
                    <a:pt x="104" y="240"/>
                  </a:lnTo>
                  <a:lnTo>
                    <a:pt x="136" y="208"/>
                  </a:lnTo>
                  <a:lnTo>
                    <a:pt x="172" y="174"/>
                  </a:lnTo>
                  <a:lnTo>
                    <a:pt x="213" y="142"/>
                  </a:lnTo>
                  <a:lnTo>
                    <a:pt x="239" y="124"/>
                  </a:lnTo>
                  <a:lnTo>
                    <a:pt x="259" y="112"/>
                  </a:lnTo>
                  <a:lnTo>
                    <a:pt x="277" y="104"/>
                  </a:lnTo>
                  <a:lnTo>
                    <a:pt x="293" y="98"/>
                  </a:lnTo>
                  <a:lnTo>
                    <a:pt x="309" y="96"/>
                  </a:lnTo>
                  <a:lnTo>
                    <a:pt x="327" y="96"/>
                  </a:lnTo>
                  <a:lnTo>
                    <a:pt x="347" y="92"/>
                  </a:lnTo>
                  <a:lnTo>
                    <a:pt x="361" y="86"/>
                  </a:lnTo>
                  <a:lnTo>
                    <a:pt x="373" y="76"/>
                  </a:lnTo>
                  <a:lnTo>
                    <a:pt x="387" y="64"/>
                  </a:lnTo>
                  <a:lnTo>
                    <a:pt x="405" y="52"/>
                  </a:lnTo>
                  <a:lnTo>
                    <a:pt x="421" y="42"/>
                  </a:lnTo>
                  <a:lnTo>
                    <a:pt x="445" y="32"/>
                  </a:lnTo>
                  <a:lnTo>
                    <a:pt x="473" y="20"/>
                  </a:lnTo>
                  <a:lnTo>
                    <a:pt x="505" y="10"/>
                  </a:lnTo>
                  <a:lnTo>
                    <a:pt x="539" y="2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04690506-0735-4D3A-8B34-9F11D907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060576"/>
              <a:ext cx="263525" cy="255588"/>
            </a:xfrm>
            <a:custGeom>
              <a:avLst/>
              <a:gdLst>
                <a:gd name="T0" fmla="*/ 122 w 331"/>
                <a:gd name="T1" fmla="*/ 0 h 324"/>
                <a:gd name="T2" fmla="*/ 134 w 331"/>
                <a:gd name="T3" fmla="*/ 2 h 324"/>
                <a:gd name="T4" fmla="*/ 156 w 331"/>
                <a:gd name="T5" fmla="*/ 22 h 324"/>
                <a:gd name="T6" fmla="*/ 182 w 331"/>
                <a:gd name="T7" fmla="*/ 48 h 324"/>
                <a:gd name="T8" fmla="*/ 206 w 331"/>
                <a:gd name="T9" fmla="*/ 80 h 324"/>
                <a:gd name="T10" fmla="*/ 232 w 331"/>
                <a:gd name="T11" fmla="*/ 114 h 324"/>
                <a:gd name="T12" fmla="*/ 258 w 331"/>
                <a:gd name="T13" fmla="*/ 148 h 324"/>
                <a:gd name="T14" fmla="*/ 275 w 331"/>
                <a:gd name="T15" fmla="*/ 172 h 324"/>
                <a:gd name="T16" fmla="*/ 289 w 331"/>
                <a:gd name="T17" fmla="*/ 192 h 324"/>
                <a:gd name="T18" fmla="*/ 299 w 331"/>
                <a:gd name="T19" fmla="*/ 210 h 324"/>
                <a:gd name="T20" fmla="*/ 307 w 331"/>
                <a:gd name="T21" fmla="*/ 226 h 324"/>
                <a:gd name="T22" fmla="*/ 315 w 331"/>
                <a:gd name="T23" fmla="*/ 244 h 324"/>
                <a:gd name="T24" fmla="*/ 321 w 331"/>
                <a:gd name="T25" fmla="*/ 264 h 324"/>
                <a:gd name="T26" fmla="*/ 329 w 331"/>
                <a:gd name="T27" fmla="*/ 286 h 324"/>
                <a:gd name="T28" fmla="*/ 331 w 331"/>
                <a:gd name="T29" fmla="*/ 304 h 324"/>
                <a:gd name="T30" fmla="*/ 331 w 331"/>
                <a:gd name="T31" fmla="*/ 316 h 324"/>
                <a:gd name="T32" fmla="*/ 329 w 331"/>
                <a:gd name="T33" fmla="*/ 324 h 324"/>
                <a:gd name="T34" fmla="*/ 68 w 331"/>
                <a:gd name="T35" fmla="*/ 324 h 324"/>
                <a:gd name="T36" fmla="*/ 66 w 331"/>
                <a:gd name="T37" fmla="*/ 318 h 324"/>
                <a:gd name="T38" fmla="*/ 64 w 331"/>
                <a:gd name="T39" fmla="*/ 314 h 324"/>
                <a:gd name="T40" fmla="*/ 58 w 331"/>
                <a:gd name="T41" fmla="*/ 310 h 324"/>
                <a:gd name="T42" fmla="*/ 54 w 331"/>
                <a:gd name="T43" fmla="*/ 308 h 324"/>
                <a:gd name="T44" fmla="*/ 52 w 331"/>
                <a:gd name="T45" fmla="*/ 302 h 324"/>
                <a:gd name="T46" fmla="*/ 50 w 331"/>
                <a:gd name="T47" fmla="*/ 292 h 324"/>
                <a:gd name="T48" fmla="*/ 50 w 331"/>
                <a:gd name="T49" fmla="*/ 274 h 324"/>
                <a:gd name="T50" fmla="*/ 48 w 331"/>
                <a:gd name="T51" fmla="*/ 256 h 324"/>
                <a:gd name="T52" fmla="*/ 40 w 331"/>
                <a:gd name="T53" fmla="*/ 236 h 324"/>
                <a:gd name="T54" fmla="*/ 30 w 331"/>
                <a:gd name="T55" fmla="*/ 218 h 324"/>
                <a:gd name="T56" fmla="*/ 20 w 331"/>
                <a:gd name="T57" fmla="*/ 200 h 324"/>
                <a:gd name="T58" fmla="*/ 10 w 331"/>
                <a:gd name="T59" fmla="*/ 186 h 324"/>
                <a:gd name="T60" fmla="*/ 2 w 331"/>
                <a:gd name="T61" fmla="*/ 176 h 324"/>
                <a:gd name="T62" fmla="*/ 0 w 331"/>
                <a:gd name="T63" fmla="*/ 172 h 324"/>
                <a:gd name="T64" fmla="*/ 2 w 331"/>
                <a:gd name="T65" fmla="*/ 168 h 324"/>
                <a:gd name="T66" fmla="*/ 8 w 331"/>
                <a:gd name="T67" fmla="*/ 156 h 324"/>
                <a:gd name="T68" fmla="*/ 18 w 331"/>
                <a:gd name="T69" fmla="*/ 136 h 324"/>
                <a:gd name="T70" fmla="*/ 30 w 331"/>
                <a:gd name="T71" fmla="*/ 114 h 324"/>
                <a:gd name="T72" fmla="*/ 46 w 331"/>
                <a:gd name="T73" fmla="*/ 90 h 324"/>
                <a:gd name="T74" fmla="*/ 60 w 331"/>
                <a:gd name="T75" fmla="*/ 64 h 324"/>
                <a:gd name="T76" fmla="*/ 78 w 331"/>
                <a:gd name="T77" fmla="*/ 42 h 324"/>
                <a:gd name="T78" fmla="*/ 94 w 331"/>
                <a:gd name="T79" fmla="*/ 22 h 324"/>
                <a:gd name="T80" fmla="*/ 108 w 331"/>
                <a:gd name="T81" fmla="*/ 6 h 324"/>
                <a:gd name="T82" fmla="*/ 122 w 331"/>
                <a:gd name="T8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1" h="324">
                  <a:moveTo>
                    <a:pt x="122" y="0"/>
                  </a:moveTo>
                  <a:lnTo>
                    <a:pt x="134" y="2"/>
                  </a:lnTo>
                  <a:lnTo>
                    <a:pt x="156" y="22"/>
                  </a:lnTo>
                  <a:lnTo>
                    <a:pt x="182" y="48"/>
                  </a:lnTo>
                  <a:lnTo>
                    <a:pt x="206" y="80"/>
                  </a:lnTo>
                  <a:lnTo>
                    <a:pt x="232" y="114"/>
                  </a:lnTo>
                  <a:lnTo>
                    <a:pt x="258" y="148"/>
                  </a:lnTo>
                  <a:lnTo>
                    <a:pt x="275" y="172"/>
                  </a:lnTo>
                  <a:lnTo>
                    <a:pt x="289" y="192"/>
                  </a:lnTo>
                  <a:lnTo>
                    <a:pt x="299" y="210"/>
                  </a:lnTo>
                  <a:lnTo>
                    <a:pt x="307" y="226"/>
                  </a:lnTo>
                  <a:lnTo>
                    <a:pt x="315" y="244"/>
                  </a:lnTo>
                  <a:lnTo>
                    <a:pt x="321" y="264"/>
                  </a:lnTo>
                  <a:lnTo>
                    <a:pt x="329" y="286"/>
                  </a:lnTo>
                  <a:lnTo>
                    <a:pt x="331" y="304"/>
                  </a:lnTo>
                  <a:lnTo>
                    <a:pt x="331" y="316"/>
                  </a:lnTo>
                  <a:lnTo>
                    <a:pt x="329" y="324"/>
                  </a:lnTo>
                  <a:lnTo>
                    <a:pt x="68" y="324"/>
                  </a:lnTo>
                  <a:lnTo>
                    <a:pt x="66" y="318"/>
                  </a:lnTo>
                  <a:lnTo>
                    <a:pt x="64" y="314"/>
                  </a:lnTo>
                  <a:lnTo>
                    <a:pt x="58" y="310"/>
                  </a:lnTo>
                  <a:lnTo>
                    <a:pt x="54" y="308"/>
                  </a:lnTo>
                  <a:lnTo>
                    <a:pt x="52" y="302"/>
                  </a:lnTo>
                  <a:lnTo>
                    <a:pt x="50" y="292"/>
                  </a:lnTo>
                  <a:lnTo>
                    <a:pt x="50" y="274"/>
                  </a:lnTo>
                  <a:lnTo>
                    <a:pt x="48" y="256"/>
                  </a:lnTo>
                  <a:lnTo>
                    <a:pt x="40" y="236"/>
                  </a:lnTo>
                  <a:lnTo>
                    <a:pt x="30" y="218"/>
                  </a:lnTo>
                  <a:lnTo>
                    <a:pt x="20" y="200"/>
                  </a:lnTo>
                  <a:lnTo>
                    <a:pt x="10" y="186"/>
                  </a:lnTo>
                  <a:lnTo>
                    <a:pt x="2" y="176"/>
                  </a:lnTo>
                  <a:lnTo>
                    <a:pt x="0" y="172"/>
                  </a:lnTo>
                  <a:lnTo>
                    <a:pt x="2" y="168"/>
                  </a:lnTo>
                  <a:lnTo>
                    <a:pt x="8" y="156"/>
                  </a:lnTo>
                  <a:lnTo>
                    <a:pt x="18" y="136"/>
                  </a:lnTo>
                  <a:lnTo>
                    <a:pt x="30" y="114"/>
                  </a:lnTo>
                  <a:lnTo>
                    <a:pt x="46" y="90"/>
                  </a:lnTo>
                  <a:lnTo>
                    <a:pt x="60" y="64"/>
                  </a:lnTo>
                  <a:lnTo>
                    <a:pt x="78" y="42"/>
                  </a:lnTo>
                  <a:lnTo>
                    <a:pt x="94" y="22"/>
                  </a:lnTo>
                  <a:lnTo>
                    <a:pt x="108" y="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E144CD42-1060-4227-B2DC-45CF5245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488" y="1614488"/>
              <a:ext cx="608013" cy="661988"/>
            </a:xfrm>
            <a:custGeom>
              <a:avLst/>
              <a:gdLst>
                <a:gd name="T0" fmla="*/ 433 w 767"/>
                <a:gd name="T1" fmla="*/ 2 h 834"/>
                <a:gd name="T2" fmla="*/ 495 w 767"/>
                <a:gd name="T3" fmla="*/ 22 h 834"/>
                <a:gd name="T4" fmla="*/ 565 w 767"/>
                <a:gd name="T5" fmla="*/ 49 h 834"/>
                <a:gd name="T6" fmla="*/ 635 w 767"/>
                <a:gd name="T7" fmla="*/ 89 h 834"/>
                <a:gd name="T8" fmla="*/ 685 w 767"/>
                <a:gd name="T9" fmla="*/ 135 h 834"/>
                <a:gd name="T10" fmla="*/ 715 w 767"/>
                <a:gd name="T11" fmla="*/ 185 h 834"/>
                <a:gd name="T12" fmla="*/ 739 w 767"/>
                <a:gd name="T13" fmla="*/ 239 h 834"/>
                <a:gd name="T14" fmla="*/ 747 w 767"/>
                <a:gd name="T15" fmla="*/ 305 h 834"/>
                <a:gd name="T16" fmla="*/ 735 w 767"/>
                <a:gd name="T17" fmla="*/ 379 h 834"/>
                <a:gd name="T18" fmla="*/ 723 w 767"/>
                <a:gd name="T19" fmla="*/ 417 h 834"/>
                <a:gd name="T20" fmla="*/ 719 w 767"/>
                <a:gd name="T21" fmla="*/ 425 h 834"/>
                <a:gd name="T22" fmla="*/ 735 w 767"/>
                <a:gd name="T23" fmla="*/ 423 h 834"/>
                <a:gd name="T24" fmla="*/ 755 w 767"/>
                <a:gd name="T25" fmla="*/ 425 h 834"/>
                <a:gd name="T26" fmla="*/ 767 w 767"/>
                <a:gd name="T27" fmla="*/ 439 h 834"/>
                <a:gd name="T28" fmla="*/ 751 w 767"/>
                <a:gd name="T29" fmla="*/ 475 h 834"/>
                <a:gd name="T30" fmla="*/ 715 w 767"/>
                <a:gd name="T31" fmla="*/ 505 h 834"/>
                <a:gd name="T32" fmla="*/ 683 w 767"/>
                <a:gd name="T33" fmla="*/ 529 h 834"/>
                <a:gd name="T34" fmla="*/ 675 w 767"/>
                <a:gd name="T35" fmla="*/ 560 h 834"/>
                <a:gd name="T36" fmla="*/ 659 w 767"/>
                <a:gd name="T37" fmla="*/ 620 h 834"/>
                <a:gd name="T38" fmla="*/ 611 w 767"/>
                <a:gd name="T39" fmla="*/ 696 h 834"/>
                <a:gd name="T40" fmla="*/ 567 w 767"/>
                <a:gd name="T41" fmla="*/ 736 h 834"/>
                <a:gd name="T42" fmla="*/ 533 w 767"/>
                <a:gd name="T43" fmla="*/ 752 h 834"/>
                <a:gd name="T44" fmla="*/ 509 w 767"/>
                <a:gd name="T45" fmla="*/ 758 h 834"/>
                <a:gd name="T46" fmla="*/ 483 w 767"/>
                <a:gd name="T47" fmla="*/ 770 h 834"/>
                <a:gd name="T48" fmla="*/ 443 w 767"/>
                <a:gd name="T49" fmla="*/ 790 h 834"/>
                <a:gd name="T50" fmla="*/ 399 w 767"/>
                <a:gd name="T51" fmla="*/ 790 h 834"/>
                <a:gd name="T52" fmla="*/ 385 w 767"/>
                <a:gd name="T53" fmla="*/ 790 h 834"/>
                <a:gd name="T54" fmla="*/ 359 w 767"/>
                <a:gd name="T55" fmla="*/ 796 h 834"/>
                <a:gd name="T56" fmla="*/ 341 w 767"/>
                <a:gd name="T57" fmla="*/ 816 h 834"/>
                <a:gd name="T58" fmla="*/ 331 w 767"/>
                <a:gd name="T59" fmla="*/ 830 h 834"/>
                <a:gd name="T60" fmla="*/ 316 w 767"/>
                <a:gd name="T61" fmla="*/ 834 h 834"/>
                <a:gd name="T62" fmla="*/ 280 w 767"/>
                <a:gd name="T63" fmla="*/ 820 h 834"/>
                <a:gd name="T64" fmla="*/ 248 w 767"/>
                <a:gd name="T65" fmla="*/ 812 h 834"/>
                <a:gd name="T66" fmla="*/ 210 w 767"/>
                <a:gd name="T67" fmla="*/ 804 h 834"/>
                <a:gd name="T68" fmla="*/ 162 w 767"/>
                <a:gd name="T69" fmla="*/ 780 h 834"/>
                <a:gd name="T70" fmla="*/ 132 w 767"/>
                <a:gd name="T71" fmla="*/ 754 h 834"/>
                <a:gd name="T72" fmla="*/ 96 w 767"/>
                <a:gd name="T73" fmla="*/ 714 h 834"/>
                <a:gd name="T74" fmla="*/ 64 w 767"/>
                <a:gd name="T75" fmla="*/ 672 h 834"/>
                <a:gd name="T76" fmla="*/ 50 w 767"/>
                <a:gd name="T77" fmla="*/ 644 h 834"/>
                <a:gd name="T78" fmla="*/ 42 w 767"/>
                <a:gd name="T79" fmla="*/ 620 h 834"/>
                <a:gd name="T80" fmla="*/ 28 w 767"/>
                <a:gd name="T81" fmla="*/ 580 h 834"/>
                <a:gd name="T82" fmla="*/ 16 w 767"/>
                <a:gd name="T83" fmla="*/ 552 h 834"/>
                <a:gd name="T84" fmla="*/ 14 w 767"/>
                <a:gd name="T85" fmla="*/ 523 h 834"/>
                <a:gd name="T86" fmla="*/ 4 w 767"/>
                <a:gd name="T87" fmla="*/ 477 h 834"/>
                <a:gd name="T88" fmla="*/ 4 w 767"/>
                <a:gd name="T89" fmla="*/ 437 h 834"/>
                <a:gd name="T90" fmla="*/ 14 w 767"/>
                <a:gd name="T91" fmla="*/ 425 h 834"/>
                <a:gd name="T92" fmla="*/ 22 w 767"/>
                <a:gd name="T93" fmla="*/ 421 h 834"/>
                <a:gd name="T94" fmla="*/ 26 w 767"/>
                <a:gd name="T95" fmla="*/ 401 h 834"/>
                <a:gd name="T96" fmla="*/ 28 w 767"/>
                <a:gd name="T97" fmla="*/ 345 h 834"/>
                <a:gd name="T98" fmla="*/ 36 w 767"/>
                <a:gd name="T99" fmla="*/ 281 h 834"/>
                <a:gd name="T100" fmla="*/ 56 w 767"/>
                <a:gd name="T101" fmla="*/ 233 h 834"/>
                <a:gd name="T102" fmla="*/ 72 w 767"/>
                <a:gd name="T103" fmla="*/ 195 h 834"/>
                <a:gd name="T104" fmla="*/ 106 w 767"/>
                <a:gd name="T105" fmla="*/ 153 h 834"/>
                <a:gd name="T106" fmla="*/ 184 w 767"/>
                <a:gd name="T107" fmla="*/ 101 h 834"/>
                <a:gd name="T108" fmla="*/ 260 w 767"/>
                <a:gd name="T109" fmla="*/ 51 h 834"/>
                <a:gd name="T110" fmla="*/ 322 w 767"/>
                <a:gd name="T111" fmla="*/ 16 h 834"/>
                <a:gd name="T112" fmla="*/ 395 w 767"/>
                <a:gd name="T113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7" h="834">
                  <a:moveTo>
                    <a:pt x="395" y="0"/>
                  </a:moveTo>
                  <a:lnTo>
                    <a:pt x="433" y="2"/>
                  </a:lnTo>
                  <a:lnTo>
                    <a:pt x="467" y="10"/>
                  </a:lnTo>
                  <a:lnTo>
                    <a:pt x="495" y="22"/>
                  </a:lnTo>
                  <a:lnTo>
                    <a:pt x="529" y="34"/>
                  </a:lnTo>
                  <a:lnTo>
                    <a:pt x="565" y="49"/>
                  </a:lnTo>
                  <a:lnTo>
                    <a:pt x="601" y="67"/>
                  </a:lnTo>
                  <a:lnTo>
                    <a:pt x="635" y="89"/>
                  </a:lnTo>
                  <a:lnTo>
                    <a:pt x="665" y="111"/>
                  </a:lnTo>
                  <a:lnTo>
                    <a:pt x="685" y="135"/>
                  </a:lnTo>
                  <a:lnTo>
                    <a:pt x="701" y="161"/>
                  </a:lnTo>
                  <a:lnTo>
                    <a:pt x="715" y="185"/>
                  </a:lnTo>
                  <a:lnTo>
                    <a:pt x="729" y="211"/>
                  </a:lnTo>
                  <a:lnTo>
                    <a:pt x="739" y="239"/>
                  </a:lnTo>
                  <a:lnTo>
                    <a:pt x="745" y="269"/>
                  </a:lnTo>
                  <a:lnTo>
                    <a:pt x="747" y="305"/>
                  </a:lnTo>
                  <a:lnTo>
                    <a:pt x="741" y="343"/>
                  </a:lnTo>
                  <a:lnTo>
                    <a:pt x="735" y="379"/>
                  </a:lnTo>
                  <a:lnTo>
                    <a:pt x="729" y="403"/>
                  </a:lnTo>
                  <a:lnTo>
                    <a:pt x="723" y="417"/>
                  </a:lnTo>
                  <a:lnTo>
                    <a:pt x="719" y="425"/>
                  </a:lnTo>
                  <a:lnTo>
                    <a:pt x="719" y="425"/>
                  </a:lnTo>
                  <a:lnTo>
                    <a:pt x="725" y="423"/>
                  </a:lnTo>
                  <a:lnTo>
                    <a:pt x="735" y="423"/>
                  </a:lnTo>
                  <a:lnTo>
                    <a:pt x="745" y="423"/>
                  </a:lnTo>
                  <a:lnTo>
                    <a:pt x="755" y="425"/>
                  </a:lnTo>
                  <a:lnTo>
                    <a:pt x="763" y="429"/>
                  </a:lnTo>
                  <a:lnTo>
                    <a:pt x="767" y="439"/>
                  </a:lnTo>
                  <a:lnTo>
                    <a:pt x="763" y="453"/>
                  </a:lnTo>
                  <a:lnTo>
                    <a:pt x="751" y="475"/>
                  </a:lnTo>
                  <a:lnTo>
                    <a:pt x="735" y="491"/>
                  </a:lnTo>
                  <a:lnTo>
                    <a:pt x="715" y="505"/>
                  </a:lnTo>
                  <a:lnTo>
                    <a:pt x="697" y="519"/>
                  </a:lnTo>
                  <a:lnTo>
                    <a:pt x="683" y="529"/>
                  </a:lnTo>
                  <a:lnTo>
                    <a:pt x="677" y="541"/>
                  </a:lnTo>
                  <a:lnTo>
                    <a:pt x="675" y="560"/>
                  </a:lnTo>
                  <a:lnTo>
                    <a:pt x="669" y="588"/>
                  </a:lnTo>
                  <a:lnTo>
                    <a:pt x="659" y="620"/>
                  </a:lnTo>
                  <a:lnTo>
                    <a:pt x="639" y="656"/>
                  </a:lnTo>
                  <a:lnTo>
                    <a:pt x="611" y="696"/>
                  </a:lnTo>
                  <a:lnTo>
                    <a:pt x="589" y="720"/>
                  </a:lnTo>
                  <a:lnTo>
                    <a:pt x="567" y="736"/>
                  </a:lnTo>
                  <a:lnTo>
                    <a:pt x="549" y="746"/>
                  </a:lnTo>
                  <a:lnTo>
                    <a:pt x="533" y="752"/>
                  </a:lnTo>
                  <a:lnTo>
                    <a:pt x="521" y="756"/>
                  </a:lnTo>
                  <a:lnTo>
                    <a:pt x="509" y="758"/>
                  </a:lnTo>
                  <a:lnTo>
                    <a:pt x="497" y="762"/>
                  </a:lnTo>
                  <a:lnTo>
                    <a:pt x="483" y="770"/>
                  </a:lnTo>
                  <a:lnTo>
                    <a:pt x="465" y="780"/>
                  </a:lnTo>
                  <a:lnTo>
                    <a:pt x="443" y="790"/>
                  </a:lnTo>
                  <a:lnTo>
                    <a:pt x="421" y="794"/>
                  </a:lnTo>
                  <a:lnTo>
                    <a:pt x="399" y="790"/>
                  </a:lnTo>
                  <a:lnTo>
                    <a:pt x="395" y="790"/>
                  </a:lnTo>
                  <a:lnTo>
                    <a:pt x="385" y="790"/>
                  </a:lnTo>
                  <a:lnTo>
                    <a:pt x="373" y="792"/>
                  </a:lnTo>
                  <a:lnTo>
                    <a:pt x="359" y="796"/>
                  </a:lnTo>
                  <a:lnTo>
                    <a:pt x="347" y="806"/>
                  </a:lnTo>
                  <a:lnTo>
                    <a:pt x="341" y="816"/>
                  </a:lnTo>
                  <a:lnTo>
                    <a:pt x="335" y="824"/>
                  </a:lnTo>
                  <a:lnTo>
                    <a:pt x="331" y="830"/>
                  </a:lnTo>
                  <a:lnTo>
                    <a:pt x="326" y="834"/>
                  </a:lnTo>
                  <a:lnTo>
                    <a:pt x="316" y="834"/>
                  </a:lnTo>
                  <a:lnTo>
                    <a:pt x="302" y="828"/>
                  </a:lnTo>
                  <a:lnTo>
                    <a:pt x="280" y="820"/>
                  </a:lnTo>
                  <a:lnTo>
                    <a:pt x="262" y="816"/>
                  </a:lnTo>
                  <a:lnTo>
                    <a:pt x="248" y="812"/>
                  </a:lnTo>
                  <a:lnTo>
                    <a:pt x="230" y="810"/>
                  </a:lnTo>
                  <a:lnTo>
                    <a:pt x="210" y="804"/>
                  </a:lnTo>
                  <a:lnTo>
                    <a:pt x="186" y="794"/>
                  </a:lnTo>
                  <a:lnTo>
                    <a:pt x="162" y="780"/>
                  </a:lnTo>
                  <a:lnTo>
                    <a:pt x="146" y="768"/>
                  </a:lnTo>
                  <a:lnTo>
                    <a:pt x="132" y="754"/>
                  </a:lnTo>
                  <a:lnTo>
                    <a:pt x="114" y="736"/>
                  </a:lnTo>
                  <a:lnTo>
                    <a:pt x="96" y="714"/>
                  </a:lnTo>
                  <a:lnTo>
                    <a:pt x="78" y="692"/>
                  </a:lnTo>
                  <a:lnTo>
                    <a:pt x="64" y="672"/>
                  </a:lnTo>
                  <a:lnTo>
                    <a:pt x="56" y="656"/>
                  </a:lnTo>
                  <a:lnTo>
                    <a:pt x="50" y="644"/>
                  </a:lnTo>
                  <a:lnTo>
                    <a:pt x="46" y="634"/>
                  </a:lnTo>
                  <a:lnTo>
                    <a:pt x="42" y="620"/>
                  </a:lnTo>
                  <a:lnTo>
                    <a:pt x="36" y="600"/>
                  </a:lnTo>
                  <a:lnTo>
                    <a:pt x="28" y="580"/>
                  </a:lnTo>
                  <a:lnTo>
                    <a:pt x="22" y="564"/>
                  </a:lnTo>
                  <a:lnTo>
                    <a:pt x="16" y="552"/>
                  </a:lnTo>
                  <a:lnTo>
                    <a:pt x="12" y="539"/>
                  </a:lnTo>
                  <a:lnTo>
                    <a:pt x="14" y="523"/>
                  </a:lnTo>
                  <a:lnTo>
                    <a:pt x="12" y="499"/>
                  </a:lnTo>
                  <a:lnTo>
                    <a:pt x="4" y="477"/>
                  </a:lnTo>
                  <a:lnTo>
                    <a:pt x="0" y="457"/>
                  </a:lnTo>
                  <a:lnTo>
                    <a:pt x="4" y="437"/>
                  </a:lnTo>
                  <a:lnTo>
                    <a:pt x="10" y="429"/>
                  </a:lnTo>
                  <a:lnTo>
                    <a:pt x="14" y="425"/>
                  </a:lnTo>
                  <a:lnTo>
                    <a:pt x="20" y="423"/>
                  </a:lnTo>
                  <a:lnTo>
                    <a:pt x="22" y="421"/>
                  </a:lnTo>
                  <a:lnTo>
                    <a:pt x="26" y="415"/>
                  </a:lnTo>
                  <a:lnTo>
                    <a:pt x="26" y="401"/>
                  </a:lnTo>
                  <a:lnTo>
                    <a:pt x="28" y="375"/>
                  </a:lnTo>
                  <a:lnTo>
                    <a:pt x="28" y="345"/>
                  </a:lnTo>
                  <a:lnTo>
                    <a:pt x="30" y="313"/>
                  </a:lnTo>
                  <a:lnTo>
                    <a:pt x="36" y="281"/>
                  </a:lnTo>
                  <a:lnTo>
                    <a:pt x="46" y="253"/>
                  </a:lnTo>
                  <a:lnTo>
                    <a:pt x="56" y="233"/>
                  </a:lnTo>
                  <a:lnTo>
                    <a:pt x="64" y="213"/>
                  </a:lnTo>
                  <a:lnTo>
                    <a:pt x="72" y="195"/>
                  </a:lnTo>
                  <a:lnTo>
                    <a:pt x="86" y="175"/>
                  </a:lnTo>
                  <a:lnTo>
                    <a:pt x="106" y="153"/>
                  </a:lnTo>
                  <a:lnTo>
                    <a:pt x="134" y="131"/>
                  </a:lnTo>
                  <a:lnTo>
                    <a:pt x="184" y="101"/>
                  </a:lnTo>
                  <a:lnTo>
                    <a:pt x="224" y="73"/>
                  </a:lnTo>
                  <a:lnTo>
                    <a:pt x="260" y="51"/>
                  </a:lnTo>
                  <a:lnTo>
                    <a:pt x="294" y="30"/>
                  </a:lnTo>
                  <a:lnTo>
                    <a:pt x="322" y="16"/>
                  </a:lnTo>
                  <a:lnTo>
                    <a:pt x="357" y="6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1C642E-7154-4DC5-AAC6-7E34D0BF48EC}"/>
              </a:ext>
            </a:extLst>
          </p:cNvPr>
          <p:cNvGrpSpPr/>
          <p:nvPr/>
        </p:nvGrpSpPr>
        <p:grpSpPr>
          <a:xfrm rot="10800000">
            <a:off x="2327961" y="875013"/>
            <a:ext cx="4430455" cy="5024770"/>
            <a:chOff x="8336942" y="1225881"/>
            <a:chExt cx="4430455" cy="50247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6E4C29-D567-C949-8F63-5D65F1E2646D}"/>
                </a:ext>
              </a:extLst>
            </p:cNvPr>
            <p:cNvGrpSpPr/>
            <p:nvPr/>
          </p:nvGrpSpPr>
          <p:grpSpPr>
            <a:xfrm rot="5400000" flipH="1">
              <a:off x="8039785" y="1523038"/>
              <a:ext cx="5024770" cy="4430455"/>
              <a:chOff x="2027268" y="1259074"/>
              <a:chExt cx="5024770" cy="4430455"/>
            </a:xfrm>
          </p:grpSpPr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C4BBF9A2-8DEE-D84E-A453-EADA52F16F1D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E40FEA5-58C7-D54E-B89B-2785C4836641}"/>
                  </a:ext>
                </a:extLst>
              </p:cNvPr>
              <p:cNvSpPr/>
              <p:nvPr/>
            </p:nvSpPr>
            <p:spPr>
              <a:xfrm rot="10800000">
                <a:off x="2339754" y="1259075"/>
                <a:ext cx="4427886" cy="4427886"/>
              </a:xfrm>
              <a:prstGeom prst="blockArc">
                <a:avLst>
                  <a:gd name="adj1" fmla="val 13310865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B044A0B6-DC7B-034B-9A81-54C1F830214F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626193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966DDE6D-367E-B346-99B8-BA59F5687609}"/>
                  </a:ext>
                </a:extLst>
              </p:cNvPr>
              <p:cNvSpPr/>
              <p:nvPr/>
            </p:nvSpPr>
            <p:spPr>
              <a:xfrm rot="10800000">
                <a:off x="2339753" y="1261643"/>
                <a:ext cx="4427886" cy="4427886"/>
              </a:xfrm>
              <a:prstGeom prst="blockArc">
                <a:avLst>
                  <a:gd name="adj1" fmla="val 19038967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EE6030E-A23B-F04C-88FF-A95165CE3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2027268" y="3359561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E2C58EEA-50F6-AF4B-A209-2FA04617B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364088" y="3359562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C276D7-D74C-431F-A969-3C3D5F478A20}"/>
                </a:ext>
              </a:extLst>
            </p:cNvPr>
            <p:cNvSpPr txBox="1"/>
            <p:nvPr/>
          </p:nvSpPr>
          <p:spPr>
            <a:xfrm rot="10800000">
              <a:off x="9609491" y="1982076"/>
              <a:ext cx="7058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/>
                <a:t>4</a:t>
              </a:r>
              <a:endParaRPr lang="en-MY" sz="25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708356-7378-4E87-8BAD-F7879C580F3E}"/>
                </a:ext>
              </a:extLst>
            </p:cNvPr>
            <p:cNvSpPr txBox="1"/>
            <p:nvPr/>
          </p:nvSpPr>
          <p:spPr>
            <a:xfrm rot="10800000">
              <a:off x="8649115" y="2886212"/>
              <a:ext cx="7058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/>
                <a:t>3</a:t>
              </a:r>
              <a:endParaRPr lang="en-MY" sz="25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11C2E3-E00E-45C9-B774-FD9E637726F7}"/>
                </a:ext>
              </a:extLst>
            </p:cNvPr>
            <p:cNvSpPr txBox="1"/>
            <p:nvPr/>
          </p:nvSpPr>
          <p:spPr>
            <a:xfrm rot="10800000">
              <a:off x="8724589" y="4154998"/>
              <a:ext cx="7058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</a:rPr>
                <a:t>2</a:t>
              </a:r>
              <a:endParaRPr lang="en-MY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771856-5564-4998-B87A-209B850BBD34}"/>
                </a:ext>
              </a:extLst>
            </p:cNvPr>
            <p:cNvSpPr txBox="1"/>
            <p:nvPr/>
          </p:nvSpPr>
          <p:spPr>
            <a:xfrm rot="10800000">
              <a:off x="9609491" y="5057232"/>
              <a:ext cx="7058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</a:rPr>
                <a:t>1</a:t>
              </a:r>
              <a:endParaRPr lang="en-MY" sz="2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0BC77-1FE3-4C9C-88C4-D1F8493A80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0"/>
          <p:cNvSpPr txBox="1">
            <a:spLocks noGrp="1"/>
          </p:cNvSpPr>
          <p:nvPr>
            <p:ph type="title"/>
          </p:nvPr>
        </p:nvSpPr>
        <p:spPr>
          <a:xfrm>
            <a:off x="1444977" y="23832"/>
            <a:ext cx="8873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BENGKEL PENGUKUHAN PENGAJIAN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30" name="Google Shape;930;p50"/>
          <p:cNvSpPr txBox="1"/>
          <p:nvPr/>
        </p:nvSpPr>
        <p:spPr>
          <a:xfrm>
            <a:off x="152861" y="1354990"/>
            <a:ext cx="930306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Cadangan </a:t>
            </a:r>
            <a:r>
              <a:rPr lang="en-MY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Perancangan</a:t>
            </a: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drpd</a:t>
            </a: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</p:txBody>
      </p:sp>
      <p:sp>
        <p:nvSpPr>
          <p:cNvPr id="931" name="Google Shape;931;p50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8F5F7-95C9-49A8-BA4D-B2389B6CA5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FCCCB-B7EA-4F58-B237-92E06A235E84}"/>
              </a:ext>
            </a:extLst>
          </p:cNvPr>
          <p:cNvSpPr txBox="1"/>
          <p:nvPr/>
        </p:nvSpPr>
        <p:spPr>
          <a:xfrm>
            <a:off x="155692" y="2257657"/>
            <a:ext cx="5356834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Kemudahan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Cuti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Hadir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Kursus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cuti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tanpa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rekod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hari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setahun</a:t>
            </a:r>
            <a:endParaRPr lang="en-MY" sz="2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Dlm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tempoh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Mac –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Julai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2022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 2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bengkel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/semester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cuti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utk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exam lain ,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cuti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bengkel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lain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 3 </a:t>
            </a:r>
            <a:r>
              <a:rPr lang="en-MY" sz="2000" dirty="0" err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KIMIA Pahang (2 slot PG + PNG)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Bagi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kursus</a:t>
            </a:r>
            <a:r>
              <a:rPr lang="en-MY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2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kritikal</a:t>
            </a:r>
            <a:endParaRPr lang="en-MY"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MY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(RM, LNL/Forensic)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MY"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A648E-52B7-4E27-B8DF-5A94F00D2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963" y="1986230"/>
            <a:ext cx="6021176" cy="45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0"/>
          <p:cNvSpPr txBox="1">
            <a:spLocks noGrp="1"/>
          </p:cNvSpPr>
          <p:nvPr>
            <p:ph type="title"/>
          </p:nvPr>
        </p:nvSpPr>
        <p:spPr>
          <a:xfrm>
            <a:off x="3404138" y="0"/>
            <a:ext cx="47049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ISSUES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30" name="Google Shape;930;p50"/>
          <p:cNvSpPr txBox="1"/>
          <p:nvPr/>
        </p:nvSpPr>
        <p:spPr>
          <a:xfrm>
            <a:off x="1334067" y="1603049"/>
            <a:ext cx="930306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Register Wrong Course Code/Section?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Outstation/Overseas Assignment by Employer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Barred from course registration (every semester)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Sponsored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Self-financed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Debts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Deferment of study  (see notes in next </a:t>
            </a:r>
            <a:r>
              <a:rPr lang="en-MY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pg</a:t>
            </a: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dirty="0"/>
          </a:p>
        </p:txBody>
      </p:sp>
      <p:sp>
        <p:nvSpPr>
          <p:cNvPr id="931" name="Google Shape;931;p50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8F5F7-95C9-49A8-BA4D-B2389B6CA5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6"/>
          <p:cNvSpPr txBox="1">
            <a:spLocks noGrp="1"/>
          </p:cNvSpPr>
          <p:nvPr>
            <p:ph type="title"/>
          </p:nvPr>
        </p:nvSpPr>
        <p:spPr>
          <a:xfrm>
            <a:off x="4242656" y="-21747"/>
            <a:ext cx="3706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Deferment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7" name="Google Shape;897;p46"/>
          <p:cNvSpPr txBox="1"/>
          <p:nvPr/>
        </p:nvSpPr>
        <p:spPr>
          <a:xfrm>
            <a:off x="926275" y="1507094"/>
            <a:ext cx="10770919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student may apply for deferment of study due to these reasons (the deferment </a:t>
            </a:r>
            <a:r>
              <a:rPr lang="en-MY" sz="2200" dirty="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will not be taken into account </a:t>
            </a: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the duration of study):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lphaLcPeriod"/>
            </a:pPr>
            <a:r>
              <a:rPr lang="en-MY" sz="22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health reasons </a:t>
            </a:r>
            <a:r>
              <a:rPr lang="en-MY" sz="2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by submitting a medical report certified by a </a:t>
            </a:r>
            <a:r>
              <a:rPr lang="en-MY" sz="22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Medical Officer </a:t>
            </a:r>
            <a:r>
              <a:rPr lang="en-MY" sz="2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recognised by the </a:t>
            </a:r>
            <a:r>
              <a:rPr lang="en-MY" sz="22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University. 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n-MY" sz="2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due to reasons of interest to the University or the Nation.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student may apply for deferment of study due to reasons other than those stated above and the deferment </a:t>
            </a:r>
            <a:r>
              <a:rPr lang="en-MY" sz="2200" dirty="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will be taken into account </a:t>
            </a: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the duration of study.  </a:t>
            </a:r>
            <a:endParaRPr dirty="0"/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Deferment of </a:t>
            </a:r>
            <a:r>
              <a:rPr lang="en-MY" sz="2200" b="1" dirty="0">
                <a:solidFill>
                  <a:srgbClr val="C00000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more than two (2) </a:t>
            </a:r>
            <a:r>
              <a:rPr lang="en-MY" sz="2200" dirty="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consecutive semesters is </a:t>
            </a:r>
            <a:r>
              <a:rPr lang="en-MY" sz="2200" b="1" dirty="0">
                <a:solidFill>
                  <a:srgbClr val="C00000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not allowed</a:t>
            </a:r>
            <a:r>
              <a:rPr lang="en-MY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A student who fails to register after deferment of two (2) consecutive semesters may be terminated. </a:t>
            </a:r>
            <a:endParaRPr dirty="0"/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8" name="Google Shape;898;p46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9" name="Google Shape;89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46"/>
          <p:cNvSpPr/>
          <p:nvPr/>
        </p:nvSpPr>
        <p:spPr>
          <a:xfrm>
            <a:off x="1015422" y="5835966"/>
            <a:ext cx="10399145" cy="394180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21; Page 52)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532F4-F902-4EF6-9CA7-0B390EB7350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0"/>
          <p:cNvSpPr txBox="1">
            <a:spLocks noGrp="1"/>
          </p:cNvSpPr>
          <p:nvPr>
            <p:ph type="title"/>
          </p:nvPr>
        </p:nvSpPr>
        <p:spPr>
          <a:xfrm>
            <a:off x="3404138" y="0"/>
            <a:ext cx="56244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ISSUES (contd.)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30" name="Google Shape;930;p50"/>
          <p:cNvSpPr txBox="1"/>
          <p:nvPr/>
        </p:nvSpPr>
        <p:spPr>
          <a:xfrm>
            <a:off x="589000" y="1325563"/>
            <a:ext cx="930306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5. Failed courses </a:t>
            </a:r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931" name="Google Shape;931;p50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8F5F7-95C9-49A8-BA4D-B2389B6CA5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FCCCB-B7EA-4F58-B237-92E06A235E84}"/>
              </a:ext>
            </a:extLst>
          </p:cNvPr>
          <p:cNvSpPr txBox="1"/>
          <p:nvPr/>
        </p:nvSpPr>
        <p:spPr>
          <a:xfrm>
            <a:off x="1475844" y="2050145"/>
            <a:ext cx="8932512" cy="449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Cannot Attend Class (80%)</a:t>
            </a:r>
            <a:endParaRPr lang="en-US" sz="2000" dirty="0"/>
          </a:p>
          <a:p>
            <a:pPr marL="398463" marR="0" lvl="0" indent="-3984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398463" marR="0" lvl="0" indent="-3984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Assessment: </a:t>
            </a:r>
            <a:endParaRPr lang="en-US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latin typeface="Lato"/>
                <a:ea typeface="Lato"/>
                <a:cs typeface="Lato"/>
                <a:sym typeface="Lato"/>
              </a:rPr>
              <a:t>Formative: 60% of the total marks </a:t>
            </a:r>
          </a:p>
          <a:p>
            <a: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</a:pP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sz="2400" b="1" i="0" u="none" strike="noStrike" cap="none" dirty="0">
                <a:latin typeface="Lato"/>
                <a:ea typeface="Lato"/>
                <a:cs typeface="Lato"/>
                <a:sym typeface="Lato"/>
              </a:rPr>
              <a:t>(in the classroom: Tests, project, presentation case study, class activities) </a:t>
            </a:r>
            <a:endParaRPr lang="en-US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latin typeface="Lato"/>
                <a:ea typeface="Lato"/>
                <a:cs typeface="Lato"/>
                <a:sym typeface="Lato"/>
              </a:rPr>
              <a:t>Summative: 40% of the total marks </a:t>
            </a:r>
          </a:p>
          <a:p>
            <a: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</a:pP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-US" sz="2400" b="1" i="0" u="none" strike="noStrike" cap="none" dirty="0">
                <a:latin typeface="Lato"/>
                <a:ea typeface="Lato"/>
                <a:cs typeface="Lato"/>
                <a:sym typeface="Lato"/>
              </a:rPr>
              <a:t>(Post Module Assessment (PMA) </a:t>
            </a: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/ Final examination)</a:t>
            </a:r>
          </a:p>
          <a:p>
            <a: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</a:pPr>
            <a:endParaRPr lang="en-US" sz="2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</a:pPr>
            <a:endParaRPr lang="en-US" sz="24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Late/No submission of PMA (keep in touch with lecturer)</a:t>
            </a:r>
            <a:endParaRPr lang="en-US" sz="2400" dirty="0"/>
          </a:p>
          <a:p>
            <a: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400"/>
            </a:pPr>
            <a:endParaRPr lang="en-US" sz="24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E539F9-948E-41B1-A87F-D8440D013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9484" y="1205169"/>
            <a:ext cx="4164858" cy="19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0"/>
          <p:cNvSpPr txBox="1">
            <a:spLocks noGrp="1"/>
          </p:cNvSpPr>
          <p:nvPr>
            <p:ph type="title"/>
          </p:nvPr>
        </p:nvSpPr>
        <p:spPr>
          <a:xfrm>
            <a:off x="3404138" y="0"/>
            <a:ext cx="47049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ISSUES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30" name="Google Shape;930;p50"/>
          <p:cNvSpPr txBox="1"/>
          <p:nvPr/>
        </p:nvSpPr>
        <p:spPr>
          <a:xfrm>
            <a:off x="1334067" y="1603049"/>
            <a:ext cx="930306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8. Attendance</a:t>
            </a:r>
            <a:endParaRPr lang="en-MY" dirty="0"/>
          </a:p>
        </p:txBody>
      </p:sp>
      <p:sp>
        <p:nvSpPr>
          <p:cNvPr id="931" name="Google Shape;931;p50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8F5F7-95C9-49A8-BA4D-B2389B6CA5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FCCCB-B7EA-4F58-B237-92E06A235E84}"/>
              </a:ext>
            </a:extLst>
          </p:cNvPr>
          <p:cNvSpPr txBox="1"/>
          <p:nvPr/>
        </p:nvSpPr>
        <p:spPr>
          <a:xfrm>
            <a:off x="1554866" y="2395056"/>
            <a:ext cx="893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marR="0" lvl="0" indent="-3984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MY" sz="2000" dirty="0">
                <a:latin typeface="Lato"/>
                <a:ea typeface="Lato"/>
                <a:cs typeface="Lato"/>
                <a:sym typeface="Lato"/>
              </a:rPr>
              <a:t>Must be </a:t>
            </a:r>
            <a:r>
              <a:rPr lang="en-MY" sz="2000" b="1" dirty="0">
                <a:latin typeface="Lato"/>
                <a:ea typeface="Lato"/>
                <a:cs typeface="Lato"/>
                <a:sym typeface="Lato"/>
              </a:rPr>
              <a:t>at least 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8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566AD4-2700-4010-9584-E2717889B90F}"/>
              </a:ext>
            </a:extLst>
          </p:cNvPr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Google Shape;92;gca915c815a_1_51">
            <a:extLst>
              <a:ext uri="{FF2B5EF4-FFF2-40B4-BE49-F238E27FC236}">
                <a16:creationId xmlns:a16="http://schemas.microsoft.com/office/drawing/2014/main" id="{BC36370E-D9BD-48F0-B33E-3F94BA4B8C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3020" y="428625"/>
            <a:ext cx="4144962" cy="834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6120D7-47F1-4FD0-B7E6-09EC9A5C2399}"/>
              </a:ext>
            </a:extLst>
          </p:cNvPr>
          <p:cNvSpPr txBox="1"/>
          <p:nvPr/>
        </p:nvSpPr>
        <p:spPr>
          <a:xfrm>
            <a:off x="-1853250" y="2182505"/>
            <a:ext cx="94694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POSTGRADUATE</a:t>
            </a:r>
          </a:p>
          <a:p>
            <a:pPr algn="ctr"/>
            <a:r>
              <a:rPr lang="en-US" altLang="en-US" sz="25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ACADEMIC RULES </a:t>
            </a:r>
          </a:p>
          <a:p>
            <a:pPr algn="ctr"/>
            <a:r>
              <a:rPr lang="en-US" altLang="en-US" sz="25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REGULATIONS</a:t>
            </a:r>
            <a:endParaRPr lang="en-MY" sz="2500" dirty="0">
              <a:solidFill>
                <a:srgbClr val="9E2A4D"/>
              </a:solidFill>
            </a:endParaRPr>
          </a:p>
        </p:txBody>
      </p:sp>
      <p:pic>
        <p:nvPicPr>
          <p:cNvPr id="45" name="object 8">
            <a:extLst>
              <a:ext uri="{FF2B5EF4-FFF2-40B4-BE49-F238E27FC236}">
                <a16:creationId xmlns:a16="http://schemas.microsoft.com/office/drawing/2014/main" id="{2E5A5A68-FECA-44D7-8BB3-33420C3FA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868" y="345161"/>
            <a:ext cx="4144962" cy="5855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6" name="object 10">
            <a:extLst>
              <a:ext uri="{FF2B5EF4-FFF2-40B4-BE49-F238E27FC236}">
                <a16:creationId xmlns:a16="http://schemas.microsoft.com/office/drawing/2014/main" id="{E3CE4C5A-6010-4460-BC37-AD2EDCDB5DD1}"/>
              </a:ext>
            </a:extLst>
          </p:cNvPr>
          <p:cNvGrpSpPr>
            <a:grpSpLocks/>
          </p:cNvGrpSpPr>
          <p:nvPr/>
        </p:nvGrpSpPr>
        <p:grpSpPr bwMode="auto">
          <a:xfrm>
            <a:off x="7178517" y="2246738"/>
            <a:ext cx="1961832" cy="762021"/>
            <a:chOff x="705612" y="1432560"/>
            <a:chExt cx="3585210" cy="1767839"/>
          </a:xfrm>
        </p:grpSpPr>
        <p:pic>
          <p:nvPicPr>
            <p:cNvPr id="47" name="object 11">
              <a:extLst>
                <a:ext uri="{FF2B5EF4-FFF2-40B4-BE49-F238E27FC236}">
                  <a16:creationId xmlns:a16="http://schemas.microsoft.com/office/drawing/2014/main" id="{90D9290D-F2D9-4C8A-9626-EC2EA5E1E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12" y="1432560"/>
              <a:ext cx="2686812" cy="176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DC68D528-D7C8-4AC8-A0B8-3C6A016DE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888" y="1819656"/>
              <a:ext cx="989330" cy="1039494"/>
            </a:xfrm>
            <a:custGeom>
              <a:avLst/>
              <a:gdLst>
                <a:gd name="T0" fmla="*/ 494538 w 989329"/>
                <a:gd name="T1" fmla="*/ 0 h 1039494"/>
                <a:gd name="T2" fmla="*/ 494538 w 989329"/>
                <a:gd name="T3" fmla="*/ 259842 h 1039494"/>
                <a:gd name="T4" fmla="*/ 0 w 989329"/>
                <a:gd name="T5" fmla="*/ 259842 h 1039494"/>
                <a:gd name="T6" fmla="*/ 0 w 989329"/>
                <a:gd name="T7" fmla="*/ 779526 h 1039494"/>
                <a:gd name="T8" fmla="*/ 494538 w 989329"/>
                <a:gd name="T9" fmla="*/ 779526 h 1039494"/>
                <a:gd name="T10" fmla="*/ 494538 w 989329"/>
                <a:gd name="T11" fmla="*/ 1039368 h 1039494"/>
                <a:gd name="T12" fmla="*/ 989084 w 989329"/>
                <a:gd name="T13" fmla="*/ 519684 h 1039494"/>
                <a:gd name="T14" fmla="*/ 494538 w 989329"/>
                <a:gd name="T15" fmla="*/ 0 h 1039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9329" h="1039494">
                  <a:moveTo>
                    <a:pt x="494538" y="0"/>
                  </a:moveTo>
                  <a:lnTo>
                    <a:pt x="494538" y="259842"/>
                  </a:lnTo>
                  <a:lnTo>
                    <a:pt x="0" y="259842"/>
                  </a:lnTo>
                  <a:lnTo>
                    <a:pt x="0" y="779526"/>
                  </a:lnTo>
                  <a:lnTo>
                    <a:pt x="494538" y="779526"/>
                  </a:lnTo>
                  <a:lnTo>
                    <a:pt x="494538" y="1039368"/>
                  </a:lnTo>
                  <a:lnTo>
                    <a:pt x="989076" y="519684"/>
                  </a:lnTo>
                  <a:lnTo>
                    <a:pt x="494538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MY"/>
            </a:p>
          </p:txBody>
        </p:sp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BF324198-ECE1-4435-B280-69A73F2D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888" y="1819656"/>
              <a:ext cx="989330" cy="1039494"/>
            </a:xfrm>
            <a:custGeom>
              <a:avLst/>
              <a:gdLst>
                <a:gd name="T0" fmla="*/ 0 w 989329"/>
                <a:gd name="T1" fmla="*/ 259842 h 1039494"/>
                <a:gd name="T2" fmla="*/ 494538 w 989329"/>
                <a:gd name="T3" fmla="*/ 259842 h 1039494"/>
                <a:gd name="T4" fmla="*/ 494538 w 989329"/>
                <a:gd name="T5" fmla="*/ 0 h 1039494"/>
                <a:gd name="T6" fmla="*/ 989084 w 989329"/>
                <a:gd name="T7" fmla="*/ 519684 h 1039494"/>
                <a:gd name="T8" fmla="*/ 494538 w 989329"/>
                <a:gd name="T9" fmla="*/ 1039368 h 1039494"/>
                <a:gd name="T10" fmla="*/ 494538 w 989329"/>
                <a:gd name="T11" fmla="*/ 779526 h 1039494"/>
                <a:gd name="T12" fmla="*/ 0 w 989329"/>
                <a:gd name="T13" fmla="*/ 779526 h 1039494"/>
                <a:gd name="T14" fmla="*/ 0 w 989329"/>
                <a:gd name="T15" fmla="*/ 259842 h 1039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9329" h="1039494">
                  <a:moveTo>
                    <a:pt x="0" y="259842"/>
                  </a:moveTo>
                  <a:lnTo>
                    <a:pt x="494538" y="259842"/>
                  </a:lnTo>
                  <a:lnTo>
                    <a:pt x="494538" y="0"/>
                  </a:lnTo>
                  <a:lnTo>
                    <a:pt x="989076" y="519684"/>
                  </a:lnTo>
                  <a:lnTo>
                    <a:pt x="494538" y="1039368"/>
                  </a:lnTo>
                  <a:lnTo>
                    <a:pt x="494538" y="779526"/>
                  </a:lnTo>
                  <a:lnTo>
                    <a:pt x="0" y="779526"/>
                  </a:lnTo>
                  <a:lnTo>
                    <a:pt x="0" y="259842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MY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A6969F-01F5-4B61-9BAB-442FCA44A9B5}"/>
              </a:ext>
            </a:extLst>
          </p:cNvPr>
          <p:cNvSpPr txBox="1"/>
          <p:nvPr/>
        </p:nvSpPr>
        <p:spPr>
          <a:xfrm>
            <a:off x="-836294" y="4251440"/>
            <a:ext cx="6955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latin typeface="Berlin Sans FB" panose="020E0602020502020306" pitchFamily="34" charset="0"/>
              </a:rPr>
              <a:t>Download from SPS Website :  </a:t>
            </a:r>
          </a:p>
          <a:p>
            <a:pPr algn="ctr"/>
            <a:r>
              <a:rPr lang="en-US" altLang="en-US" sz="1800" u="sng" dirty="0">
                <a:latin typeface="Berlin Sans FB" panose="020E0602020502020306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https://sps.utm.my/policy-guidelines-v2/</a:t>
            </a:r>
            <a:endParaRPr lang="en-US" altLang="en-US" sz="1800" dirty="0">
              <a:latin typeface="Berlin Sans FB" panose="020E0602020502020306" pitchFamily="34" charset="0"/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E7D34268-B0D9-4695-9344-2B02903EF767}"/>
              </a:ext>
            </a:extLst>
          </p:cNvPr>
          <p:cNvSpPr/>
          <p:nvPr/>
        </p:nvSpPr>
        <p:spPr>
          <a:xfrm>
            <a:off x="2481263" y="3517054"/>
            <a:ext cx="484632" cy="64633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6569F-05D4-44C7-81A1-5E6800991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18E4FF3-CE87-47DC-8E50-EC454CC58A99}"/>
              </a:ext>
            </a:extLst>
          </p:cNvPr>
          <p:cNvGrpSpPr/>
          <p:nvPr/>
        </p:nvGrpSpPr>
        <p:grpSpPr>
          <a:xfrm>
            <a:off x="7645186" y="5610174"/>
            <a:ext cx="4742036" cy="994180"/>
            <a:chOff x="7274146" y="5707953"/>
            <a:chExt cx="4742036" cy="9941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0CDC1A-FA2A-9547-86F9-6F0E78BD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9594" y="5707953"/>
              <a:ext cx="392887" cy="3928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A0952F-CAF5-0C43-AAE0-1167BDDA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5824" y="5707953"/>
              <a:ext cx="392887" cy="3928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CD7757-AA3A-804B-ADF4-1FE5FFF7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75" y="5710301"/>
              <a:ext cx="396963" cy="3969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413DAA-68B0-164C-A2B3-8B2012D9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0435" y="5707953"/>
              <a:ext cx="392887" cy="3928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2B5172-4DC0-C34D-9114-29D931B8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4205" y="5707953"/>
              <a:ext cx="392887" cy="392887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27CD8E7B-1080-764A-AEF7-36912BCB0C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85577" y="6382787"/>
              <a:ext cx="4730605" cy="31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 b="0" i="0" kern="120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9pPr>
            </a:lstStyle>
            <a:p>
              <a:pPr algn="ctr"/>
              <a:r>
                <a:rPr lang="en-GB" sz="1800" spc="600" dirty="0">
                  <a:latin typeface="Lato" panose="020F0502020204030203" pitchFamily="34" charset="0"/>
                  <a:cs typeface="Lato" panose="020F0502020204030203" pitchFamily="34" charset="0"/>
                </a:rPr>
                <a:t>www.utm.my</a:t>
              </a:r>
              <a:endParaRPr lang="en-US" sz="1800" spc="6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70EF6C9-87AD-9D42-80DE-A671AC9922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74146" y="6172213"/>
              <a:ext cx="4730605" cy="31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 b="0" i="0" kern="120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9pPr>
            </a:lstStyle>
            <a:p>
              <a:pPr algn="ctr"/>
              <a:r>
                <a:rPr lang="en-GB" sz="1400" dirty="0">
                  <a:latin typeface="Lato" panose="020F0502020204030203" pitchFamily="34" charset="0"/>
                  <a:cs typeface="Lato" panose="020F0502020204030203" pitchFamily="34" charset="0"/>
                </a:rPr>
                <a:t>In the Name of God for Mankind</a:t>
              </a:r>
              <a:endParaRPr lang="en-US" sz="14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AA851DF-682F-EE49-ADCE-01D1453A4F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667" y="579286"/>
            <a:ext cx="3507379" cy="1191186"/>
          </a:xfrm>
          <a:prstGeom prst="rect">
            <a:avLst/>
          </a:prstGeom>
        </p:spPr>
      </p:pic>
      <p:pic>
        <p:nvPicPr>
          <p:cNvPr id="13" name="Picture Placeholder 12" descr="A city with tall buildings&#10;&#10;Description automatically generated with low confidence">
            <a:extLst>
              <a:ext uri="{FF2B5EF4-FFF2-40B4-BE49-F238E27FC236}">
                <a16:creationId xmlns:a16="http://schemas.microsoft.com/office/drawing/2014/main" id="{8C461401-4529-4433-BCF2-02BE195B4B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18660" r="18660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1AE7C1-398E-4974-9F53-7FF78BA5D612}"/>
              </a:ext>
            </a:extLst>
          </p:cNvPr>
          <p:cNvSpPr txBox="1"/>
          <p:nvPr/>
        </p:nvSpPr>
        <p:spPr>
          <a:xfrm>
            <a:off x="8831475" y="3822225"/>
            <a:ext cx="6191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MY" sz="3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MY" sz="24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</a:p>
          <a:p>
            <a:r>
              <a:rPr lang="en-MY" sz="2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~Dr. Liza</a:t>
            </a:r>
            <a:endParaRPr lang="en-MY" sz="2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D83681-02BB-44AE-B570-02FA12A02E3B}"/>
              </a:ext>
            </a:extLst>
          </p:cNvPr>
          <p:cNvSpPr/>
          <p:nvPr/>
        </p:nvSpPr>
        <p:spPr>
          <a:xfrm>
            <a:off x="154906" y="1174879"/>
            <a:ext cx="5941094" cy="1786467"/>
          </a:xfrm>
          <a:prstGeom prst="rect">
            <a:avLst/>
          </a:prstGeom>
          <a:solidFill>
            <a:srgbClr val="E8B884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0620A4-1EBD-41DA-95ED-53FF5E6A0707}"/>
              </a:ext>
            </a:extLst>
          </p:cNvPr>
          <p:cNvSpPr txBox="1"/>
          <p:nvPr/>
        </p:nvSpPr>
        <p:spPr>
          <a:xfrm>
            <a:off x="-317515" y="986856"/>
            <a:ext cx="6885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MY" sz="2800" dirty="0">
              <a:latin typeface="Lucida Handwriting" panose="03010101010101010101" pitchFamily="66" charset="0"/>
              <a:ea typeface="Lato"/>
              <a:cs typeface="Lato"/>
              <a:sym typeface="Lato"/>
            </a:endParaRPr>
          </a:p>
          <a:p>
            <a:pPr algn="ctr"/>
            <a:r>
              <a:rPr lang="en-MY" sz="2800" dirty="0">
                <a:latin typeface="Lucida Handwriting" panose="03010101010101010101" pitchFamily="66" charset="0"/>
                <a:ea typeface="Lato"/>
                <a:cs typeface="Lato"/>
                <a:sym typeface="Lato"/>
              </a:rPr>
              <a:t>ALL THE BEST </a:t>
            </a:r>
          </a:p>
          <a:p>
            <a:pPr algn="ctr"/>
            <a:r>
              <a:rPr lang="en-MY" sz="2800" dirty="0">
                <a:latin typeface="Lucida Handwriting" panose="03010101010101010101" pitchFamily="66" charset="0"/>
                <a:ea typeface="Lato"/>
                <a:cs typeface="Lato"/>
                <a:sym typeface="Lato"/>
              </a:rPr>
              <a:t>&amp; </a:t>
            </a:r>
          </a:p>
          <a:p>
            <a:pPr algn="ctr"/>
            <a:r>
              <a:rPr lang="en-MY" sz="2800" dirty="0">
                <a:latin typeface="Lucida Handwriting" panose="03010101010101010101" pitchFamily="66" charset="0"/>
                <a:ea typeface="Lato"/>
                <a:cs typeface="Lato"/>
                <a:sym typeface="Lato"/>
              </a:rPr>
              <a:t>ENJOY YOUR NEW SEMESTER!</a:t>
            </a:r>
            <a:endParaRPr lang="en-MY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2233C-8EB5-4B2B-877D-3128B8F36B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164B7DF4-37D6-46FC-9420-60A9A26E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89" y="627768"/>
            <a:ext cx="7425376" cy="3560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300FE-9DE1-40E8-A7E4-0B4B6E951252}"/>
              </a:ext>
            </a:extLst>
          </p:cNvPr>
          <p:cNvSpPr txBox="1"/>
          <p:nvPr/>
        </p:nvSpPr>
        <p:spPr>
          <a:xfrm>
            <a:off x="-19578" y="4705852"/>
            <a:ext cx="68297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TENGKU MOHD HAZIMI BIN TUAN HASSAN - PSN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KAMARUL ZAMAN BIN SHAFIE - LPTA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SITI FARHANA BAJUNID BINTI SHAKEEB ARSALAAN BAJUNID - ASM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NURHAYATI BINTI SULAIMAN – MDV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UWARANI – MOSTI / MASTIC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EBB1B-9ABB-41D7-A1FB-A13F9C5A0859}"/>
              </a:ext>
            </a:extLst>
          </p:cNvPr>
          <p:cNvSpPr txBox="1"/>
          <p:nvPr/>
        </p:nvSpPr>
        <p:spPr>
          <a:xfrm>
            <a:off x="6564776" y="4691338"/>
            <a:ext cx="622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ABDUL JALIL BIN ABDUL RAHMAN - KIMIA (PNG)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NUWAIRA BINTI MUHAMADUN AMIN - KIMIA (PAHANG)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NUR LIYANA BINTI ZAINOL ABIDIN - KIMIA (PAHANG)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ABDUL HADI BIN ABD RAHIM – KIMIA (PNG)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SITI ZAIHASRA BINTI SA'AMIN – KIMIA (PAHANG)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D056F-F623-4D73-AEC1-B5892244DE1E}"/>
              </a:ext>
            </a:extLst>
          </p:cNvPr>
          <p:cNvSpPr txBox="1"/>
          <p:nvPr/>
        </p:nvSpPr>
        <p:spPr>
          <a:xfrm>
            <a:off x="7380290" y="4335192"/>
            <a:ext cx="65136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8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(MOSTI/UTM-CHEM):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0BE83-40BF-4361-8AEB-F99661F81000}"/>
              </a:ext>
            </a:extLst>
          </p:cNvPr>
          <p:cNvSpPr txBox="1"/>
          <p:nvPr/>
        </p:nvSpPr>
        <p:spPr>
          <a:xfrm>
            <a:off x="296513" y="4342449"/>
            <a:ext cx="65136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8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(MOSTI/UTM-OR):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66ADB-C024-423D-A4DC-B5AE6CF7294D}"/>
              </a:ext>
            </a:extLst>
          </p:cNvPr>
          <p:cNvSpPr txBox="1"/>
          <p:nvPr/>
        </p:nvSpPr>
        <p:spPr>
          <a:xfrm>
            <a:off x="146970" y="384161"/>
            <a:ext cx="7067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 err="1"/>
              <a:t>Kehadiran</a:t>
            </a:r>
            <a:r>
              <a:rPr lang="en-MY" dirty="0"/>
              <a:t> 15/10/22</a:t>
            </a:r>
          </a:p>
        </p:txBody>
      </p:sp>
    </p:spTree>
    <p:extLst>
      <p:ext uri="{BB962C8B-B14F-4D97-AF65-F5344CB8AC3E}">
        <p14:creationId xmlns:p14="http://schemas.microsoft.com/office/powerpoint/2010/main" val="136103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25669-BD07-4026-A713-B1C5C4A8F2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548AC0-DAC7-4E74-9586-EC9723AC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311" y="12038"/>
            <a:ext cx="10515600" cy="1325563"/>
          </a:xfrm>
        </p:spPr>
        <p:txBody>
          <a:bodyPr/>
          <a:lstStyle/>
          <a:p>
            <a:r>
              <a:rPr lang="en-MY" dirty="0"/>
              <a:t>Attendance - 19/3/22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CC373-E91F-4192-83E7-F918F2AB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44" y="914400"/>
            <a:ext cx="8355456" cy="369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DF008-DAB1-4F6F-AF99-BD059408AD8C}"/>
              </a:ext>
            </a:extLst>
          </p:cNvPr>
          <p:cNvSpPr txBox="1"/>
          <p:nvPr/>
        </p:nvSpPr>
        <p:spPr>
          <a:xfrm>
            <a:off x="-19579" y="4823297"/>
            <a:ext cx="68297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TENGKU MOHD HAZIMI BIN TUAN HASSAN - PSN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KAMARUL ZAMAN BIN SHAFIE - LPTA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SITI FARHANA BAJUNID BINTI SHAKEEB ARSALAAN BAJUNID - ASM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NURHAYATI BINTI SULAIMAN – MDV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rgbClr val="002060"/>
                </a:solidFill>
              </a:rPr>
              <a:t>UWARANI – MOSTI / MASTIC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381A6-6EA0-4F1A-8483-43A389223510}"/>
              </a:ext>
            </a:extLst>
          </p:cNvPr>
          <p:cNvSpPr txBox="1"/>
          <p:nvPr/>
        </p:nvSpPr>
        <p:spPr>
          <a:xfrm>
            <a:off x="6536201" y="4823297"/>
            <a:ext cx="622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ABDUL JALIL BIN ABDUL RAHMAN - KIMIA (PNG)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NUWAIRA BINTI MUHAMADUN AMIN - KIMIA (PAHANG)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NUR LIYANA BINTI ZAINOL ABIDIN - KIMIA (PAHANG)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bg1">
                    <a:lumMod val="85000"/>
                  </a:schemeClr>
                </a:solidFill>
              </a:rPr>
              <a:t>ABDUL HADI BIN ABD RAHIM – KIMIA (PNG)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>
                <a:solidFill>
                  <a:schemeClr val="tx2">
                    <a:lumMod val="50000"/>
                  </a:schemeClr>
                </a:solidFill>
              </a:rPr>
              <a:t>SITI ZAIHASRA BINTI SA'AMIN – KIMIA (PAHANG)</a:t>
            </a:r>
          </a:p>
        </p:txBody>
      </p:sp>
    </p:spTree>
    <p:extLst>
      <p:ext uri="{BB962C8B-B14F-4D97-AF65-F5344CB8AC3E}">
        <p14:creationId xmlns:p14="http://schemas.microsoft.com/office/powerpoint/2010/main" val="298980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1083047" y="370005"/>
            <a:ext cx="94694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EXAMINATION RESULTS</a:t>
            </a:r>
            <a:b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(SEM 1, SESSION 2021/22)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836071B-7ED4-46B1-90B9-16C842AAB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04455"/>
              </p:ext>
            </p:extLst>
          </p:nvPr>
        </p:nvGraphicFramePr>
        <p:xfrm>
          <a:off x="4617155" y="2386784"/>
          <a:ext cx="50009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06">
                  <a:extLst>
                    <a:ext uri="{9D8B030D-6E8A-4147-A177-3AD203B41FA5}">
                      <a16:colId xmlns:a16="http://schemas.microsoft.com/office/drawing/2014/main" val="1388308119"/>
                    </a:ext>
                  </a:extLst>
                </a:gridCol>
                <a:gridCol w="3072272">
                  <a:extLst>
                    <a:ext uri="{9D8B030D-6E8A-4147-A177-3AD203B41FA5}">
                      <a16:colId xmlns:a16="http://schemas.microsoft.com/office/drawing/2014/main" val="4225150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No.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2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 (Applied Chemistry), 3 (OR)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4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3.86-3.9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3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3.75-3.85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0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b="1" dirty="0"/>
                        <a:t>Total (Cohort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812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FCEBB4E-7C5B-4452-B431-A992DD055B94}"/>
              </a:ext>
            </a:extLst>
          </p:cNvPr>
          <p:cNvSpPr txBox="1"/>
          <p:nvPr/>
        </p:nvSpPr>
        <p:spPr>
          <a:xfrm>
            <a:off x="177799" y="2386784"/>
            <a:ext cx="6101644" cy="280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0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Courses taken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0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(MOSTI/UTM-CHEM):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050" b="1" dirty="0" err="1">
                <a:latin typeface="Calibri"/>
                <a:cs typeface="Calibri"/>
                <a:sym typeface="Calibri"/>
              </a:rPr>
              <a:t>i</a:t>
            </a:r>
            <a:r>
              <a:rPr lang="en-US" sz="1050" b="1" dirty="0">
                <a:latin typeface="Calibri"/>
                <a:cs typeface="Calibri"/>
                <a:sym typeface="Calibri"/>
              </a:rPr>
              <a:t>. MRSQ1193 Advanced Materials Chemistry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050" b="1" dirty="0">
                <a:latin typeface="Calibri"/>
                <a:cs typeface="Calibri"/>
                <a:sym typeface="Calibri"/>
              </a:rPr>
              <a:t>ii. MRSQ1213 Consumer Chemistry (Compulsory)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050" b="1" dirty="0" err="1">
                <a:latin typeface="Calibri"/>
                <a:cs typeface="Calibri"/>
                <a:sym typeface="Calibri"/>
              </a:rPr>
              <a:t>Ii</a:t>
            </a:r>
            <a:r>
              <a:rPr lang="en-US" sz="1050" b="1" dirty="0">
                <a:latin typeface="Calibri"/>
                <a:cs typeface="Calibri"/>
                <a:sym typeface="Calibri"/>
              </a:rPr>
              <a:t>. Pick 2 elective courses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0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(MOSTI/UTM-OR)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. MRSQ1133 Operations Research for Professional (Compulsory)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ii. MRSQ1153 Decision Analysis for Professional (Compulsory)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iii. Pick 2 elective courses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A27B93-DE79-46EB-AD81-EB59375F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89880" y="4363348"/>
            <a:ext cx="4103675" cy="14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2"/>
          <p:cNvSpPr txBox="1">
            <a:spLocks noGrp="1"/>
          </p:cNvSpPr>
          <p:nvPr>
            <p:ph type="title"/>
          </p:nvPr>
        </p:nvSpPr>
        <p:spPr>
          <a:xfrm>
            <a:off x="2966658" y="-1320"/>
            <a:ext cx="52629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UTM Grading System</a:t>
            </a:r>
            <a:endParaRPr/>
          </a:p>
        </p:txBody>
      </p:sp>
      <p:sp>
        <p:nvSpPr>
          <p:cNvPr id="858" name="Google Shape;858;p42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9" name="Google Shape;85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42"/>
          <p:cNvSpPr/>
          <p:nvPr/>
        </p:nvSpPr>
        <p:spPr>
          <a:xfrm>
            <a:off x="1438332" y="5938836"/>
            <a:ext cx="8197155" cy="304801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16; Page 43)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1" name="Google Shape;861;p42"/>
          <p:cNvGraphicFramePr/>
          <p:nvPr/>
        </p:nvGraphicFramePr>
        <p:xfrm>
          <a:off x="1438333" y="1324243"/>
          <a:ext cx="8197175" cy="45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/>
                        <a:t>Marks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/>
                        <a:t>Grade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/>
                        <a:t>Point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/>
                        <a:t>Level Of Achievement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90 – 100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A+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4.00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Excellent Pass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80 – 89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A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4.00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75 – 79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A-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3.67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70 – 74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B+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3.33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Good Pass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65 – 69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B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3.00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60 – 64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B-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2.67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Pass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55 – 59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C+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2.33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Fail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45 – 49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C-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1.67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40 – 44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D+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1.33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35 – 39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D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1.00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30 – 34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D-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0.67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00 – 29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/>
                        <a:t>E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0.00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88685-D9CA-4E28-B4E0-5B7053479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1339BA-F0B9-4864-ABC8-8155156494B1}"/>
              </a:ext>
            </a:extLst>
          </p:cNvPr>
          <p:cNvCxnSpPr/>
          <p:nvPr/>
        </p:nvCxnSpPr>
        <p:spPr>
          <a:xfrm>
            <a:off x="10121900" y="38227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9A90A94A-005F-49E8-8548-5FC0621A266D}"/>
              </a:ext>
            </a:extLst>
          </p:cNvPr>
          <p:cNvSpPr/>
          <p:nvPr/>
        </p:nvSpPr>
        <p:spPr>
          <a:xfrm rot="10800000">
            <a:off x="9153359" y="3374220"/>
            <a:ext cx="2349500" cy="6503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349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3"/>
          <p:cNvSpPr txBox="1">
            <a:spLocks noGrp="1"/>
          </p:cNvSpPr>
          <p:nvPr>
            <p:ph type="title"/>
          </p:nvPr>
        </p:nvSpPr>
        <p:spPr>
          <a:xfrm>
            <a:off x="2772348" y="-1320"/>
            <a:ext cx="52629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UTM Academic Standing</a:t>
            </a:r>
            <a:endParaRPr/>
          </a:p>
        </p:txBody>
      </p:sp>
      <p:sp>
        <p:nvSpPr>
          <p:cNvPr id="868" name="Google Shape;868;p43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9" name="Google Shape;86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0" name="Google Shape;870;p43"/>
          <p:cNvGraphicFramePr/>
          <p:nvPr/>
        </p:nvGraphicFramePr>
        <p:xfrm>
          <a:off x="1157819" y="1324243"/>
          <a:ext cx="8800220" cy="4302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8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Academic Standing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Taught Course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Condition to proceed with the study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Award of the Degree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sng" strike="noStrike" cap="none" dirty="0">
                        <a:solidFill>
                          <a:schemeClr val="dk1"/>
                        </a:solidFill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>
                          <a:highlight>
                            <a:srgbClr val="00FF00"/>
                          </a:highlight>
                        </a:rPr>
                        <a:t>Good Pass (KB)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CGPA &gt;= 3.00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Satisfactory (MM)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Qualified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Qualified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sng" strike="noStrike" cap="none" dirty="0">
                        <a:solidFill>
                          <a:schemeClr val="dk1"/>
                        </a:solidFill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>
                          <a:highlight>
                            <a:srgbClr val="FFFF00"/>
                          </a:highlight>
                        </a:rPr>
                        <a:t>Conditional Pass (KS)</a:t>
                      </a:r>
                      <a:endParaRPr sz="1800" b="0" u="sng" strike="noStrike" cap="none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2.67 &lt;= CGPA &gt; 3.00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Unsatisfactory (TM)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Qualified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Not qualified*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>
                          <a:highlight>
                            <a:srgbClr val="FF0000"/>
                          </a:highlight>
                        </a:rPr>
                        <a:t>Fail (KG)</a:t>
                      </a:r>
                      <a:endParaRPr sz="1800" b="0" u="sng" strike="noStrike" cap="none" dirty="0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CGPA &lt; 2.67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Fail (GG)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Terminated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u="none" strike="noStrike" cap="none" dirty="0"/>
                        <a:t>Not qualified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2" name="Google Shape;872;p43"/>
          <p:cNvSpPr/>
          <p:nvPr/>
        </p:nvSpPr>
        <p:spPr>
          <a:xfrm>
            <a:off x="1438332" y="5938836"/>
            <a:ext cx="8197155" cy="304801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17; Page 46)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4D884-6DFA-460D-B600-E918C48C1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4"/>
          <p:cNvSpPr txBox="1">
            <a:spLocks noGrp="1"/>
          </p:cNvSpPr>
          <p:nvPr>
            <p:ph type="title"/>
          </p:nvPr>
        </p:nvSpPr>
        <p:spPr>
          <a:xfrm>
            <a:off x="3366708" y="-21747"/>
            <a:ext cx="47066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Academic Standing</a:t>
            </a:r>
            <a:endParaRPr/>
          </a:p>
        </p:txBody>
      </p:sp>
      <p:sp>
        <p:nvSpPr>
          <p:cNvPr id="878" name="Google Shape;878;p44"/>
          <p:cNvSpPr txBox="1"/>
          <p:nvPr/>
        </p:nvSpPr>
        <p:spPr>
          <a:xfrm>
            <a:off x="0" y="1283658"/>
            <a:ext cx="11550733" cy="494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Research or Coursework and Research mode who are currently conducting research and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obtaining a Term (KS) for two (2) consecutive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will be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terminated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Coursework mode who are obtaining KS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must attain a KB before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end of the maximum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of study in order to qualify for a degree.</a:t>
            </a:r>
            <a:endParaRPr dirty="0"/>
          </a:p>
          <a:p>
            <a: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Coursework mode are allowed to repeat courses that pass with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B- grade 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MY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improve the grade</a:t>
            </a: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approval by faculty. Repeated courses must be registered with the Grade Repeat (UG) status. The best grades will be taken into consideration in the calculation of GPA and CGPA.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MY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44"/>
          <p:cNvSpPr/>
          <p:nvPr/>
        </p:nvSpPr>
        <p:spPr>
          <a:xfrm>
            <a:off x="10637134" y="11430"/>
            <a:ext cx="1554866" cy="8343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0" name="Google Shape;88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4" y="315856"/>
            <a:ext cx="3044148" cy="650358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44"/>
          <p:cNvSpPr/>
          <p:nvPr/>
        </p:nvSpPr>
        <p:spPr>
          <a:xfrm>
            <a:off x="1015422" y="5835966"/>
            <a:ext cx="10399145" cy="394180"/>
          </a:xfrm>
          <a:prstGeom prst="rect">
            <a:avLst/>
          </a:pr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(Source: Peraturan Akademik Pengajian Siswazah 2020 | Item 17; Page 47)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DF67E-6EDA-47C5-81F3-11D975063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33DC19-3952-4CCB-8EAA-9097B0BD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5904" y="33318"/>
            <a:ext cx="1275761" cy="805324"/>
          </a:xfrm>
          <a:prstGeom prst="rect">
            <a:avLst/>
          </a:prstGeom>
        </p:spPr>
      </p:pic>
      <p:pic>
        <p:nvPicPr>
          <p:cNvPr id="11" name="Picture 10" descr="A red box with a white label&#10;&#10;Description automatically generated with low confidence">
            <a:extLst>
              <a:ext uri="{FF2B5EF4-FFF2-40B4-BE49-F238E27FC236}">
                <a16:creationId xmlns:a16="http://schemas.microsoft.com/office/drawing/2014/main" id="{241F2812-57B0-44F5-97DE-8A402C4C6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3803" y="56487"/>
            <a:ext cx="953628" cy="9077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B70C63-4AB6-4B1F-A7B1-1CE883150E5E}"/>
              </a:ext>
            </a:extLst>
          </p:cNvPr>
          <p:cNvSpPr txBox="1"/>
          <p:nvPr/>
        </p:nvSpPr>
        <p:spPr>
          <a:xfrm>
            <a:off x="-1737849" y="56487"/>
            <a:ext cx="946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2.0 </a:t>
            </a:r>
            <a:r>
              <a:rPr lang="en-US" sz="3200" b="1" dirty="0">
                <a:solidFill>
                  <a:srgbClr val="9E2A4D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STUDENT FEEDBACK</a:t>
            </a:r>
            <a:endParaRPr lang="en-MY" sz="2000" dirty="0">
              <a:solidFill>
                <a:srgbClr val="9E2A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E6B80-3DEF-4EA1-A083-19A7C30F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1B5A5F-BD82-4C82-A39A-18971D21E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5105"/>
              </p:ext>
            </p:extLst>
          </p:nvPr>
        </p:nvGraphicFramePr>
        <p:xfrm>
          <a:off x="609129" y="989526"/>
          <a:ext cx="9239235" cy="542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45">
                  <a:extLst>
                    <a:ext uri="{9D8B030D-6E8A-4147-A177-3AD203B41FA5}">
                      <a16:colId xmlns:a16="http://schemas.microsoft.com/office/drawing/2014/main" val="2089079087"/>
                    </a:ext>
                  </a:extLst>
                </a:gridCol>
                <a:gridCol w="3079745">
                  <a:extLst>
                    <a:ext uri="{9D8B030D-6E8A-4147-A177-3AD203B41FA5}">
                      <a16:colId xmlns:a16="http://schemas.microsoft.com/office/drawing/2014/main" val="619107978"/>
                    </a:ext>
                  </a:extLst>
                </a:gridCol>
                <a:gridCol w="3079745">
                  <a:extLst>
                    <a:ext uri="{9D8B030D-6E8A-4147-A177-3AD203B41FA5}">
                      <a16:colId xmlns:a16="http://schemas.microsoft.com/office/drawing/2014/main" val="728003115"/>
                    </a:ext>
                  </a:extLst>
                </a:gridCol>
              </a:tblGrid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Areas for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Suggestion for CQI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1822"/>
                  </a:ext>
                </a:extLst>
              </a:tr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1. Course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Overall, the content of the OR and Decision Analysis course were good. However, it is hoped that more examples of OR/DA calculations are given to students, as this is where students struggle the most.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OR: </a:t>
                      </a:r>
                    </a:p>
                    <a:p>
                      <a:r>
                        <a:rPr lang="en-MY" dirty="0"/>
                        <a:t>Create group discussions  (during and after course)</a:t>
                      </a:r>
                    </a:p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6160"/>
                  </a:ext>
                </a:extLst>
              </a:tr>
              <a:tr h="577740">
                <a:tc>
                  <a:txBody>
                    <a:bodyPr/>
                    <a:lstStyle/>
                    <a:p>
                      <a:r>
                        <a:rPr lang="en-MY" dirty="0"/>
                        <a:t>2. Course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-Online (preferred) </a:t>
                      </a:r>
                    </a:p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- Request at least 1 F2F session before graduation</a:t>
                      </a:r>
                    </a:p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-Difficult to access paid  OR-related software (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AN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tABLE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..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Treeplan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)</a:t>
                      </a:r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 (Decision analysis- paid software)</a:t>
                      </a:r>
                    </a:p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-calculation not shown on whiteboard/ slide limitation (OR+ Decision analysis)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OR:</a:t>
                      </a:r>
                    </a:p>
                    <a:p>
                      <a:r>
                        <a:rPr lang="en-MY" dirty="0"/>
                        <a:t>-Calculation is shown (digital whiteboard etc.) </a:t>
                      </a:r>
                    </a:p>
                    <a:p>
                      <a:r>
                        <a:rPr lang="en-MY" dirty="0"/>
                        <a:t>-OR software made accessible to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48526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0E8CD1-0C55-4F44-B8CF-D8256F57ADC6}"/>
              </a:ext>
            </a:extLst>
          </p:cNvPr>
          <p:cNvSpPr txBox="1"/>
          <p:nvPr/>
        </p:nvSpPr>
        <p:spPr>
          <a:xfrm>
            <a:off x="2643636" y="7008000"/>
            <a:ext cx="7204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">
                <a:hlinkClick r:id="rId6" tooltip="https://philosophicaldisquisitions.blogspot.com/2016/07/negative-feedback-on-blogging-and.html"/>
              </a:rPr>
              <a:t>This Photo</a:t>
            </a:r>
            <a:r>
              <a:rPr lang="en-MY" sz="900"/>
              <a:t> by Unknown Author is licensed under </a:t>
            </a:r>
            <a:r>
              <a:rPr lang="en-MY" sz="900">
                <a:hlinkClick r:id="rId7" tooltip="https://creativecommons.org/licenses/by-nc-nd/3.0/"/>
              </a:rPr>
              <a:t>CC BY-NC-ND</a:t>
            </a:r>
            <a:endParaRPr lang="en-MY" sz="900"/>
          </a:p>
        </p:txBody>
      </p:sp>
    </p:spTree>
    <p:extLst>
      <p:ext uri="{BB962C8B-B14F-4D97-AF65-F5344CB8AC3E}">
        <p14:creationId xmlns:p14="http://schemas.microsoft.com/office/powerpoint/2010/main" val="36636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1" id="{D492613C-68CA-2E4B-8DD6-A82A6934FB3A}" vid="{1EC50F60-A72B-404B-A912-66A47CB0E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3819</TotalTime>
  <Words>1945</Words>
  <Application>Microsoft Office PowerPoint</Application>
  <PresentationFormat>Widescreen</PresentationFormat>
  <Paragraphs>418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Berlin Sans FB</vt:lpstr>
      <vt:lpstr>Calibri</vt:lpstr>
      <vt:lpstr>Cambria</vt:lpstr>
      <vt:lpstr>Century Gothic</vt:lpstr>
      <vt:lpstr>Eras Bold ITC</vt:lpstr>
      <vt:lpstr>Lato</vt:lpstr>
      <vt:lpstr>Lucida Handwriting</vt:lpstr>
      <vt:lpstr>Roboto</vt:lpstr>
      <vt:lpstr>Office Theme</vt:lpstr>
      <vt:lpstr>PowerPoint Presentation</vt:lpstr>
      <vt:lpstr>AGENDA</vt:lpstr>
      <vt:lpstr>PowerPoint Presentation</vt:lpstr>
      <vt:lpstr>Attendance - 19/3/22</vt:lpstr>
      <vt:lpstr>PowerPoint Presentation</vt:lpstr>
      <vt:lpstr>UTM Grading System</vt:lpstr>
      <vt:lpstr>UTM Academic Standing</vt:lpstr>
      <vt:lpstr>Academic 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Registration of Courses</vt:lpstr>
      <vt:lpstr>Registration of Course</vt:lpstr>
      <vt:lpstr>Withdrawal (TD) of a Course</vt:lpstr>
      <vt:lpstr>PowerPoint Presentation</vt:lpstr>
      <vt:lpstr>PowerPoint Presentation</vt:lpstr>
      <vt:lpstr>BENGKEL PENGUKUHAN PENGAJIAN</vt:lpstr>
      <vt:lpstr>COMMON ISSUES</vt:lpstr>
      <vt:lpstr>Deferment</vt:lpstr>
      <vt:lpstr>COMMON ISSUES (contd.)</vt:lpstr>
      <vt:lpstr>COMMON ISSUES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Hafizah Ahmad Pua`at</dc:creator>
  <cp:lastModifiedBy>NOORLIZAWATI ABD RAHIM</cp:lastModifiedBy>
  <cp:revision>323</cp:revision>
  <dcterms:created xsi:type="dcterms:W3CDTF">2021-08-03T04:10:33Z</dcterms:created>
  <dcterms:modified xsi:type="dcterms:W3CDTF">2022-03-29T00:25:54Z</dcterms:modified>
</cp:coreProperties>
</file>