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5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6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74" r:id="rId3"/>
    <p:sldMasterId id="2147483686" r:id="rId4"/>
    <p:sldMasterId id="2147483702" r:id="rId5"/>
    <p:sldMasterId id="2147483714" r:id="rId6"/>
    <p:sldMasterId id="2147483728" r:id="rId7"/>
  </p:sldMasterIdLst>
  <p:notesMasterIdLst>
    <p:notesMasterId r:id="rId61"/>
  </p:notesMasterIdLst>
  <p:sldIdLst>
    <p:sldId id="262" r:id="rId8"/>
    <p:sldId id="663" r:id="rId9"/>
    <p:sldId id="278" r:id="rId10"/>
    <p:sldId id="280" r:id="rId11"/>
    <p:sldId id="650" r:id="rId12"/>
    <p:sldId id="368" r:id="rId13"/>
    <p:sldId id="499" r:id="rId14"/>
    <p:sldId id="287" r:id="rId15"/>
    <p:sldId id="661" r:id="rId16"/>
    <p:sldId id="310" r:id="rId17"/>
    <p:sldId id="309" r:id="rId18"/>
    <p:sldId id="425" r:id="rId19"/>
    <p:sldId id="392" r:id="rId20"/>
    <p:sldId id="307" r:id="rId21"/>
    <p:sldId id="400" r:id="rId22"/>
    <p:sldId id="308" r:id="rId23"/>
    <p:sldId id="664" r:id="rId24"/>
    <p:sldId id="677" r:id="rId25"/>
    <p:sldId id="369" r:id="rId26"/>
    <p:sldId id="667" r:id="rId27"/>
    <p:sldId id="668" r:id="rId28"/>
    <p:sldId id="669" r:id="rId29"/>
    <p:sldId id="670" r:id="rId30"/>
    <p:sldId id="671" r:id="rId31"/>
    <p:sldId id="672" r:id="rId32"/>
    <p:sldId id="673" r:id="rId33"/>
    <p:sldId id="674" r:id="rId34"/>
    <p:sldId id="675" r:id="rId35"/>
    <p:sldId id="401" r:id="rId36"/>
    <p:sldId id="402" r:id="rId37"/>
    <p:sldId id="257" r:id="rId38"/>
    <p:sldId id="260" r:id="rId39"/>
    <p:sldId id="266" r:id="rId40"/>
    <p:sldId id="403" r:id="rId41"/>
    <p:sldId id="404" r:id="rId42"/>
    <p:sldId id="405" r:id="rId43"/>
    <p:sldId id="406" r:id="rId44"/>
    <p:sldId id="407" r:id="rId45"/>
    <p:sldId id="652" r:id="rId46"/>
    <p:sldId id="653" r:id="rId47"/>
    <p:sldId id="654" r:id="rId48"/>
    <p:sldId id="658" r:id="rId49"/>
    <p:sldId id="409" r:id="rId50"/>
    <p:sldId id="655" r:id="rId51"/>
    <p:sldId id="656" r:id="rId52"/>
    <p:sldId id="657" r:id="rId53"/>
    <p:sldId id="659" r:id="rId54"/>
    <p:sldId id="660" r:id="rId55"/>
    <p:sldId id="662" r:id="rId56"/>
    <p:sldId id="666" r:id="rId57"/>
    <p:sldId id="665" r:id="rId58"/>
    <p:sldId id="412" r:id="rId59"/>
    <p:sldId id="676" r:id="rId6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F58112F-EE65-443B-B8BE-6B7FE2123281}">
          <p14:sldIdLst>
            <p14:sldId id="262"/>
            <p14:sldId id="663"/>
            <p14:sldId id="278"/>
            <p14:sldId id="280"/>
            <p14:sldId id="650"/>
            <p14:sldId id="368"/>
            <p14:sldId id="499"/>
            <p14:sldId id="287"/>
            <p14:sldId id="661"/>
            <p14:sldId id="310"/>
            <p14:sldId id="309"/>
            <p14:sldId id="425"/>
            <p14:sldId id="392"/>
            <p14:sldId id="307"/>
            <p14:sldId id="400"/>
            <p14:sldId id="308"/>
            <p14:sldId id="664"/>
            <p14:sldId id="677"/>
            <p14:sldId id="369"/>
            <p14:sldId id="667"/>
            <p14:sldId id="668"/>
            <p14:sldId id="669"/>
            <p14:sldId id="670"/>
            <p14:sldId id="671"/>
            <p14:sldId id="672"/>
            <p14:sldId id="673"/>
            <p14:sldId id="674"/>
            <p14:sldId id="675"/>
            <p14:sldId id="401"/>
            <p14:sldId id="402"/>
            <p14:sldId id="257"/>
            <p14:sldId id="260"/>
            <p14:sldId id="266"/>
            <p14:sldId id="403"/>
            <p14:sldId id="404"/>
            <p14:sldId id="405"/>
            <p14:sldId id="406"/>
            <p14:sldId id="407"/>
            <p14:sldId id="652"/>
            <p14:sldId id="653"/>
            <p14:sldId id="654"/>
            <p14:sldId id="658"/>
            <p14:sldId id="409"/>
            <p14:sldId id="655"/>
            <p14:sldId id="656"/>
            <p14:sldId id="657"/>
            <p14:sldId id="659"/>
            <p14:sldId id="660"/>
            <p14:sldId id="662"/>
            <p14:sldId id="666"/>
            <p14:sldId id="665"/>
            <p14:sldId id="412"/>
            <p14:sldId id="676"/>
          </p14:sldIdLst>
        </p14:section>
        <p14:section name="Untitled Section" id="{C169FE42-5BE8-45DB-91EC-D085EB0A3AF9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Q" initials="D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01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3" autoAdjust="0"/>
    <p:restoredTop sz="94660"/>
  </p:normalViewPr>
  <p:slideViewPr>
    <p:cSldViewPr>
      <p:cViewPr varScale="1">
        <p:scale>
          <a:sx n="63" d="100"/>
          <a:sy n="63" d="100"/>
        </p:scale>
        <p:origin x="1388" y="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9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63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66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64" Type="http://schemas.openxmlformats.org/officeDocument/2006/relationships/viewProps" Target="viewProps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slide" Target="slides/slide52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10" Type="http://schemas.openxmlformats.org/officeDocument/2006/relationships/slide" Target="slides/slide3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slide" Target="slides/slide53.xml"/><Relationship Id="rId65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9" Type="http://schemas.openxmlformats.org/officeDocument/2006/relationships/slide" Target="slides/slide3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F13998-1CD8-401F-9062-6E79D7FE7D9B}" type="doc">
      <dgm:prSet loTypeId="urn:microsoft.com/office/officeart/2005/8/layout/radial6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FEE5B1E-F1B1-459A-B6EE-E6986EC6C618}">
      <dgm:prSet phldrT="[Text]"/>
      <dgm:spPr/>
      <dgm:t>
        <a:bodyPr/>
        <a:lstStyle/>
        <a:p>
          <a:r>
            <a:rPr lang="en-US" dirty="0"/>
            <a:t>TYPES OF ALTERNATIVE ASSESSMENT (Ooshterof,2001)</a:t>
          </a:r>
        </a:p>
      </dgm:t>
    </dgm:pt>
    <dgm:pt modelId="{8C6FAF43-AF4F-48BA-923A-29E46114AF10}" type="parTrans" cxnId="{B5B8D1A9-6DD3-4B71-BB1D-6A2B86425439}">
      <dgm:prSet/>
      <dgm:spPr/>
      <dgm:t>
        <a:bodyPr/>
        <a:lstStyle/>
        <a:p>
          <a:endParaRPr lang="en-US"/>
        </a:p>
      </dgm:t>
    </dgm:pt>
    <dgm:pt modelId="{5FD16A76-4B6A-4A6C-A599-7621EF9015F5}" type="sibTrans" cxnId="{B5B8D1A9-6DD3-4B71-BB1D-6A2B86425439}">
      <dgm:prSet/>
      <dgm:spPr/>
      <dgm:t>
        <a:bodyPr/>
        <a:lstStyle/>
        <a:p>
          <a:endParaRPr lang="en-US"/>
        </a:p>
      </dgm:t>
    </dgm:pt>
    <dgm:pt modelId="{B31373FB-DAB8-4A45-8ED6-9120D7536C51}">
      <dgm:prSet phldrT="[Text]"/>
      <dgm:spPr/>
      <dgm:t>
        <a:bodyPr/>
        <a:lstStyle/>
        <a:p>
          <a:r>
            <a:rPr lang="en-US" dirty="0"/>
            <a:t>Process ‘</a:t>
          </a:r>
          <a:r>
            <a:rPr lang="en-US" dirty="0" err="1"/>
            <a:t>vs</a:t>
          </a:r>
          <a:r>
            <a:rPr lang="en-US" dirty="0"/>
            <a:t>’ product</a:t>
          </a:r>
        </a:p>
      </dgm:t>
    </dgm:pt>
    <dgm:pt modelId="{1A0DF03E-B4E3-4ECD-BAB1-C11CDC187C64}" type="parTrans" cxnId="{776EE093-163C-4319-B8AB-BAC79A83C42F}">
      <dgm:prSet/>
      <dgm:spPr/>
      <dgm:t>
        <a:bodyPr/>
        <a:lstStyle/>
        <a:p>
          <a:endParaRPr lang="en-US"/>
        </a:p>
      </dgm:t>
    </dgm:pt>
    <dgm:pt modelId="{45939C4A-19F9-4C2F-AD06-694A5DE6A1DC}" type="sibTrans" cxnId="{776EE093-163C-4319-B8AB-BAC79A83C42F}">
      <dgm:prSet/>
      <dgm:spPr/>
      <dgm:t>
        <a:bodyPr/>
        <a:lstStyle/>
        <a:p>
          <a:endParaRPr lang="en-US"/>
        </a:p>
      </dgm:t>
    </dgm:pt>
    <dgm:pt modelId="{AEC79B06-37E2-4E91-8555-A9534FBF740D}">
      <dgm:prSet phldrT="[Text]"/>
      <dgm:spPr/>
      <dgm:t>
        <a:bodyPr/>
        <a:lstStyle/>
        <a:p>
          <a:r>
            <a:rPr lang="en-US" dirty="0"/>
            <a:t>Simulated ‘</a:t>
          </a:r>
          <a:r>
            <a:rPr lang="en-US" dirty="0" err="1"/>
            <a:t>vs</a:t>
          </a:r>
          <a:r>
            <a:rPr lang="en-US" dirty="0"/>
            <a:t>’ Real Setting</a:t>
          </a:r>
        </a:p>
      </dgm:t>
    </dgm:pt>
    <dgm:pt modelId="{C3667C57-CDC0-431C-99BA-53D1759C245F}" type="parTrans" cxnId="{A5F95801-A34B-4D17-9F2F-FA890296FD65}">
      <dgm:prSet/>
      <dgm:spPr/>
      <dgm:t>
        <a:bodyPr/>
        <a:lstStyle/>
        <a:p>
          <a:endParaRPr lang="en-US"/>
        </a:p>
      </dgm:t>
    </dgm:pt>
    <dgm:pt modelId="{14EF3E50-2AFB-4808-A854-A2DE4D8FFF15}" type="sibTrans" cxnId="{A5F95801-A34B-4D17-9F2F-FA890296FD65}">
      <dgm:prSet/>
      <dgm:spPr/>
      <dgm:t>
        <a:bodyPr/>
        <a:lstStyle/>
        <a:p>
          <a:endParaRPr lang="en-US"/>
        </a:p>
      </dgm:t>
    </dgm:pt>
    <dgm:pt modelId="{12148D52-E588-4CA6-82D0-50BFD5CB7466}">
      <dgm:prSet phldrT="[Text]"/>
      <dgm:spPr/>
      <dgm:t>
        <a:bodyPr/>
        <a:lstStyle/>
        <a:p>
          <a:r>
            <a:rPr lang="en-US" dirty="0"/>
            <a:t>Natural ‘</a:t>
          </a:r>
          <a:r>
            <a:rPr lang="en-US" dirty="0" err="1"/>
            <a:t>vs</a:t>
          </a:r>
          <a:r>
            <a:rPr lang="en-US" dirty="0"/>
            <a:t>’ structured setting</a:t>
          </a:r>
        </a:p>
      </dgm:t>
    </dgm:pt>
    <dgm:pt modelId="{98A64A73-2561-4FFB-99FD-7AEC9C0E21B0}" type="parTrans" cxnId="{5866EB7E-740F-44C2-929A-47466FAED1C1}">
      <dgm:prSet/>
      <dgm:spPr/>
      <dgm:t>
        <a:bodyPr/>
        <a:lstStyle/>
        <a:p>
          <a:endParaRPr lang="en-US"/>
        </a:p>
      </dgm:t>
    </dgm:pt>
    <dgm:pt modelId="{1F1AC5F5-98AA-4D57-A548-897327EFE97B}" type="sibTrans" cxnId="{5866EB7E-740F-44C2-929A-47466FAED1C1}">
      <dgm:prSet/>
      <dgm:spPr/>
      <dgm:t>
        <a:bodyPr/>
        <a:lstStyle/>
        <a:p>
          <a:endParaRPr lang="en-US"/>
        </a:p>
      </dgm:t>
    </dgm:pt>
    <dgm:pt modelId="{9CA40D20-2C5C-40B2-B2A8-A286F4C24187}">
      <dgm:prSet phldrT="[Text]"/>
      <dgm:spPr/>
      <dgm:t>
        <a:bodyPr/>
        <a:lstStyle/>
        <a:p>
          <a:endParaRPr lang="en-US"/>
        </a:p>
      </dgm:t>
    </dgm:pt>
    <dgm:pt modelId="{E0CC021E-E06C-4379-B1D3-A62E9DEF6BF1}" type="parTrans" cxnId="{A1102738-FE7F-440E-BFEF-C81EE14BCBFA}">
      <dgm:prSet/>
      <dgm:spPr/>
      <dgm:t>
        <a:bodyPr/>
        <a:lstStyle/>
        <a:p>
          <a:endParaRPr lang="en-US"/>
        </a:p>
      </dgm:t>
    </dgm:pt>
    <dgm:pt modelId="{3660BF8C-1B62-438D-9BD1-355BF19ADC90}" type="sibTrans" cxnId="{A1102738-FE7F-440E-BFEF-C81EE14BCBFA}">
      <dgm:prSet/>
      <dgm:spPr/>
      <dgm:t>
        <a:bodyPr/>
        <a:lstStyle/>
        <a:p>
          <a:endParaRPr lang="en-US"/>
        </a:p>
      </dgm:t>
    </dgm:pt>
    <dgm:pt modelId="{29701F65-9836-48A3-ADBB-0AEBE8C943B1}" type="pres">
      <dgm:prSet presAssocID="{4FF13998-1CD8-401F-9062-6E79D7FE7D9B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7EBC3C9-1FA6-47B9-B86C-73FF9CFF2540}" type="pres">
      <dgm:prSet presAssocID="{EFEE5B1E-F1B1-459A-B6EE-E6986EC6C618}" presName="centerShape" presStyleLbl="node0" presStyleIdx="0" presStyleCnt="1"/>
      <dgm:spPr/>
    </dgm:pt>
    <dgm:pt modelId="{D7005AE9-2481-4E7A-9E8C-F545D93C0B79}" type="pres">
      <dgm:prSet presAssocID="{B31373FB-DAB8-4A45-8ED6-9120D7536C51}" presName="node" presStyleLbl="node1" presStyleIdx="0" presStyleCnt="3" custRadScaleRad="92935" custRadScaleInc="-2436">
        <dgm:presLayoutVars>
          <dgm:bulletEnabled val="1"/>
        </dgm:presLayoutVars>
      </dgm:prSet>
      <dgm:spPr/>
    </dgm:pt>
    <dgm:pt modelId="{39F88A2C-A426-4688-BA9E-D17731597859}" type="pres">
      <dgm:prSet presAssocID="{B31373FB-DAB8-4A45-8ED6-9120D7536C51}" presName="dummy" presStyleCnt="0"/>
      <dgm:spPr/>
    </dgm:pt>
    <dgm:pt modelId="{6EA47DB4-A5E4-427A-AB0F-5F3C0F399BE8}" type="pres">
      <dgm:prSet presAssocID="{45939C4A-19F9-4C2F-AD06-694A5DE6A1DC}" presName="sibTrans" presStyleLbl="sibTrans2D1" presStyleIdx="0" presStyleCnt="3"/>
      <dgm:spPr/>
    </dgm:pt>
    <dgm:pt modelId="{279C4312-3048-43B8-8C5D-4068BDB41456}" type="pres">
      <dgm:prSet presAssocID="{AEC79B06-37E2-4E91-8555-A9534FBF740D}" presName="node" presStyleLbl="node1" presStyleIdx="1" presStyleCnt="3">
        <dgm:presLayoutVars>
          <dgm:bulletEnabled val="1"/>
        </dgm:presLayoutVars>
      </dgm:prSet>
      <dgm:spPr/>
    </dgm:pt>
    <dgm:pt modelId="{55B4688A-633A-41D7-975F-7E98EEF3BC94}" type="pres">
      <dgm:prSet presAssocID="{AEC79B06-37E2-4E91-8555-A9534FBF740D}" presName="dummy" presStyleCnt="0"/>
      <dgm:spPr/>
    </dgm:pt>
    <dgm:pt modelId="{B1A79C9C-44D0-468B-B38B-6E62C4FB0A24}" type="pres">
      <dgm:prSet presAssocID="{14EF3E50-2AFB-4808-A854-A2DE4D8FFF15}" presName="sibTrans" presStyleLbl="sibTrans2D1" presStyleIdx="1" presStyleCnt="3"/>
      <dgm:spPr/>
    </dgm:pt>
    <dgm:pt modelId="{4C6EE4DC-082F-4946-8338-D0EF671722C6}" type="pres">
      <dgm:prSet presAssocID="{12148D52-E588-4CA6-82D0-50BFD5CB7466}" presName="node" presStyleLbl="node1" presStyleIdx="2" presStyleCnt="3">
        <dgm:presLayoutVars>
          <dgm:bulletEnabled val="1"/>
        </dgm:presLayoutVars>
      </dgm:prSet>
      <dgm:spPr/>
    </dgm:pt>
    <dgm:pt modelId="{B5BC3761-0FF8-4E84-BCAF-EF0A0576B175}" type="pres">
      <dgm:prSet presAssocID="{12148D52-E588-4CA6-82D0-50BFD5CB7466}" presName="dummy" presStyleCnt="0"/>
      <dgm:spPr/>
    </dgm:pt>
    <dgm:pt modelId="{855692FF-0557-4E5B-9331-A87C9504100D}" type="pres">
      <dgm:prSet presAssocID="{1F1AC5F5-98AA-4D57-A548-897327EFE97B}" presName="sibTrans" presStyleLbl="sibTrans2D1" presStyleIdx="2" presStyleCnt="3"/>
      <dgm:spPr/>
    </dgm:pt>
  </dgm:ptLst>
  <dgm:cxnLst>
    <dgm:cxn modelId="{A5F95801-A34B-4D17-9F2F-FA890296FD65}" srcId="{EFEE5B1E-F1B1-459A-B6EE-E6986EC6C618}" destId="{AEC79B06-37E2-4E91-8555-A9534FBF740D}" srcOrd="1" destOrd="0" parTransId="{C3667C57-CDC0-431C-99BA-53D1759C245F}" sibTransId="{14EF3E50-2AFB-4808-A854-A2DE4D8FFF15}"/>
    <dgm:cxn modelId="{31F2C804-3B95-47BA-931A-A366B80E059D}" type="presOf" srcId="{4FF13998-1CD8-401F-9062-6E79D7FE7D9B}" destId="{29701F65-9836-48A3-ADBB-0AEBE8C943B1}" srcOrd="0" destOrd="0" presId="urn:microsoft.com/office/officeart/2005/8/layout/radial6"/>
    <dgm:cxn modelId="{A1102738-FE7F-440E-BFEF-C81EE14BCBFA}" srcId="{12148D52-E588-4CA6-82D0-50BFD5CB7466}" destId="{9CA40D20-2C5C-40B2-B2A8-A286F4C24187}" srcOrd="0" destOrd="0" parTransId="{E0CC021E-E06C-4379-B1D3-A62E9DEF6BF1}" sibTransId="{3660BF8C-1B62-438D-9BD1-355BF19ADC90}"/>
    <dgm:cxn modelId="{E4B5454F-AC90-4222-9885-ACBD25FF5312}" type="presOf" srcId="{AEC79B06-37E2-4E91-8555-A9534FBF740D}" destId="{279C4312-3048-43B8-8C5D-4068BDB41456}" srcOrd="0" destOrd="0" presId="urn:microsoft.com/office/officeart/2005/8/layout/radial6"/>
    <dgm:cxn modelId="{24975550-DFA4-4D3B-AF19-C550284FC011}" type="presOf" srcId="{9CA40D20-2C5C-40B2-B2A8-A286F4C24187}" destId="{4C6EE4DC-082F-4946-8338-D0EF671722C6}" srcOrd="0" destOrd="1" presId="urn:microsoft.com/office/officeart/2005/8/layout/radial6"/>
    <dgm:cxn modelId="{31AFFB5A-BE12-42A8-96AE-06AD24BA06BD}" type="presOf" srcId="{1F1AC5F5-98AA-4D57-A548-897327EFE97B}" destId="{855692FF-0557-4E5B-9331-A87C9504100D}" srcOrd="0" destOrd="0" presId="urn:microsoft.com/office/officeart/2005/8/layout/radial6"/>
    <dgm:cxn modelId="{5866EB7E-740F-44C2-929A-47466FAED1C1}" srcId="{EFEE5B1E-F1B1-459A-B6EE-E6986EC6C618}" destId="{12148D52-E588-4CA6-82D0-50BFD5CB7466}" srcOrd="2" destOrd="0" parTransId="{98A64A73-2561-4FFB-99FD-7AEC9C0E21B0}" sibTransId="{1F1AC5F5-98AA-4D57-A548-897327EFE97B}"/>
    <dgm:cxn modelId="{047FDB91-9988-496E-BC50-598208CF4329}" type="presOf" srcId="{45939C4A-19F9-4C2F-AD06-694A5DE6A1DC}" destId="{6EA47DB4-A5E4-427A-AB0F-5F3C0F399BE8}" srcOrd="0" destOrd="0" presId="urn:microsoft.com/office/officeart/2005/8/layout/radial6"/>
    <dgm:cxn modelId="{776EE093-163C-4319-B8AB-BAC79A83C42F}" srcId="{EFEE5B1E-F1B1-459A-B6EE-E6986EC6C618}" destId="{B31373FB-DAB8-4A45-8ED6-9120D7536C51}" srcOrd="0" destOrd="0" parTransId="{1A0DF03E-B4E3-4ECD-BAB1-C11CDC187C64}" sibTransId="{45939C4A-19F9-4C2F-AD06-694A5DE6A1DC}"/>
    <dgm:cxn modelId="{C485F29E-A461-4412-BB79-68FFCAB42C9D}" type="presOf" srcId="{EFEE5B1E-F1B1-459A-B6EE-E6986EC6C618}" destId="{57EBC3C9-1FA6-47B9-B86C-73FF9CFF2540}" srcOrd="0" destOrd="0" presId="urn:microsoft.com/office/officeart/2005/8/layout/radial6"/>
    <dgm:cxn modelId="{B5B8D1A9-6DD3-4B71-BB1D-6A2B86425439}" srcId="{4FF13998-1CD8-401F-9062-6E79D7FE7D9B}" destId="{EFEE5B1E-F1B1-459A-B6EE-E6986EC6C618}" srcOrd="0" destOrd="0" parTransId="{8C6FAF43-AF4F-48BA-923A-29E46114AF10}" sibTransId="{5FD16A76-4B6A-4A6C-A599-7621EF9015F5}"/>
    <dgm:cxn modelId="{3B556DB0-C069-489D-87B9-763374E20D66}" type="presOf" srcId="{14EF3E50-2AFB-4808-A854-A2DE4D8FFF15}" destId="{B1A79C9C-44D0-468B-B38B-6E62C4FB0A24}" srcOrd="0" destOrd="0" presId="urn:microsoft.com/office/officeart/2005/8/layout/radial6"/>
    <dgm:cxn modelId="{2EE290DF-9F03-4D26-8653-09F24C3D1541}" type="presOf" srcId="{12148D52-E588-4CA6-82D0-50BFD5CB7466}" destId="{4C6EE4DC-082F-4946-8338-D0EF671722C6}" srcOrd="0" destOrd="0" presId="urn:microsoft.com/office/officeart/2005/8/layout/radial6"/>
    <dgm:cxn modelId="{C9AB22E5-E942-445C-9A31-E70421465953}" type="presOf" srcId="{B31373FB-DAB8-4A45-8ED6-9120D7536C51}" destId="{D7005AE9-2481-4E7A-9E8C-F545D93C0B79}" srcOrd="0" destOrd="0" presId="urn:microsoft.com/office/officeart/2005/8/layout/radial6"/>
    <dgm:cxn modelId="{013947EC-9607-4336-94A9-EE78163618FC}" type="presParOf" srcId="{29701F65-9836-48A3-ADBB-0AEBE8C943B1}" destId="{57EBC3C9-1FA6-47B9-B86C-73FF9CFF2540}" srcOrd="0" destOrd="0" presId="urn:microsoft.com/office/officeart/2005/8/layout/radial6"/>
    <dgm:cxn modelId="{0A0FB856-8965-4338-BC34-62786BF2B35F}" type="presParOf" srcId="{29701F65-9836-48A3-ADBB-0AEBE8C943B1}" destId="{D7005AE9-2481-4E7A-9E8C-F545D93C0B79}" srcOrd="1" destOrd="0" presId="urn:microsoft.com/office/officeart/2005/8/layout/radial6"/>
    <dgm:cxn modelId="{23F6C430-4597-4E20-BB7D-7EC19138F6AB}" type="presParOf" srcId="{29701F65-9836-48A3-ADBB-0AEBE8C943B1}" destId="{39F88A2C-A426-4688-BA9E-D17731597859}" srcOrd="2" destOrd="0" presId="urn:microsoft.com/office/officeart/2005/8/layout/radial6"/>
    <dgm:cxn modelId="{374F1208-5BE0-4D6E-9A40-A85B574A7009}" type="presParOf" srcId="{29701F65-9836-48A3-ADBB-0AEBE8C943B1}" destId="{6EA47DB4-A5E4-427A-AB0F-5F3C0F399BE8}" srcOrd="3" destOrd="0" presId="urn:microsoft.com/office/officeart/2005/8/layout/radial6"/>
    <dgm:cxn modelId="{72D43A41-FAE6-4BAB-9028-55AC809CC0E4}" type="presParOf" srcId="{29701F65-9836-48A3-ADBB-0AEBE8C943B1}" destId="{279C4312-3048-43B8-8C5D-4068BDB41456}" srcOrd="4" destOrd="0" presId="urn:microsoft.com/office/officeart/2005/8/layout/radial6"/>
    <dgm:cxn modelId="{3B042976-98B0-46EA-8190-0DBFC7C49933}" type="presParOf" srcId="{29701F65-9836-48A3-ADBB-0AEBE8C943B1}" destId="{55B4688A-633A-41D7-975F-7E98EEF3BC94}" srcOrd="5" destOrd="0" presId="urn:microsoft.com/office/officeart/2005/8/layout/radial6"/>
    <dgm:cxn modelId="{AD992CF1-114E-4B64-8A45-B53946247ADD}" type="presParOf" srcId="{29701F65-9836-48A3-ADBB-0AEBE8C943B1}" destId="{B1A79C9C-44D0-468B-B38B-6E62C4FB0A24}" srcOrd="6" destOrd="0" presId="urn:microsoft.com/office/officeart/2005/8/layout/radial6"/>
    <dgm:cxn modelId="{ACB30DFB-2BAE-4E37-9127-871FD0513CD9}" type="presParOf" srcId="{29701F65-9836-48A3-ADBB-0AEBE8C943B1}" destId="{4C6EE4DC-082F-4946-8338-D0EF671722C6}" srcOrd="7" destOrd="0" presId="urn:microsoft.com/office/officeart/2005/8/layout/radial6"/>
    <dgm:cxn modelId="{2545D674-EF01-444D-A59F-96EBFCBF835D}" type="presParOf" srcId="{29701F65-9836-48A3-ADBB-0AEBE8C943B1}" destId="{B5BC3761-0FF8-4E84-BCAF-EF0A0576B175}" srcOrd="8" destOrd="0" presId="urn:microsoft.com/office/officeart/2005/8/layout/radial6"/>
    <dgm:cxn modelId="{AA7B438A-4819-4F5E-948D-07450739FCE3}" type="presParOf" srcId="{29701F65-9836-48A3-ADBB-0AEBE8C943B1}" destId="{855692FF-0557-4E5B-9331-A87C9504100D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19ED60-3680-4A34-A18A-34ED0E0937B6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MY"/>
        </a:p>
      </dgm:t>
    </dgm:pt>
    <dgm:pt modelId="{13D5B01C-99C5-4530-BD3C-403877D5C9B2}">
      <dgm:prSet phldrT="[Text]"/>
      <dgm:spPr/>
      <dgm:t>
        <a:bodyPr/>
        <a:lstStyle/>
        <a:p>
          <a:r>
            <a:rPr lang="en-MY" dirty="0"/>
            <a:t>Research Project</a:t>
          </a:r>
        </a:p>
      </dgm:t>
    </dgm:pt>
    <dgm:pt modelId="{4033D51B-2B7B-451E-9301-983D9880DBCE}" type="parTrans" cxnId="{5C34B9C8-6FEF-482C-94FF-7A61A1F0A7C4}">
      <dgm:prSet/>
      <dgm:spPr/>
      <dgm:t>
        <a:bodyPr/>
        <a:lstStyle/>
        <a:p>
          <a:endParaRPr lang="en-MY"/>
        </a:p>
      </dgm:t>
    </dgm:pt>
    <dgm:pt modelId="{6D52AB4C-1F30-4ADE-BC7B-AC48511008B7}" type="sibTrans" cxnId="{5C34B9C8-6FEF-482C-94FF-7A61A1F0A7C4}">
      <dgm:prSet/>
      <dgm:spPr/>
      <dgm:t>
        <a:bodyPr/>
        <a:lstStyle/>
        <a:p>
          <a:r>
            <a:rPr lang="en-MY" dirty="0"/>
            <a:t>Debate</a:t>
          </a:r>
        </a:p>
      </dgm:t>
    </dgm:pt>
    <dgm:pt modelId="{29B6AB0F-D4C4-4529-AE84-1A24E9CF1874}">
      <dgm:prSet phldrT="[Text]"/>
      <dgm:spPr/>
      <dgm:t>
        <a:bodyPr/>
        <a:lstStyle/>
        <a:p>
          <a:r>
            <a:rPr lang="en-MY" dirty="0"/>
            <a:t>Writing Speech / summary</a:t>
          </a:r>
        </a:p>
      </dgm:t>
    </dgm:pt>
    <dgm:pt modelId="{CC54D65E-8DE5-4A7F-8D5D-D16B02710F2B}" type="parTrans" cxnId="{512E2D26-7F0D-444B-B511-C5E586F61282}">
      <dgm:prSet/>
      <dgm:spPr/>
      <dgm:t>
        <a:bodyPr/>
        <a:lstStyle/>
        <a:p>
          <a:endParaRPr lang="en-MY"/>
        </a:p>
      </dgm:t>
    </dgm:pt>
    <dgm:pt modelId="{34AC6D93-A71F-4C62-91D1-7DB7A35A4E08}" type="sibTrans" cxnId="{512E2D26-7F0D-444B-B511-C5E586F61282}">
      <dgm:prSet/>
      <dgm:spPr/>
      <dgm:t>
        <a:bodyPr/>
        <a:lstStyle/>
        <a:p>
          <a:r>
            <a:rPr lang="en-US" dirty="0"/>
            <a:t>Industrial Training</a:t>
          </a:r>
          <a:endParaRPr lang="en-MY" dirty="0"/>
        </a:p>
      </dgm:t>
    </dgm:pt>
    <dgm:pt modelId="{BD8124B2-3CF1-4FE4-B9D7-039ED7FB90F8}">
      <dgm:prSet phldrT="[Text]"/>
      <dgm:spPr/>
      <dgm:t>
        <a:bodyPr/>
        <a:lstStyle/>
        <a:p>
          <a:r>
            <a:rPr lang="en-MY" dirty="0"/>
            <a:t>Portfolio</a:t>
          </a:r>
        </a:p>
      </dgm:t>
    </dgm:pt>
    <dgm:pt modelId="{51141070-AE0A-4716-9651-703FC064BF90}" type="parTrans" cxnId="{CF14382A-8041-44EF-8FBF-DD147F843D6B}">
      <dgm:prSet/>
      <dgm:spPr/>
      <dgm:t>
        <a:bodyPr/>
        <a:lstStyle/>
        <a:p>
          <a:endParaRPr lang="en-MY"/>
        </a:p>
      </dgm:t>
    </dgm:pt>
    <dgm:pt modelId="{5774F146-3C1D-4CA2-B47F-25089DB8EED8}" type="sibTrans" cxnId="{CF14382A-8041-44EF-8FBF-DD147F843D6B}">
      <dgm:prSet/>
      <dgm:spPr/>
      <dgm:t>
        <a:bodyPr/>
        <a:lstStyle/>
        <a:p>
          <a:r>
            <a:rPr lang="en-MY" dirty="0"/>
            <a:t>Article Review </a:t>
          </a:r>
        </a:p>
      </dgm:t>
    </dgm:pt>
    <dgm:pt modelId="{5AE51477-71A7-4E2D-A177-C47C83B1EF59}">
      <dgm:prSet/>
      <dgm:spPr/>
      <dgm:t>
        <a:bodyPr/>
        <a:lstStyle/>
        <a:p>
          <a:r>
            <a:rPr lang="en-MY" dirty="0"/>
            <a:t>Writing Journal / proposal</a:t>
          </a:r>
        </a:p>
      </dgm:t>
    </dgm:pt>
    <dgm:pt modelId="{75ECA92D-5CF2-4A3B-BA31-9088FA39BC37}" type="parTrans" cxnId="{B42A04D8-AC80-472C-B6FD-4F0BDB11E9A4}">
      <dgm:prSet/>
      <dgm:spPr/>
      <dgm:t>
        <a:bodyPr/>
        <a:lstStyle/>
        <a:p>
          <a:endParaRPr lang="en-MY"/>
        </a:p>
      </dgm:t>
    </dgm:pt>
    <dgm:pt modelId="{97567A87-F9B2-461B-8418-7326D25F876A}" type="sibTrans" cxnId="{B42A04D8-AC80-472C-B6FD-4F0BDB11E9A4}">
      <dgm:prSet/>
      <dgm:spPr/>
      <dgm:t>
        <a:bodyPr/>
        <a:lstStyle/>
        <a:p>
          <a:r>
            <a:rPr lang="en-MY" dirty="0"/>
            <a:t>Case Study</a:t>
          </a:r>
        </a:p>
      </dgm:t>
    </dgm:pt>
    <dgm:pt modelId="{A0313232-B542-496C-B870-B4B376DB8E79}">
      <dgm:prSet custT="1"/>
      <dgm:spPr/>
      <dgm:t>
        <a:bodyPr/>
        <a:lstStyle/>
        <a:p>
          <a:r>
            <a:rPr lang="en-MY" sz="1400" dirty="0"/>
            <a:t>Reflection</a:t>
          </a:r>
        </a:p>
      </dgm:t>
    </dgm:pt>
    <dgm:pt modelId="{04118629-465F-43FF-B85C-042E7286AE5D}" type="parTrans" cxnId="{D6828AB0-1A73-4093-AAC2-81CD5847DE6C}">
      <dgm:prSet/>
      <dgm:spPr/>
      <dgm:t>
        <a:bodyPr/>
        <a:lstStyle/>
        <a:p>
          <a:endParaRPr lang="en-MY"/>
        </a:p>
      </dgm:t>
    </dgm:pt>
    <dgm:pt modelId="{12E61015-4815-4E9F-ADD6-9134356822F2}" type="sibTrans" cxnId="{D6828AB0-1A73-4093-AAC2-81CD5847DE6C}">
      <dgm:prSet/>
      <dgm:spPr/>
      <dgm:t>
        <a:bodyPr/>
        <a:lstStyle/>
        <a:p>
          <a:r>
            <a:rPr lang="en-US" dirty="0"/>
            <a:t>presentation</a:t>
          </a:r>
          <a:endParaRPr lang="en-MY" dirty="0"/>
        </a:p>
      </dgm:t>
    </dgm:pt>
    <dgm:pt modelId="{AB5152C8-D2FF-431C-BF06-4A9AFDCAAD06}">
      <dgm:prSet/>
      <dgm:spPr/>
      <dgm:t>
        <a:bodyPr/>
        <a:lstStyle/>
        <a:p>
          <a:r>
            <a:rPr lang="en-MY" dirty="0"/>
            <a:t>Service Learning</a:t>
          </a:r>
        </a:p>
      </dgm:t>
    </dgm:pt>
    <dgm:pt modelId="{74AFF290-5715-4F7E-A645-A0EAF90C8B4F}" type="parTrans" cxnId="{C6D64540-3C83-4777-BFAC-730228C12E14}">
      <dgm:prSet/>
      <dgm:spPr/>
      <dgm:t>
        <a:bodyPr/>
        <a:lstStyle/>
        <a:p>
          <a:endParaRPr lang="en-MY"/>
        </a:p>
      </dgm:t>
    </dgm:pt>
    <dgm:pt modelId="{DB882DE7-8239-4FDB-B38C-BA597A28FFD5}" type="sibTrans" cxnId="{C6D64540-3C83-4777-BFAC-730228C12E14}">
      <dgm:prSet/>
      <dgm:spPr/>
      <dgm:t>
        <a:bodyPr/>
        <a:lstStyle/>
        <a:p>
          <a:r>
            <a:rPr lang="en-US" dirty="0"/>
            <a:t>Service learning</a:t>
          </a:r>
          <a:endParaRPr lang="en-MY" dirty="0"/>
        </a:p>
      </dgm:t>
    </dgm:pt>
    <dgm:pt modelId="{54ACBAAF-C13D-4A49-85ED-EF2C3688A32B}" type="pres">
      <dgm:prSet presAssocID="{E619ED60-3680-4A34-A18A-34ED0E0937B6}" presName="Name0" presStyleCnt="0">
        <dgm:presLayoutVars>
          <dgm:chMax/>
          <dgm:chPref/>
          <dgm:dir val="rev"/>
          <dgm:animLvl val="lvl"/>
        </dgm:presLayoutVars>
      </dgm:prSet>
      <dgm:spPr/>
    </dgm:pt>
    <dgm:pt modelId="{AD50988F-6697-4B9C-8B2C-724AB9C95B86}" type="pres">
      <dgm:prSet presAssocID="{13D5B01C-99C5-4530-BD3C-403877D5C9B2}" presName="composite" presStyleCnt="0"/>
      <dgm:spPr/>
    </dgm:pt>
    <dgm:pt modelId="{8E3D9797-63BC-44AC-A024-65F62BDE2D65}" type="pres">
      <dgm:prSet presAssocID="{13D5B01C-99C5-4530-BD3C-403877D5C9B2}" presName="Parent1" presStyleLbl="node1" presStyleIdx="0" presStyleCnt="12">
        <dgm:presLayoutVars>
          <dgm:chMax val="1"/>
          <dgm:chPref val="1"/>
          <dgm:bulletEnabled val="1"/>
        </dgm:presLayoutVars>
      </dgm:prSet>
      <dgm:spPr/>
    </dgm:pt>
    <dgm:pt modelId="{FDC4F6E4-ACB5-4227-9BAA-6B4F870A2560}" type="pres">
      <dgm:prSet presAssocID="{13D5B01C-99C5-4530-BD3C-403877D5C9B2}" presName="Childtext1" presStyleLbl="revTx" presStyleIdx="0" presStyleCnt="6">
        <dgm:presLayoutVars>
          <dgm:chMax val="0"/>
          <dgm:chPref val="0"/>
          <dgm:bulletEnabled val="1"/>
        </dgm:presLayoutVars>
      </dgm:prSet>
      <dgm:spPr/>
    </dgm:pt>
    <dgm:pt modelId="{A0BA7065-A8FC-4784-BF0E-B1A52FE2677F}" type="pres">
      <dgm:prSet presAssocID="{13D5B01C-99C5-4530-BD3C-403877D5C9B2}" presName="BalanceSpacing" presStyleCnt="0"/>
      <dgm:spPr/>
    </dgm:pt>
    <dgm:pt modelId="{7E04C0DE-B695-43FB-B47A-03F4C39FDECF}" type="pres">
      <dgm:prSet presAssocID="{13D5B01C-99C5-4530-BD3C-403877D5C9B2}" presName="BalanceSpacing1" presStyleCnt="0"/>
      <dgm:spPr/>
    </dgm:pt>
    <dgm:pt modelId="{7DDC29D8-2075-4998-A0E4-DE3AB7D1020C}" type="pres">
      <dgm:prSet presAssocID="{6D52AB4C-1F30-4ADE-BC7B-AC48511008B7}" presName="Accent1Text" presStyleLbl="node1" presStyleIdx="1" presStyleCnt="12"/>
      <dgm:spPr/>
    </dgm:pt>
    <dgm:pt modelId="{542AFD4A-9CAC-4884-BF27-D5DEB268F003}" type="pres">
      <dgm:prSet presAssocID="{6D52AB4C-1F30-4ADE-BC7B-AC48511008B7}" presName="spaceBetweenRectangles" presStyleCnt="0"/>
      <dgm:spPr/>
    </dgm:pt>
    <dgm:pt modelId="{CA352179-D393-4E83-9497-249EED055967}" type="pres">
      <dgm:prSet presAssocID="{29B6AB0F-D4C4-4529-AE84-1A24E9CF1874}" presName="composite" presStyleCnt="0"/>
      <dgm:spPr/>
    </dgm:pt>
    <dgm:pt modelId="{0DCEE5D7-4088-40A0-858D-D0565EB59F44}" type="pres">
      <dgm:prSet presAssocID="{29B6AB0F-D4C4-4529-AE84-1A24E9CF1874}" presName="Parent1" presStyleLbl="node1" presStyleIdx="2" presStyleCnt="12">
        <dgm:presLayoutVars>
          <dgm:chMax val="1"/>
          <dgm:chPref val="1"/>
          <dgm:bulletEnabled val="1"/>
        </dgm:presLayoutVars>
      </dgm:prSet>
      <dgm:spPr/>
    </dgm:pt>
    <dgm:pt modelId="{DFE851B6-427A-4FFC-85C0-D701BBBF8FAD}" type="pres">
      <dgm:prSet presAssocID="{29B6AB0F-D4C4-4529-AE84-1A24E9CF1874}" presName="Childtext1" presStyleLbl="revTx" presStyleIdx="1" presStyleCnt="6">
        <dgm:presLayoutVars>
          <dgm:chMax val="0"/>
          <dgm:chPref val="0"/>
          <dgm:bulletEnabled val="1"/>
        </dgm:presLayoutVars>
      </dgm:prSet>
      <dgm:spPr/>
    </dgm:pt>
    <dgm:pt modelId="{3D4EF11A-2F73-4E6D-A802-0346A4E3EFC9}" type="pres">
      <dgm:prSet presAssocID="{29B6AB0F-D4C4-4529-AE84-1A24E9CF1874}" presName="BalanceSpacing" presStyleCnt="0"/>
      <dgm:spPr/>
    </dgm:pt>
    <dgm:pt modelId="{745C2FEF-C88F-4C70-9128-2169BD9B5556}" type="pres">
      <dgm:prSet presAssocID="{29B6AB0F-D4C4-4529-AE84-1A24E9CF1874}" presName="BalanceSpacing1" presStyleCnt="0"/>
      <dgm:spPr/>
    </dgm:pt>
    <dgm:pt modelId="{9D821F31-F435-4E84-A696-04CD8EBF02D2}" type="pres">
      <dgm:prSet presAssocID="{34AC6D93-A71F-4C62-91D1-7DB7A35A4E08}" presName="Accent1Text" presStyleLbl="node1" presStyleIdx="3" presStyleCnt="12"/>
      <dgm:spPr/>
    </dgm:pt>
    <dgm:pt modelId="{18E06BB2-0DA4-4006-AB10-B9CD8DEA180B}" type="pres">
      <dgm:prSet presAssocID="{34AC6D93-A71F-4C62-91D1-7DB7A35A4E08}" presName="spaceBetweenRectangles" presStyleCnt="0"/>
      <dgm:spPr/>
    </dgm:pt>
    <dgm:pt modelId="{63710DE8-B2EB-485F-8DB0-682E0B0FA754}" type="pres">
      <dgm:prSet presAssocID="{BD8124B2-3CF1-4FE4-B9D7-039ED7FB90F8}" presName="composite" presStyleCnt="0"/>
      <dgm:spPr/>
    </dgm:pt>
    <dgm:pt modelId="{78AF323F-58BF-4BA4-BF63-1AE1871520D9}" type="pres">
      <dgm:prSet presAssocID="{BD8124B2-3CF1-4FE4-B9D7-039ED7FB90F8}" presName="Parent1" presStyleLbl="node1" presStyleIdx="4" presStyleCnt="12">
        <dgm:presLayoutVars>
          <dgm:chMax val="1"/>
          <dgm:chPref val="1"/>
          <dgm:bulletEnabled val="1"/>
        </dgm:presLayoutVars>
      </dgm:prSet>
      <dgm:spPr/>
    </dgm:pt>
    <dgm:pt modelId="{96C6AF24-B48F-4E27-BECD-61D95F806416}" type="pres">
      <dgm:prSet presAssocID="{BD8124B2-3CF1-4FE4-B9D7-039ED7FB90F8}" presName="Childtext1" presStyleLbl="revTx" presStyleIdx="2" presStyleCnt="6">
        <dgm:presLayoutVars>
          <dgm:chMax val="0"/>
          <dgm:chPref val="0"/>
          <dgm:bulletEnabled val="1"/>
        </dgm:presLayoutVars>
      </dgm:prSet>
      <dgm:spPr/>
    </dgm:pt>
    <dgm:pt modelId="{E33A3CDD-5E6E-4DF2-8519-7C188D0BF45F}" type="pres">
      <dgm:prSet presAssocID="{BD8124B2-3CF1-4FE4-B9D7-039ED7FB90F8}" presName="BalanceSpacing" presStyleCnt="0"/>
      <dgm:spPr/>
    </dgm:pt>
    <dgm:pt modelId="{5506D656-181D-4574-93CA-C47E4F0D898E}" type="pres">
      <dgm:prSet presAssocID="{BD8124B2-3CF1-4FE4-B9D7-039ED7FB90F8}" presName="BalanceSpacing1" presStyleCnt="0"/>
      <dgm:spPr/>
    </dgm:pt>
    <dgm:pt modelId="{F92E5269-7C52-4077-BD4F-43961FA85A3E}" type="pres">
      <dgm:prSet presAssocID="{5774F146-3C1D-4CA2-B47F-25089DB8EED8}" presName="Accent1Text" presStyleLbl="node1" presStyleIdx="5" presStyleCnt="12" custLinFactNeighborX="52713" custLinFactNeighborY="-87094"/>
      <dgm:spPr/>
    </dgm:pt>
    <dgm:pt modelId="{E215F8B0-0C71-4FA5-BCA3-9170C9D56D54}" type="pres">
      <dgm:prSet presAssocID="{5774F146-3C1D-4CA2-B47F-25089DB8EED8}" presName="spaceBetweenRectangles" presStyleCnt="0"/>
      <dgm:spPr/>
    </dgm:pt>
    <dgm:pt modelId="{3F2FA6B3-1759-45AF-9286-2E77F50B1AFE}" type="pres">
      <dgm:prSet presAssocID="{5AE51477-71A7-4E2D-A177-C47C83B1EF59}" presName="composite" presStyleCnt="0"/>
      <dgm:spPr/>
    </dgm:pt>
    <dgm:pt modelId="{7AFD2D72-E8FF-41E6-ADA7-BBA685F72CBC}" type="pres">
      <dgm:prSet presAssocID="{5AE51477-71A7-4E2D-A177-C47C83B1EF59}" presName="Parent1" presStyleLbl="node1" presStyleIdx="6" presStyleCnt="12" custLinFactNeighborX="60259" custLinFactNeighborY="-85755">
        <dgm:presLayoutVars>
          <dgm:chMax val="1"/>
          <dgm:chPref val="1"/>
          <dgm:bulletEnabled val="1"/>
        </dgm:presLayoutVars>
      </dgm:prSet>
      <dgm:spPr/>
    </dgm:pt>
    <dgm:pt modelId="{E8C61FB6-EB98-485E-B54D-B35C75FE7841}" type="pres">
      <dgm:prSet presAssocID="{5AE51477-71A7-4E2D-A177-C47C83B1EF59}" presName="Childtext1" presStyleLbl="revTx" presStyleIdx="3" presStyleCnt="6">
        <dgm:presLayoutVars>
          <dgm:chMax val="0"/>
          <dgm:chPref val="0"/>
          <dgm:bulletEnabled val="1"/>
        </dgm:presLayoutVars>
      </dgm:prSet>
      <dgm:spPr/>
    </dgm:pt>
    <dgm:pt modelId="{A8A89B60-31A8-499E-BCA2-051A92A55858}" type="pres">
      <dgm:prSet presAssocID="{5AE51477-71A7-4E2D-A177-C47C83B1EF59}" presName="BalanceSpacing" presStyleCnt="0"/>
      <dgm:spPr/>
    </dgm:pt>
    <dgm:pt modelId="{2ECC7D8A-A586-451A-9B78-D49F8FA8E57A}" type="pres">
      <dgm:prSet presAssocID="{5AE51477-71A7-4E2D-A177-C47C83B1EF59}" presName="BalanceSpacing1" presStyleCnt="0"/>
      <dgm:spPr/>
    </dgm:pt>
    <dgm:pt modelId="{0741E4A9-EA0E-4110-9111-F9979F96DBE7}" type="pres">
      <dgm:prSet presAssocID="{97567A87-F9B2-461B-8418-7326D25F876A}" presName="Accent1Text" presStyleLbl="node1" presStyleIdx="7" presStyleCnt="12" custLinFactNeighborX="-55309" custLinFactNeighborY="-83899"/>
      <dgm:spPr/>
    </dgm:pt>
    <dgm:pt modelId="{2E55C3C0-1B2E-4362-8A7E-424EDF3B771F}" type="pres">
      <dgm:prSet presAssocID="{97567A87-F9B2-461B-8418-7326D25F876A}" presName="spaceBetweenRectangles" presStyleCnt="0"/>
      <dgm:spPr/>
    </dgm:pt>
    <dgm:pt modelId="{B5FF7F47-B66F-47DE-B391-5A0973A77ED0}" type="pres">
      <dgm:prSet presAssocID="{A0313232-B542-496C-B870-B4B376DB8E79}" presName="composite" presStyleCnt="0"/>
      <dgm:spPr/>
    </dgm:pt>
    <dgm:pt modelId="{DA33CF37-5259-4CB3-A767-ADDA178DD823}" type="pres">
      <dgm:prSet presAssocID="{A0313232-B542-496C-B870-B4B376DB8E79}" presName="Parent1" presStyleLbl="node1" presStyleIdx="8" presStyleCnt="12" custLinFactX="100000" custLinFactY="-73793" custLinFactNeighborX="113134" custLinFactNeighborY="-100000">
        <dgm:presLayoutVars>
          <dgm:chMax val="1"/>
          <dgm:chPref val="1"/>
          <dgm:bulletEnabled val="1"/>
        </dgm:presLayoutVars>
      </dgm:prSet>
      <dgm:spPr/>
    </dgm:pt>
    <dgm:pt modelId="{1AD13779-513F-48BA-BCFE-4F12DC9C6103}" type="pres">
      <dgm:prSet presAssocID="{A0313232-B542-496C-B870-B4B376DB8E79}" presName="Childtext1" presStyleLbl="revTx" presStyleIdx="4" presStyleCnt="6">
        <dgm:presLayoutVars>
          <dgm:chMax val="0"/>
          <dgm:chPref val="0"/>
          <dgm:bulletEnabled val="1"/>
        </dgm:presLayoutVars>
      </dgm:prSet>
      <dgm:spPr/>
    </dgm:pt>
    <dgm:pt modelId="{F16FC259-A47E-4909-99B0-B3B8448793DC}" type="pres">
      <dgm:prSet presAssocID="{A0313232-B542-496C-B870-B4B376DB8E79}" presName="BalanceSpacing" presStyleCnt="0"/>
      <dgm:spPr/>
    </dgm:pt>
    <dgm:pt modelId="{78C61076-D816-4DA7-BA19-1C070C5FAD9B}" type="pres">
      <dgm:prSet presAssocID="{A0313232-B542-496C-B870-B4B376DB8E79}" presName="BalanceSpacing1" presStyleCnt="0"/>
      <dgm:spPr/>
    </dgm:pt>
    <dgm:pt modelId="{D2006486-F962-4582-8B38-E4940D1B098C}" type="pres">
      <dgm:prSet presAssocID="{12E61015-4815-4E9F-ADD6-9134356822F2}" presName="Accent1Text" presStyleLbl="node1" presStyleIdx="9" presStyleCnt="12" custLinFactNeighborX="-32179" custLinFactNeighborY="-78282"/>
      <dgm:spPr/>
    </dgm:pt>
    <dgm:pt modelId="{6DCA35D1-E5A4-4A89-BC16-6C44D3918083}" type="pres">
      <dgm:prSet presAssocID="{12E61015-4815-4E9F-ADD6-9134356822F2}" presName="spaceBetweenRectangles" presStyleCnt="0"/>
      <dgm:spPr/>
    </dgm:pt>
    <dgm:pt modelId="{06458A21-8341-427A-9F4B-761222773769}" type="pres">
      <dgm:prSet presAssocID="{AB5152C8-D2FF-431C-BF06-4A9AFDCAAD06}" presName="composite" presStyleCnt="0"/>
      <dgm:spPr/>
    </dgm:pt>
    <dgm:pt modelId="{FF7E7458-53E9-45C0-9E30-3C8B32068C2C}" type="pres">
      <dgm:prSet presAssocID="{AB5152C8-D2FF-431C-BF06-4A9AFDCAAD06}" presName="Parent1" presStyleLbl="node1" presStyleIdx="10" presStyleCnt="12" custLinFactX="31356" custLinFactY="-60701" custLinFactNeighborX="100000" custLinFactNeighborY="-100000">
        <dgm:presLayoutVars>
          <dgm:chMax val="1"/>
          <dgm:chPref val="1"/>
          <dgm:bulletEnabled val="1"/>
        </dgm:presLayoutVars>
      </dgm:prSet>
      <dgm:spPr/>
    </dgm:pt>
    <dgm:pt modelId="{C58EDDE9-8CB8-45D8-9229-9DBC29E19A24}" type="pres">
      <dgm:prSet presAssocID="{AB5152C8-D2FF-431C-BF06-4A9AFDCAAD06}" presName="Childtext1" presStyleLbl="revTx" presStyleIdx="5" presStyleCnt="6">
        <dgm:presLayoutVars>
          <dgm:chMax val="0"/>
          <dgm:chPref val="0"/>
          <dgm:bulletEnabled val="1"/>
        </dgm:presLayoutVars>
      </dgm:prSet>
      <dgm:spPr/>
    </dgm:pt>
    <dgm:pt modelId="{0109E4B6-8937-4860-98DB-7769908A85B2}" type="pres">
      <dgm:prSet presAssocID="{AB5152C8-D2FF-431C-BF06-4A9AFDCAAD06}" presName="BalanceSpacing" presStyleCnt="0"/>
      <dgm:spPr/>
    </dgm:pt>
    <dgm:pt modelId="{063180CB-E93F-4C30-8CA3-8DF4DEEB3B5D}" type="pres">
      <dgm:prSet presAssocID="{AB5152C8-D2FF-431C-BF06-4A9AFDCAAD06}" presName="BalanceSpacing1" presStyleCnt="0"/>
      <dgm:spPr/>
    </dgm:pt>
    <dgm:pt modelId="{06EAC0C9-2016-4BE7-9F31-AAAFC825EEE5}" type="pres">
      <dgm:prSet presAssocID="{DB882DE7-8239-4FDB-B38C-BA597A28FFD5}" presName="Accent1Text" presStyleLbl="node1" presStyleIdx="11" presStyleCnt="12" custLinFactY="-60701" custLinFactNeighborX="18794" custLinFactNeighborY="-100000"/>
      <dgm:spPr/>
    </dgm:pt>
  </dgm:ptLst>
  <dgm:cxnLst>
    <dgm:cxn modelId="{47119801-FA6B-4EA6-AB68-1CBE43ACA263}" type="presOf" srcId="{AB5152C8-D2FF-431C-BF06-4A9AFDCAAD06}" destId="{FF7E7458-53E9-45C0-9E30-3C8B32068C2C}" srcOrd="0" destOrd="0" presId="urn:microsoft.com/office/officeart/2008/layout/AlternatingHexagons"/>
    <dgm:cxn modelId="{2CF1CD11-65C3-4A9C-8FD4-A95469545F34}" type="presOf" srcId="{E619ED60-3680-4A34-A18A-34ED0E0937B6}" destId="{54ACBAAF-C13D-4A49-85ED-EF2C3688A32B}" srcOrd="0" destOrd="0" presId="urn:microsoft.com/office/officeart/2008/layout/AlternatingHexagons"/>
    <dgm:cxn modelId="{512E2D26-7F0D-444B-B511-C5E586F61282}" srcId="{E619ED60-3680-4A34-A18A-34ED0E0937B6}" destId="{29B6AB0F-D4C4-4529-AE84-1A24E9CF1874}" srcOrd="1" destOrd="0" parTransId="{CC54D65E-8DE5-4A7F-8D5D-D16B02710F2B}" sibTransId="{34AC6D93-A71F-4C62-91D1-7DB7A35A4E08}"/>
    <dgm:cxn modelId="{CF14382A-8041-44EF-8FBF-DD147F843D6B}" srcId="{E619ED60-3680-4A34-A18A-34ED0E0937B6}" destId="{BD8124B2-3CF1-4FE4-B9D7-039ED7FB90F8}" srcOrd="2" destOrd="0" parTransId="{51141070-AE0A-4716-9651-703FC064BF90}" sibTransId="{5774F146-3C1D-4CA2-B47F-25089DB8EED8}"/>
    <dgm:cxn modelId="{9985B22D-328A-41DC-A486-94301F33E7B7}" type="presOf" srcId="{DB882DE7-8239-4FDB-B38C-BA597A28FFD5}" destId="{06EAC0C9-2016-4BE7-9F31-AAAFC825EEE5}" srcOrd="0" destOrd="0" presId="urn:microsoft.com/office/officeart/2008/layout/AlternatingHexagons"/>
    <dgm:cxn modelId="{8AFCCD37-3328-4704-A395-775A5AEF541C}" type="presOf" srcId="{12E61015-4815-4E9F-ADD6-9134356822F2}" destId="{D2006486-F962-4582-8B38-E4940D1B098C}" srcOrd="0" destOrd="0" presId="urn:microsoft.com/office/officeart/2008/layout/AlternatingHexagons"/>
    <dgm:cxn modelId="{C6D64540-3C83-4777-BFAC-730228C12E14}" srcId="{E619ED60-3680-4A34-A18A-34ED0E0937B6}" destId="{AB5152C8-D2FF-431C-BF06-4A9AFDCAAD06}" srcOrd="5" destOrd="0" parTransId="{74AFF290-5715-4F7E-A645-A0EAF90C8B4F}" sibTransId="{DB882DE7-8239-4FDB-B38C-BA597A28FFD5}"/>
    <dgm:cxn modelId="{11CC8070-D667-427D-B6ED-2831E6BFB596}" type="presOf" srcId="{13D5B01C-99C5-4530-BD3C-403877D5C9B2}" destId="{8E3D9797-63BC-44AC-A024-65F62BDE2D65}" srcOrd="0" destOrd="0" presId="urn:microsoft.com/office/officeart/2008/layout/AlternatingHexagons"/>
    <dgm:cxn modelId="{8F41837E-4DF8-45FD-B1B5-5E0E6B0E737B}" type="presOf" srcId="{BD8124B2-3CF1-4FE4-B9D7-039ED7FB90F8}" destId="{78AF323F-58BF-4BA4-BF63-1AE1871520D9}" srcOrd="0" destOrd="0" presId="urn:microsoft.com/office/officeart/2008/layout/AlternatingHexagons"/>
    <dgm:cxn modelId="{CC87C6A0-1EAF-49B6-9209-5809FC6D3133}" type="presOf" srcId="{5AE51477-71A7-4E2D-A177-C47C83B1EF59}" destId="{7AFD2D72-E8FF-41E6-ADA7-BBA685F72CBC}" srcOrd="0" destOrd="0" presId="urn:microsoft.com/office/officeart/2008/layout/AlternatingHexagons"/>
    <dgm:cxn modelId="{87ABD8A9-E612-49CF-B517-B5198C989061}" type="presOf" srcId="{5774F146-3C1D-4CA2-B47F-25089DB8EED8}" destId="{F92E5269-7C52-4077-BD4F-43961FA85A3E}" srcOrd="0" destOrd="0" presId="urn:microsoft.com/office/officeart/2008/layout/AlternatingHexagons"/>
    <dgm:cxn modelId="{D6828AB0-1A73-4093-AAC2-81CD5847DE6C}" srcId="{E619ED60-3680-4A34-A18A-34ED0E0937B6}" destId="{A0313232-B542-496C-B870-B4B376DB8E79}" srcOrd="4" destOrd="0" parTransId="{04118629-465F-43FF-B85C-042E7286AE5D}" sibTransId="{12E61015-4815-4E9F-ADD6-9134356822F2}"/>
    <dgm:cxn modelId="{520BE9C3-698A-4F02-9B4C-7DEC7BF05C0C}" type="presOf" srcId="{29B6AB0F-D4C4-4529-AE84-1A24E9CF1874}" destId="{0DCEE5D7-4088-40A0-858D-D0565EB59F44}" srcOrd="0" destOrd="0" presId="urn:microsoft.com/office/officeart/2008/layout/AlternatingHexagons"/>
    <dgm:cxn modelId="{5C34B9C8-6FEF-482C-94FF-7A61A1F0A7C4}" srcId="{E619ED60-3680-4A34-A18A-34ED0E0937B6}" destId="{13D5B01C-99C5-4530-BD3C-403877D5C9B2}" srcOrd="0" destOrd="0" parTransId="{4033D51B-2B7B-451E-9301-983D9880DBCE}" sibTransId="{6D52AB4C-1F30-4ADE-BC7B-AC48511008B7}"/>
    <dgm:cxn modelId="{E16FDFD5-EDDA-4CE2-AC0D-5B25AA3A276D}" type="presOf" srcId="{97567A87-F9B2-461B-8418-7326D25F876A}" destId="{0741E4A9-EA0E-4110-9111-F9979F96DBE7}" srcOrd="0" destOrd="0" presId="urn:microsoft.com/office/officeart/2008/layout/AlternatingHexagons"/>
    <dgm:cxn modelId="{B42A04D8-AC80-472C-B6FD-4F0BDB11E9A4}" srcId="{E619ED60-3680-4A34-A18A-34ED0E0937B6}" destId="{5AE51477-71A7-4E2D-A177-C47C83B1EF59}" srcOrd="3" destOrd="0" parTransId="{75ECA92D-5CF2-4A3B-BA31-9088FA39BC37}" sibTransId="{97567A87-F9B2-461B-8418-7326D25F876A}"/>
    <dgm:cxn modelId="{DB8385D9-E8E2-49FF-AA8D-B0AFEDBA684C}" type="presOf" srcId="{34AC6D93-A71F-4C62-91D1-7DB7A35A4E08}" destId="{9D821F31-F435-4E84-A696-04CD8EBF02D2}" srcOrd="0" destOrd="0" presId="urn:microsoft.com/office/officeart/2008/layout/AlternatingHexagons"/>
    <dgm:cxn modelId="{3643D9F0-3DAC-455D-BABE-53517D8434D5}" type="presOf" srcId="{6D52AB4C-1F30-4ADE-BC7B-AC48511008B7}" destId="{7DDC29D8-2075-4998-A0E4-DE3AB7D1020C}" srcOrd="0" destOrd="0" presId="urn:microsoft.com/office/officeart/2008/layout/AlternatingHexagons"/>
    <dgm:cxn modelId="{6F4419FB-6A10-44CD-86A6-BA5EED3DC3DD}" type="presOf" srcId="{A0313232-B542-496C-B870-B4B376DB8E79}" destId="{DA33CF37-5259-4CB3-A767-ADDA178DD823}" srcOrd="0" destOrd="0" presId="urn:microsoft.com/office/officeart/2008/layout/AlternatingHexagons"/>
    <dgm:cxn modelId="{9E41403F-9E10-4919-954E-3F3535EA994D}" type="presParOf" srcId="{54ACBAAF-C13D-4A49-85ED-EF2C3688A32B}" destId="{AD50988F-6697-4B9C-8B2C-724AB9C95B86}" srcOrd="0" destOrd="0" presId="urn:microsoft.com/office/officeart/2008/layout/AlternatingHexagons"/>
    <dgm:cxn modelId="{4F62D3BE-19C0-4E90-A1AE-3A93BBCDB710}" type="presParOf" srcId="{AD50988F-6697-4B9C-8B2C-724AB9C95B86}" destId="{8E3D9797-63BC-44AC-A024-65F62BDE2D65}" srcOrd="0" destOrd="0" presId="urn:microsoft.com/office/officeart/2008/layout/AlternatingHexagons"/>
    <dgm:cxn modelId="{DC61A8C8-192B-4CCD-8BEE-FDE7293BF43B}" type="presParOf" srcId="{AD50988F-6697-4B9C-8B2C-724AB9C95B86}" destId="{FDC4F6E4-ACB5-4227-9BAA-6B4F870A2560}" srcOrd="1" destOrd="0" presId="urn:microsoft.com/office/officeart/2008/layout/AlternatingHexagons"/>
    <dgm:cxn modelId="{3FE9BFCA-FA50-46CD-83FC-52EC7CC0FD09}" type="presParOf" srcId="{AD50988F-6697-4B9C-8B2C-724AB9C95B86}" destId="{A0BA7065-A8FC-4784-BF0E-B1A52FE2677F}" srcOrd="2" destOrd="0" presId="urn:microsoft.com/office/officeart/2008/layout/AlternatingHexagons"/>
    <dgm:cxn modelId="{C596C5E5-E4C0-4F9B-B2CB-64AFFDD1B935}" type="presParOf" srcId="{AD50988F-6697-4B9C-8B2C-724AB9C95B86}" destId="{7E04C0DE-B695-43FB-B47A-03F4C39FDECF}" srcOrd="3" destOrd="0" presId="urn:microsoft.com/office/officeart/2008/layout/AlternatingHexagons"/>
    <dgm:cxn modelId="{3A117D3E-E9EE-446E-AC21-08A796522056}" type="presParOf" srcId="{AD50988F-6697-4B9C-8B2C-724AB9C95B86}" destId="{7DDC29D8-2075-4998-A0E4-DE3AB7D1020C}" srcOrd="4" destOrd="0" presId="urn:microsoft.com/office/officeart/2008/layout/AlternatingHexagons"/>
    <dgm:cxn modelId="{6488214C-390F-4886-8A9B-AB6AB777A84A}" type="presParOf" srcId="{54ACBAAF-C13D-4A49-85ED-EF2C3688A32B}" destId="{542AFD4A-9CAC-4884-BF27-D5DEB268F003}" srcOrd="1" destOrd="0" presId="urn:microsoft.com/office/officeart/2008/layout/AlternatingHexagons"/>
    <dgm:cxn modelId="{57CB9584-7034-4678-B871-D1C8B14213E7}" type="presParOf" srcId="{54ACBAAF-C13D-4A49-85ED-EF2C3688A32B}" destId="{CA352179-D393-4E83-9497-249EED055967}" srcOrd="2" destOrd="0" presId="urn:microsoft.com/office/officeart/2008/layout/AlternatingHexagons"/>
    <dgm:cxn modelId="{82E4FEFF-40B6-47D4-BA36-CB1D7B9C29F0}" type="presParOf" srcId="{CA352179-D393-4E83-9497-249EED055967}" destId="{0DCEE5D7-4088-40A0-858D-D0565EB59F44}" srcOrd="0" destOrd="0" presId="urn:microsoft.com/office/officeart/2008/layout/AlternatingHexagons"/>
    <dgm:cxn modelId="{9A30C59F-D102-403D-94FE-AB68E2A0FE51}" type="presParOf" srcId="{CA352179-D393-4E83-9497-249EED055967}" destId="{DFE851B6-427A-4FFC-85C0-D701BBBF8FAD}" srcOrd="1" destOrd="0" presId="urn:microsoft.com/office/officeart/2008/layout/AlternatingHexagons"/>
    <dgm:cxn modelId="{55982886-F121-409B-85C5-0120F46E5BD8}" type="presParOf" srcId="{CA352179-D393-4E83-9497-249EED055967}" destId="{3D4EF11A-2F73-4E6D-A802-0346A4E3EFC9}" srcOrd="2" destOrd="0" presId="urn:microsoft.com/office/officeart/2008/layout/AlternatingHexagons"/>
    <dgm:cxn modelId="{3C42B6FA-DD22-4534-BCE2-A505E9DAF827}" type="presParOf" srcId="{CA352179-D393-4E83-9497-249EED055967}" destId="{745C2FEF-C88F-4C70-9128-2169BD9B5556}" srcOrd="3" destOrd="0" presId="urn:microsoft.com/office/officeart/2008/layout/AlternatingHexagons"/>
    <dgm:cxn modelId="{EA3F4C8D-95E3-4D49-82D8-A47E9A171BC6}" type="presParOf" srcId="{CA352179-D393-4E83-9497-249EED055967}" destId="{9D821F31-F435-4E84-A696-04CD8EBF02D2}" srcOrd="4" destOrd="0" presId="urn:microsoft.com/office/officeart/2008/layout/AlternatingHexagons"/>
    <dgm:cxn modelId="{7AACD42D-471D-41D0-A411-847EE678508F}" type="presParOf" srcId="{54ACBAAF-C13D-4A49-85ED-EF2C3688A32B}" destId="{18E06BB2-0DA4-4006-AB10-B9CD8DEA180B}" srcOrd="3" destOrd="0" presId="urn:microsoft.com/office/officeart/2008/layout/AlternatingHexagons"/>
    <dgm:cxn modelId="{D23A3B0A-2062-482C-9707-612E17A0C932}" type="presParOf" srcId="{54ACBAAF-C13D-4A49-85ED-EF2C3688A32B}" destId="{63710DE8-B2EB-485F-8DB0-682E0B0FA754}" srcOrd="4" destOrd="0" presId="urn:microsoft.com/office/officeart/2008/layout/AlternatingHexagons"/>
    <dgm:cxn modelId="{DC3AD5A2-E073-4DD8-B38A-F4DF90661C82}" type="presParOf" srcId="{63710DE8-B2EB-485F-8DB0-682E0B0FA754}" destId="{78AF323F-58BF-4BA4-BF63-1AE1871520D9}" srcOrd="0" destOrd="0" presId="urn:microsoft.com/office/officeart/2008/layout/AlternatingHexagons"/>
    <dgm:cxn modelId="{D8D651C9-0708-431C-B350-7B8DEA4DC6B0}" type="presParOf" srcId="{63710DE8-B2EB-485F-8DB0-682E0B0FA754}" destId="{96C6AF24-B48F-4E27-BECD-61D95F806416}" srcOrd="1" destOrd="0" presId="urn:microsoft.com/office/officeart/2008/layout/AlternatingHexagons"/>
    <dgm:cxn modelId="{35704FA7-FB15-46B0-8954-B0BE75042F2F}" type="presParOf" srcId="{63710DE8-B2EB-485F-8DB0-682E0B0FA754}" destId="{E33A3CDD-5E6E-4DF2-8519-7C188D0BF45F}" srcOrd="2" destOrd="0" presId="urn:microsoft.com/office/officeart/2008/layout/AlternatingHexagons"/>
    <dgm:cxn modelId="{5A09D5A1-CC54-4DC4-95EA-E19DEE88F169}" type="presParOf" srcId="{63710DE8-B2EB-485F-8DB0-682E0B0FA754}" destId="{5506D656-181D-4574-93CA-C47E4F0D898E}" srcOrd="3" destOrd="0" presId="urn:microsoft.com/office/officeart/2008/layout/AlternatingHexagons"/>
    <dgm:cxn modelId="{8CDD2AA9-1678-49FC-AB5B-D6D6EEBFA937}" type="presParOf" srcId="{63710DE8-B2EB-485F-8DB0-682E0B0FA754}" destId="{F92E5269-7C52-4077-BD4F-43961FA85A3E}" srcOrd="4" destOrd="0" presId="urn:microsoft.com/office/officeart/2008/layout/AlternatingHexagons"/>
    <dgm:cxn modelId="{F7DE9F76-B97D-4D84-B163-88DE46200C5E}" type="presParOf" srcId="{54ACBAAF-C13D-4A49-85ED-EF2C3688A32B}" destId="{E215F8B0-0C71-4FA5-BCA3-9170C9D56D54}" srcOrd="5" destOrd="0" presId="urn:microsoft.com/office/officeart/2008/layout/AlternatingHexagons"/>
    <dgm:cxn modelId="{ACCA2C2A-ABD5-4835-B440-FF2FBA42CC12}" type="presParOf" srcId="{54ACBAAF-C13D-4A49-85ED-EF2C3688A32B}" destId="{3F2FA6B3-1759-45AF-9286-2E77F50B1AFE}" srcOrd="6" destOrd="0" presId="urn:microsoft.com/office/officeart/2008/layout/AlternatingHexagons"/>
    <dgm:cxn modelId="{4E88C266-4501-451F-83FC-3A41915462A4}" type="presParOf" srcId="{3F2FA6B3-1759-45AF-9286-2E77F50B1AFE}" destId="{7AFD2D72-E8FF-41E6-ADA7-BBA685F72CBC}" srcOrd="0" destOrd="0" presId="urn:microsoft.com/office/officeart/2008/layout/AlternatingHexagons"/>
    <dgm:cxn modelId="{54852CFF-E2CA-479E-A321-A20E26008D12}" type="presParOf" srcId="{3F2FA6B3-1759-45AF-9286-2E77F50B1AFE}" destId="{E8C61FB6-EB98-485E-B54D-B35C75FE7841}" srcOrd="1" destOrd="0" presId="urn:microsoft.com/office/officeart/2008/layout/AlternatingHexagons"/>
    <dgm:cxn modelId="{13CF54C1-74D4-4FDF-9C43-ED9E3DC2077E}" type="presParOf" srcId="{3F2FA6B3-1759-45AF-9286-2E77F50B1AFE}" destId="{A8A89B60-31A8-499E-BCA2-051A92A55858}" srcOrd="2" destOrd="0" presId="urn:microsoft.com/office/officeart/2008/layout/AlternatingHexagons"/>
    <dgm:cxn modelId="{04513987-9126-457E-B708-9FD0BEDF9D3C}" type="presParOf" srcId="{3F2FA6B3-1759-45AF-9286-2E77F50B1AFE}" destId="{2ECC7D8A-A586-451A-9B78-D49F8FA8E57A}" srcOrd="3" destOrd="0" presId="urn:microsoft.com/office/officeart/2008/layout/AlternatingHexagons"/>
    <dgm:cxn modelId="{BD0F1739-169E-40E9-9C41-6B8B7CF89B9F}" type="presParOf" srcId="{3F2FA6B3-1759-45AF-9286-2E77F50B1AFE}" destId="{0741E4A9-EA0E-4110-9111-F9979F96DBE7}" srcOrd="4" destOrd="0" presId="urn:microsoft.com/office/officeart/2008/layout/AlternatingHexagons"/>
    <dgm:cxn modelId="{6023AE36-3CFE-4BF1-8961-65765EC4FF24}" type="presParOf" srcId="{54ACBAAF-C13D-4A49-85ED-EF2C3688A32B}" destId="{2E55C3C0-1B2E-4362-8A7E-424EDF3B771F}" srcOrd="7" destOrd="0" presId="urn:microsoft.com/office/officeart/2008/layout/AlternatingHexagons"/>
    <dgm:cxn modelId="{805F9CDB-E494-4506-829D-1CDA2A98F0C4}" type="presParOf" srcId="{54ACBAAF-C13D-4A49-85ED-EF2C3688A32B}" destId="{B5FF7F47-B66F-47DE-B391-5A0973A77ED0}" srcOrd="8" destOrd="0" presId="urn:microsoft.com/office/officeart/2008/layout/AlternatingHexagons"/>
    <dgm:cxn modelId="{639E1B02-22C6-4AE8-9DD9-8D6DA0B617AC}" type="presParOf" srcId="{B5FF7F47-B66F-47DE-B391-5A0973A77ED0}" destId="{DA33CF37-5259-4CB3-A767-ADDA178DD823}" srcOrd="0" destOrd="0" presId="urn:microsoft.com/office/officeart/2008/layout/AlternatingHexagons"/>
    <dgm:cxn modelId="{94454351-0BAC-435B-9F6D-9F70D02D6D65}" type="presParOf" srcId="{B5FF7F47-B66F-47DE-B391-5A0973A77ED0}" destId="{1AD13779-513F-48BA-BCFE-4F12DC9C6103}" srcOrd="1" destOrd="0" presId="urn:microsoft.com/office/officeart/2008/layout/AlternatingHexagons"/>
    <dgm:cxn modelId="{CB4781BD-5B01-4B98-A4EA-1572F5178DE0}" type="presParOf" srcId="{B5FF7F47-B66F-47DE-B391-5A0973A77ED0}" destId="{F16FC259-A47E-4909-99B0-B3B8448793DC}" srcOrd="2" destOrd="0" presId="urn:microsoft.com/office/officeart/2008/layout/AlternatingHexagons"/>
    <dgm:cxn modelId="{7D68142C-33C6-4505-B41E-9942983F5C9C}" type="presParOf" srcId="{B5FF7F47-B66F-47DE-B391-5A0973A77ED0}" destId="{78C61076-D816-4DA7-BA19-1C070C5FAD9B}" srcOrd="3" destOrd="0" presId="urn:microsoft.com/office/officeart/2008/layout/AlternatingHexagons"/>
    <dgm:cxn modelId="{098B1DCB-B1D2-469D-A36C-295725A5AEAB}" type="presParOf" srcId="{B5FF7F47-B66F-47DE-B391-5A0973A77ED0}" destId="{D2006486-F962-4582-8B38-E4940D1B098C}" srcOrd="4" destOrd="0" presId="urn:microsoft.com/office/officeart/2008/layout/AlternatingHexagons"/>
    <dgm:cxn modelId="{803AD466-E78C-42A8-B536-E18EB877DF1D}" type="presParOf" srcId="{54ACBAAF-C13D-4A49-85ED-EF2C3688A32B}" destId="{6DCA35D1-E5A4-4A89-BC16-6C44D3918083}" srcOrd="9" destOrd="0" presId="urn:microsoft.com/office/officeart/2008/layout/AlternatingHexagons"/>
    <dgm:cxn modelId="{93DA671C-7637-4DAF-8111-D9D04212FF77}" type="presParOf" srcId="{54ACBAAF-C13D-4A49-85ED-EF2C3688A32B}" destId="{06458A21-8341-427A-9F4B-761222773769}" srcOrd="10" destOrd="0" presId="urn:microsoft.com/office/officeart/2008/layout/AlternatingHexagons"/>
    <dgm:cxn modelId="{DA9FCA22-39BF-40CF-A1C2-54476EABD43D}" type="presParOf" srcId="{06458A21-8341-427A-9F4B-761222773769}" destId="{FF7E7458-53E9-45C0-9E30-3C8B32068C2C}" srcOrd="0" destOrd="0" presId="urn:microsoft.com/office/officeart/2008/layout/AlternatingHexagons"/>
    <dgm:cxn modelId="{96ABB323-3C80-4163-B8FA-B654B91E3E1D}" type="presParOf" srcId="{06458A21-8341-427A-9F4B-761222773769}" destId="{C58EDDE9-8CB8-45D8-9229-9DBC29E19A24}" srcOrd="1" destOrd="0" presId="urn:microsoft.com/office/officeart/2008/layout/AlternatingHexagons"/>
    <dgm:cxn modelId="{53944042-C9E5-441B-9842-9220F7ADD7E3}" type="presParOf" srcId="{06458A21-8341-427A-9F4B-761222773769}" destId="{0109E4B6-8937-4860-98DB-7769908A85B2}" srcOrd="2" destOrd="0" presId="urn:microsoft.com/office/officeart/2008/layout/AlternatingHexagons"/>
    <dgm:cxn modelId="{DA4E5F04-D047-4C71-88AE-5A64C9F0A92B}" type="presParOf" srcId="{06458A21-8341-427A-9F4B-761222773769}" destId="{063180CB-E93F-4C30-8CA3-8DF4DEEB3B5D}" srcOrd="3" destOrd="0" presId="urn:microsoft.com/office/officeart/2008/layout/AlternatingHexagons"/>
    <dgm:cxn modelId="{88950695-601D-4828-957F-EE7C04A96FDE}" type="presParOf" srcId="{06458A21-8341-427A-9F4B-761222773769}" destId="{06EAC0C9-2016-4BE7-9F31-AAAFC825EEE5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5692FF-0557-4E5B-9331-A87C9504100D}">
      <dsp:nvSpPr>
        <dsp:cNvPr id="0" name=""/>
        <dsp:cNvSpPr/>
      </dsp:nvSpPr>
      <dsp:spPr>
        <a:xfrm>
          <a:off x="1838900" y="853059"/>
          <a:ext cx="4641179" cy="4641179"/>
        </a:xfrm>
        <a:prstGeom prst="blockArc">
          <a:avLst>
            <a:gd name="adj1" fmla="val 9269716"/>
            <a:gd name="adj2" fmla="val 16020026"/>
            <a:gd name="adj3" fmla="val 4643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A79C9C-44D0-468B-B38B-6E62C4FB0A24}">
      <dsp:nvSpPr>
        <dsp:cNvPr id="0" name=""/>
        <dsp:cNvSpPr/>
      </dsp:nvSpPr>
      <dsp:spPr>
        <a:xfrm>
          <a:off x="1756110" y="695717"/>
          <a:ext cx="4641179" cy="4641179"/>
        </a:xfrm>
        <a:prstGeom prst="blockArc">
          <a:avLst>
            <a:gd name="adj1" fmla="val 1800000"/>
            <a:gd name="adj2" fmla="val 9000000"/>
            <a:gd name="adj3" fmla="val 4643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A47DB4-A5E4-427A-AB0F-5F3C0F399BE8}">
      <dsp:nvSpPr>
        <dsp:cNvPr id="0" name=""/>
        <dsp:cNvSpPr/>
      </dsp:nvSpPr>
      <dsp:spPr>
        <a:xfrm>
          <a:off x="1672085" y="855652"/>
          <a:ext cx="4641179" cy="4641179"/>
        </a:xfrm>
        <a:prstGeom prst="blockArc">
          <a:avLst>
            <a:gd name="adj1" fmla="val 16273109"/>
            <a:gd name="adj2" fmla="val 1525928"/>
            <a:gd name="adj3" fmla="val 4643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EBC3C9-1FA6-47B9-B86C-73FF9CFF2540}">
      <dsp:nvSpPr>
        <dsp:cNvPr id="0" name=""/>
        <dsp:cNvSpPr/>
      </dsp:nvSpPr>
      <dsp:spPr>
        <a:xfrm>
          <a:off x="3007760" y="1947367"/>
          <a:ext cx="2137878" cy="21378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TYPES OF ALTERNATIVE ASSESSMENT (Ooshterof,2001)</a:t>
          </a:r>
        </a:p>
      </dsp:txBody>
      <dsp:txXfrm>
        <a:off x="3320845" y="2260452"/>
        <a:ext cx="1511708" cy="1511708"/>
      </dsp:txXfrm>
    </dsp:sp>
    <dsp:sp modelId="{D7005AE9-2481-4E7A-9E8C-F545D93C0B79}">
      <dsp:nvSpPr>
        <dsp:cNvPr id="0" name=""/>
        <dsp:cNvSpPr/>
      </dsp:nvSpPr>
      <dsp:spPr>
        <a:xfrm>
          <a:off x="3292618" y="161782"/>
          <a:ext cx="1496515" cy="149651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Process ‘</a:t>
          </a:r>
          <a:r>
            <a:rPr lang="en-US" sz="1500" kern="1200" dirty="0" err="1"/>
            <a:t>vs</a:t>
          </a:r>
          <a:r>
            <a:rPr lang="en-US" sz="1500" kern="1200" dirty="0"/>
            <a:t>’ product</a:t>
          </a:r>
        </a:p>
      </dsp:txBody>
      <dsp:txXfrm>
        <a:off x="3511778" y="380942"/>
        <a:ext cx="1058195" cy="1058195"/>
      </dsp:txXfrm>
    </dsp:sp>
    <dsp:sp modelId="{279C4312-3048-43B8-8C5D-4068BDB41456}">
      <dsp:nvSpPr>
        <dsp:cNvPr id="0" name=""/>
        <dsp:cNvSpPr/>
      </dsp:nvSpPr>
      <dsp:spPr>
        <a:xfrm>
          <a:off x="5291475" y="3401406"/>
          <a:ext cx="1496515" cy="149651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Simulated ‘</a:t>
          </a:r>
          <a:r>
            <a:rPr lang="en-US" sz="1500" kern="1200" dirty="0" err="1"/>
            <a:t>vs</a:t>
          </a:r>
          <a:r>
            <a:rPr lang="en-US" sz="1500" kern="1200" dirty="0"/>
            <a:t>’ Real Setting</a:t>
          </a:r>
        </a:p>
      </dsp:txBody>
      <dsp:txXfrm>
        <a:off x="5510635" y="3620566"/>
        <a:ext cx="1058195" cy="1058195"/>
      </dsp:txXfrm>
    </dsp:sp>
    <dsp:sp modelId="{4C6EE4DC-082F-4946-8338-D0EF671722C6}">
      <dsp:nvSpPr>
        <dsp:cNvPr id="0" name=""/>
        <dsp:cNvSpPr/>
      </dsp:nvSpPr>
      <dsp:spPr>
        <a:xfrm>
          <a:off x="1365409" y="3401406"/>
          <a:ext cx="1496515" cy="149651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Natural ‘</a:t>
          </a:r>
          <a:r>
            <a:rPr lang="en-US" sz="1500" kern="1200" dirty="0" err="1"/>
            <a:t>vs</a:t>
          </a:r>
          <a:r>
            <a:rPr lang="en-US" sz="1500" kern="1200" dirty="0"/>
            <a:t>’ structured setting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200" kern="1200"/>
        </a:p>
      </dsp:txBody>
      <dsp:txXfrm>
        <a:off x="1584569" y="3620566"/>
        <a:ext cx="1058195" cy="10581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3D9797-63BC-44AC-A024-65F62BDE2D65}">
      <dsp:nvSpPr>
        <dsp:cNvPr id="0" name=""/>
        <dsp:cNvSpPr/>
      </dsp:nvSpPr>
      <dsp:spPr>
        <a:xfrm rot="5400000">
          <a:off x="4104592" y="95118"/>
          <a:ext cx="1437927" cy="1250997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1500" kern="1200" dirty="0"/>
            <a:t>Research Project</a:t>
          </a:r>
        </a:p>
      </dsp:txBody>
      <dsp:txXfrm rot="-5400000">
        <a:off x="4393004" y="225730"/>
        <a:ext cx="861103" cy="989773"/>
      </dsp:txXfrm>
    </dsp:sp>
    <dsp:sp modelId="{FDC4F6E4-ACB5-4227-9BAA-6B4F870A2560}">
      <dsp:nvSpPr>
        <dsp:cNvPr id="0" name=""/>
        <dsp:cNvSpPr/>
      </dsp:nvSpPr>
      <dsp:spPr>
        <a:xfrm>
          <a:off x="2593330" y="289239"/>
          <a:ext cx="1552961" cy="8627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DC29D8-2075-4998-A0E4-DE3AB7D1020C}">
      <dsp:nvSpPr>
        <dsp:cNvPr id="0" name=""/>
        <dsp:cNvSpPr/>
      </dsp:nvSpPr>
      <dsp:spPr>
        <a:xfrm rot="5400000">
          <a:off x="5455669" y="95118"/>
          <a:ext cx="1437927" cy="1250997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2300" kern="1200" dirty="0"/>
            <a:t>Debate</a:t>
          </a:r>
        </a:p>
      </dsp:txBody>
      <dsp:txXfrm rot="-5400000">
        <a:off x="5744081" y="225730"/>
        <a:ext cx="861103" cy="989773"/>
      </dsp:txXfrm>
    </dsp:sp>
    <dsp:sp modelId="{0DCEE5D7-4088-40A0-858D-D0565EB59F44}">
      <dsp:nvSpPr>
        <dsp:cNvPr id="0" name=""/>
        <dsp:cNvSpPr/>
      </dsp:nvSpPr>
      <dsp:spPr>
        <a:xfrm rot="5400000">
          <a:off x="4782718" y="1315631"/>
          <a:ext cx="1437927" cy="1250997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1500" kern="1200" dirty="0"/>
            <a:t>Writing Speech / summary</a:t>
          </a:r>
        </a:p>
      </dsp:txBody>
      <dsp:txXfrm rot="-5400000">
        <a:off x="5071130" y="1446243"/>
        <a:ext cx="861103" cy="989773"/>
      </dsp:txXfrm>
    </dsp:sp>
    <dsp:sp modelId="{DFE851B6-427A-4FFC-85C0-D701BBBF8FAD}">
      <dsp:nvSpPr>
        <dsp:cNvPr id="0" name=""/>
        <dsp:cNvSpPr/>
      </dsp:nvSpPr>
      <dsp:spPr>
        <a:xfrm>
          <a:off x="6165142" y="1509752"/>
          <a:ext cx="1604727" cy="8627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821F31-F435-4E84-A696-04CD8EBF02D2}">
      <dsp:nvSpPr>
        <dsp:cNvPr id="0" name=""/>
        <dsp:cNvSpPr/>
      </dsp:nvSpPr>
      <dsp:spPr>
        <a:xfrm rot="5400000">
          <a:off x="3431641" y="1315631"/>
          <a:ext cx="1437927" cy="1250997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Industrial Training</a:t>
          </a:r>
          <a:endParaRPr lang="en-MY" sz="1700" kern="1200" dirty="0"/>
        </a:p>
      </dsp:txBody>
      <dsp:txXfrm rot="-5400000">
        <a:off x="3720053" y="1446243"/>
        <a:ext cx="861103" cy="989773"/>
      </dsp:txXfrm>
    </dsp:sp>
    <dsp:sp modelId="{78AF323F-58BF-4BA4-BF63-1AE1871520D9}">
      <dsp:nvSpPr>
        <dsp:cNvPr id="0" name=""/>
        <dsp:cNvSpPr/>
      </dsp:nvSpPr>
      <dsp:spPr>
        <a:xfrm rot="5400000">
          <a:off x="4104592" y="2536144"/>
          <a:ext cx="1437927" cy="1250997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1500" kern="1200" dirty="0"/>
            <a:t>Portfolio</a:t>
          </a:r>
        </a:p>
      </dsp:txBody>
      <dsp:txXfrm rot="-5400000">
        <a:off x="4393004" y="2666756"/>
        <a:ext cx="861103" cy="989773"/>
      </dsp:txXfrm>
    </dsp:sp>
    <dsp:sp modelId="{96C6AF24-B48F-4E27-BECD-61D95F806416}">
      <dsp:nvSpPr>
        <dsp:cNvPr id="0" name=""/>
        <dsp:cNvSpPr/>
      </dsp:nvSpPr>
      <dsp:spPr>
        <a:xfrm>
          <a:off x="2593330" y="2730265"/>
          <a:ext cx="1552961" cy="8627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2E5269-7C52-4077-BD4F-43961FA85A3E}">
      <dsp:nvSpPr>
        <dsp:cNvPr id="0" name=""/>
        <dsp:cNvSpPr/>
      </dsp:nvSpPr>
      <dsp:spPr>
        <a:xfrm rot="5400000">
          <a:off x="6115107" y="1283796"/>
          <a:ext cx="1437927" cy="1250997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2300" kern="1200" dirty="0"/>
            <a:t>Article Review </a:t>
          </a:r>
        </a:p>
      </dsp:txBody>
      <dsp:txXfrm rot="-5400000">
        <a:off x="6403519" y="1414408"/>
        <a:ext cx="861103" cy="989773"/>
      </dsp:txXfrm>
    </dsp:sp>
    <dsp:sp modelId="{7AFD2D72-E8FF-41E6-ADA7-BBA685F72CBC}">
      <dsp:nvSpPr>
        <dsp:cNvPr id="0" name=""/>
        <dsp:cNvSpPr/>
      </dsp:nvSpPr>
      <dsp:spPr>
        <a:xfrm rot="5400000">
          <a:off x="5536557" y="2523563"/>
          <a:ext cx="1437927" cy="1250997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1500" kern="1200" dirty="0"/>
            <a:t>Writing Journal / proposal</a:t>
          </a:r>
        </a:p>
      </dsp:txBody>
      <dsp:txXfrm rot="-5400000">
        <a:off x="5824969" y="2654175"/>
        <a:ext cx="861103" cy="989773"/>
      </dsp:txXfrm>
    </dsp:sp>
    <dsp:sp modelId="{E8C61FB6-EB98-485E-B54D-B35C75FE7841}">
      <dsp:nvSpPr>
        <dsp:cNvPr id="0" name=""/>
        <dsp:cNvSpPr/>
      </dsp:nvSpPr>
      <dsp:spPr>
        <a:xfrm>
          <a:off x="6165142" y="3950778"/>
          <a:ext cx="1604727" cy="8627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41E4A9-EA0E-4110-9111-F9979F96DBE7}">
      <dsp:nvSpPr>
        <dsp:cNvPr id="0" name=""/>
        <dsp:cNvSpPr/>
      </dsp:nvSpPr>
      <dsp:spPr>
        <a:xfrm rot="5400000">
          <a:off x="2739727" y="2550250"/>
          <a:ext cx="1437927" cy="1250997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2900" kern="1200" dirty="0"/>
            <a:t>Case Study</a:t>
          </a:r>
        </a:p>
      </dsp:txBody>
      <dsp:txXfrm rot="-5400000">
        <a:off x="3028139" y="2680862"/>
        <a:ext cx="861103" cy="989773"/>
      </dsp:txXfrm>
    </dsp:sp>
    <dsp:sp modelId="{DA33CF37-5259-4CB3-A767-ADDA178DD823}">
      <dsp:nvSpPr>
        <dsp:cNvPr id="0" name=""/>
        <dsp:cNvSpPr/>
      </dsp:nvSpPr>
      <dsp:spPr>
        <a:xfrm rot="5400000">
          <a:off x="6770892" y="2478153"/>
          <a:ext cx="1437927" cy="1250997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1400" kern="1200" dirty="0"/>
            <a:t>Reflection</a:t>
          </a:r>
        </a:p>
      </dsp:txBody>
      <dsp:txXfrm rot="-5400000">
        <a:off x="7059304" y="2608765"/>
        <a:ext cx="861103" cy="989773"/>
      </dsp:txXfrm>
    </dsp:sp>
    <dsp:sp modelId="{1AD13779-513F-48BA-BCFE-4F12DC9C6103}">
      <dsp:nvSpPr>
        <dsp:cNvPr id="0" name=""/>
        <dsp:cNvSpPr/>
      </dsp:nvSpPr>
      <dsp:spPr>
        <a:xfrm>
          <a:off x="2593330" y="5171291"/>
          <a:ext cx="1552961" cy="8627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006486-F962-4582-8B38-E4940D1B098C}">
      <dsp:nvSpPr>
        <dsp:cNvPr id="0" name=""/>
        <dsp:cNvSpPr/>
      </dsp:nvSpPr>
      <dsp:spPr>
        <a:xfrm rot="5400000">
          <a:off x="5053110" y="3851532"/>
          <a:ext cx="1437927" cy="1250997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presentation</a:t>
          </a:r>
          <a:endParaRPr lang="en-MY" sz="1300" kern="1200" dirty="0"/>
        </a:p>
      </dsp:txBody>
      <dsp:txXfrm rot="-5400000">
        <a:off x="5341522" y="3982144"/>
        <a:ext cx="861103" cy="989773"/>
      </dsp:txXfrm>
    </dsp:sp>
    <dsp:sp modelId="{FF7E7458-53E9-45C0-9E30-3C8B32068C2C}">
      <dsp:nvSpPr>
        <dsp:cNvPr id="0" name=""/>
        <dsp:cNvSpPr/>
      </dsp:nvSpPr>
      <dsp:spPr>
        <a:xfrm rot="5400000">
          <a:off x="6425978" y="3886919"/>
          <a:ext cx="1437927" cy="1250997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1500" kern="1200" dirty="0"/>
            <a:t>Service Learning</a:t>
          </a:r>
        </a:p>
      </dsp:txBody>
      <dsp:txXfrm rot="-5400000">
        <a:off x="6714390" y="4017531"/>
        <a:ext cx="861103" cy="989773"/>
      </dsp:txXfrm>
    </dsp:sp>
    <dsp:sp modelId="{C58EDDE9-8CB8-45D8-9229-9DBC29E19A24}">
      <dsp:nvSpPr>
        <dsp:cNvPr id="0" name=""/>
        <dsp:cNvSpPr/>
      </dsp:nvSpPr>
      <dsp:spPr>
        <a:xfrm>
          <a:off x="6165142" y="6391804"/>
          <a:ext cx="1604727" cy="8627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EAC0C9-2016-4BE7-9F31-AAAFC825EEE5}">
      <dsp:nvSpPr>
        <dsp:cNvPr id="0" name=""/>
        <dsp:cNvSpPr/>
      </dsp:nvSpPr>
      <dsp:spPr>
        <a:xfrm rot="5400000">
          <a:off x="3666754" y="3886919"/>
          <a:ext cx="1437927" cy="1250997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Service learning</a:t>
          </a:r>
          <a:endParaRPr lang="en-MY" sz="2000" kern="1200" dirty="0"/>
        </a:p>
      </dsp:txBody>
      <dsp:txXfrm rot="-5400000">
        <a:off x="3955166" y="4017531"/>
        <a:ext cx="861103" cy="9897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B310B2-3DEB-473A-A328-EF7EC5006B34}" type="datetimeFigureOut">
              <a:rPr lang="en-US" smtClean="0"/>
              <a:pPr/>
              <a:t>15-Jun-22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15522F-8307-4E1C-ADBE-7C7C4DD1E4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860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EAB867CC-D645-44FE-BBC4-60C76789344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62E92BF2-E791-4830-A724-FDE67FE58D0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E142570A-569B-4855-8BE7-129329707E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1F3EF18-C785-420F-9E64-0784ED79BEF7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id="{3EB4A107-A712-44FB-BCCC-BCF81F884FF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id="{38E7BED7-FBC0-40D5-82F7-E8C1E70484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id="{D700076F-F0AF-44A4-A335-79FABA95C67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5EBA3FCD-AC24-4486-AA93-A1136F5F2AE7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8BDE52AB-9F1A-4508-B48C-A391E0B4612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E4E27D50-38F0-404F-B9EE-5527C205365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© Copyright </a:t>
            </a:r>
            <a:r>
              <a:rPr lang="en-US" altLang="en-US" b="1"/>
              <a:t>PresentationGO.com</a:t>
            </a:r>
            <a:r>
              <a:rPr lang="en-US" altLang="en-US"/>
              <a:t> – The free PowerPoint template library</a:t>
            </a:r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2D81BB3C-977D-4111-93F2-57E178BF9B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8C24582-6E1A-46E6-B5A5-3519ED0D5DD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e79f4dd16f_0_1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e79f4dd16f_0_1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49752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e79f4dd16f_0_2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" name="Google Shape;494;ge79f4dd16f_0_2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440436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" name="Google Shape;1003;ge79f4dd16f_0_16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4" name="Google Shape;1004;ge79f4dd16f_0_16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85736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8B6CF8FE-E0BE-4989-A709-CD2B3D5979DC}" type="datetimeFigureOut">
              <a:rPr lang="en-MY"/>
              <a:pPr>
                <a:defRPr/>
              </a:pPr>
              <a:t>15/6/2022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9D44184C-2F65-46B7-B79E-BBEF1E97684A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2314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3365CBCC-B3B0-44E2-91CD-A7A95B223115}" type="datetimeFigureOut">
              <a:rPr lang="en-MY"/>
              <a:pPr>
                <a:defRPr/>
              </a:pPr>
              <a:t>15/6/2022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1048F6DE-4D34-411F-88BF-2E1D0BBBE627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052947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74769DEF-2B35-432D-B7A0-C1C980CBE0EF}" type="datetimeFigureOut">
              <a:rPr lang="en-MY"/>
              <a:pPr>
                <a:defRPr/>
              </a:pPr>
              <a:t>15/6/2022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98F650FF-F2B9-494A-9CE7-4162CC924201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416161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06C4A3D-C289-4D77-BDF6-E72EBC8DBD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E2AD32E-5417-4720-8A2B-1D81F4B5D6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E180E0B-5E5F-4E89-8629-32DB8C570D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CBB05F-A9A1-4BC4-8F52-54CC379FC1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127380"/>
      </p:ext>
    </p:extLst>
  </p:cSld>
  <p:clrMapOvr>
    <a:masterClrMapping/>
  </p:clrMapOvr>
  <p:transition spd="slow"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2">
            <a:extLst>
              <a:ext uri="{FF2B5EF4-FFF2-40B4-BE49-F238E27FC236}">
                <a16:creationId xmlns:a16="http://schemas.microsoft.com/office/drawing/2014/main" id="{560D432C-205D-4382-B532-976A969D4C5C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9434513" y="0"/>
            <a:ext cx="1646237" cy="1816100"/>
            <a:chOff x="12554553" y="1"/>
            <a:chExt cx="1647523" cy="1816099"/>
          </a:xfrm>
        </p:grpSpPr>
        <p:sp>
          <p:nvSpPr>
            <p:cNvPr id="4" name="Rectangle: Folded Corner 3">
              <a:extLst>
                <a:ext uri="{FF2B5EF4-FFF2-40B4-BE49-F238E27FC236}">
                  <a16:creationId xmlns:a16="http://schemas.microsoft.com/office/drawing/2014/main" id="{67F4EA89-32EA-4FFE-B7D7-87CB910076CE}"/>
                </a:ext>
              </a:extLst>
            </p:cNvPr>
            <p:cNvSpPr/>
            <p:nvPr userDrawn="1"/>
          </p:nvSpPr>
          <p:spPr>
            <a:xfrm>
              <a:off x="12554553" y="1"/>
              <a:ext cx="1644346" cy="1816099"/>
            </a:xfrm>
            <a:prstGeom prst="foldedCorner">
              <a:avLst/>
            </a:prstGeom>
            <a:ln>
              <a:noFill/>
            </a:ln>
            <a:effectLst>
              <a:outerShdw blurRad="1016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>
                  <a:solidFill>
                    <a:srgbClr val="F7931F">
                      <a:lumMod val="50000"/>
                    </a:srgbClr>
                  </a:solidFill>
                </a:rPr>
                <a:t>To insert your own icons*: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>
                <a:solidFill>
                  <a:srgbClr val="F7931F">
                    <a:lumMod val="50000"/>
                  </a:srgbClr>
                </a:solidFill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>
                  <a:solidFill>
                    <a:srgbClr val="F7931F">
                      <a:lumMod val="50000"/>
                    </a:srgbClr>
                  </a:solidFill>
                </a:rPr>
                <a:t>Insert</a:t>
              </a:r>
              <a:r>
                <a:rPr lang="en-US" sz="1400">
                  <a:solidFill>
                    <a:srgbClr val="F7931F">
                      <a:lumMod val="50000"/>
                    </a:srgbClr>
                  </a:solidFill>
                </a:rPr>
                <a:t> &gt;&gt; </a:t>
              </a:r>
              <a:r>
                <a:rPr lang="en-US" sz="1400" b="1">
                  <a:solidFill>
                    <a:srgbClr val="F7931F">
                      <a:lumMod val="50000"/>
                    </a:srgbClr>
                  </a:solidFill>
                </a:rPr>
                <a:t>Icons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>
                <a:solidFill>
                  <a:srgbClr val="F7931F">
                    <a:lumMod val="50000"/>
                  </a:srgbClr>
                </a:solidFill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i="1">
                  <a:solidFill>
                    <a:srgbClr val="F7931F">
                      <a:lumMod val="50000"/>
                    </a:srgbClr>
                  </a:solidFill>
                </a:rPr>
                <a:t>(*Only available to Office 365 subscribers)</a:t>
              </a:r>
            </a:p>
          </p:txBody>
        </p:sp>
        <p:pic>
          <p:nvPicPr>
            <p:cNvPr id="5" name="Picture 14">
              <a:extLst>
                <a:ext uri="{FF2B5EF4-FFF2-40B4-BE49-F238E27FC236}">
                  <a16:creationId xmlns:a16="http://schemas.microsoft.com/office/drawing/2014/main" id="{61199F90-BE4A-4159-85D9-61086F67C20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02026" y="424090"/>
              <a:ext cx="400050" cy="657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6331"/>
            <a:ext cx="7886700" cy="73905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343676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9EC262A-8FAA-4410-BBAC-2F0F29AB1DB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F866A0F-1F92-4744-B5C1-2C33451A03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272FC3B-039C-4D5C-92CA-DCF8D1DDCBE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0233D5-F127-42BE-807F-E786B1B41E0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838257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MY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55D26B1-6139-4299-AFCC-B91061E0B6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53B9751-85FD-4D27-B3B0-A82B159C0CB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446023A-0FC0-4EB5-ABBD-CADEB6D8C0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EAC587-1CA6-4F99-90BC-975ABCCFD187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11660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9EC262A-8FAA-4410-BBAC-2F0F29AB1DB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F866A0F-1F92-4744-B5C1-2C33451A03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272FC3B-039C-4D5C-92CA-DCF8D1DDCBE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0233D5-F127-42BE-807F-E786B1B41E0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87463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63E1436-CD1D-4F62-B238-BB33009548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FF78D84-7091-4FEC-B303-5E775C58FE1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23B913D-5187-4908-B782-A019F4C9FA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B210C7-802F-4747-A143-1D175E28D9B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37816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2F75B0A-996B-4E34-B91B-F88B9812E0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8B7DCFD-04DB-4EBE-BFC0-0EAAFE619F3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47A586-394F-4C5F-8AC1-1F01712D93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DF6C10-B9D7-4484-8353-BD7BFE2066C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91594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57BFB4E-FC4E-4B74-83C5-ECF508EAD93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A867F77-7DEE-45D3-9E81-7EA654420F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79D9104-5FEC-4766-BAB4-9CBD1AABB71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0396CE-F786-4CC9-8B06-323DC9BD12B3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1944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3728" y="274638"/>
            <a:ext cx="6563072" cy="1143000"/>
          </a:xfrm>
        </p:spPr>
        <p:txBody>
          <a:bodyPr/>
          <a:lstStyle>
            <a:lvl1pPr algn="r">
              <a:defRPr sz="3200"/>
            </a:lvl1pPr>
          </a:lstStyle>
          <a:p>
            <a:r>
              <a:rPr lang="en-US" dirty="0"/>
              <a:t>Click to edit Master title style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EECE7077-238A-4856-B263-BBC3D24E37C7}" type="datetimeFigureOut">
              <a:rPr lang="en-MY"/>
              <a:pPr>
                <a:defRPr/>
              </a:pPr>
              <a:t>15/6/2022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F09CC6F9-895F-4AF9-A332-D8C16C1E84B5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2035415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893CF9F-B3D1-4E9C-871A-00D66C73AB1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F43A9D0-690D-4F34-964A-5CA4EB66D3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F13F695-6A97-4870-9D21-606432B595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A1C058-4DAE-480E-AA93-7A0825EF7B72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891200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A0A3F0E-F5C5-40BB-A17C-1824843F759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97DA69A-3B00-46AA-AF96-55D56224187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DC069F7-68F3-4B83-BDB7-79405AE0F2D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DA0C42-FE9A-4FDD-ADCE-20FF3B4DC81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86463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8098479-7290-48AB-9158-D7E2AF764B8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E5ED455-2B75-433E-8B2B-365D04C9838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062009C-8FDF-48CF-A1C4-634068600D8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E3C19E-2E74-48EA-87A4-48F19263F92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69272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MY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5424FB-A856-4261-AE3D-73D3022190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89142AF-1783-4194-A83E-5F5BFFAA0E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EB91027-B483-4A6D-AC65-133F1656EC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CEC359-ACE2-4F9E-BAC7-4978E520639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59954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42E2E61-11AB-4BBA-8D45-63C3E521B4F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AC5177D-AF3C-44D8-AD66-E5E7408D2D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AEC889D-8B4B-460D-8202-2482061983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887FA6-BAE3-4DB2-A1FC-AD55C86F7C2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25356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F63824D-2A08-4FF8-A9A4-9C51DA73CE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C942B22-D624-455F-86DA-AA3948489ED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B706C38-C581-48E7-BC21-AFF78F9E76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02B657-9D9C-4C41-BCF7-D5823B7CEF2C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71400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80D136-28C6-4C14-B710-3720132AC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2D995210-E300-4F40-9FCD-24A83661421B}" type="datetimeFigureOut">
              <a:rPr lang="en-MY"/>
              <a:pPr>
                <a:defRPr/>
              </a:pPr>
              <a:t>15/6/2022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D801F3-7EB5-469E-8184-02E7EF514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942A17-B0C5-446F-963D-538C6B76D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8413386D-11FA-4095-B3C4-F4B59763A957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0470914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3728" y="274638"/>
            <a:ext cx="6563072" cy="1143000"/>
          </a:xfrm>
        </p:spPr>
        <p:txBody>
          <a:bodyPr/>
          <a:lstStyle>
            <a:lvl1pPr algn="r">
              <a:defRPr sz="3200"/>
            </a:lvl1pPr>
          </a:lstStyle>
          <a:p>
            <a:r>
              <a:rPr lang="en-US" dirty="0"/>
              <a:t>Click to edit Master title style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F7DD62-C2E0-41C0-9BF5-1931AB419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084B3659-0030-4D55-80B6-544B4B043081}" type="datetimeFigureOut">
              <a:rPr lang="en-MY"/>
              <a:pPr>
                <a:defRPr/>
              </a:pPr>
              <a:t>15/6/2022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4C6D79-B6A4-4544-9791-E38B1A7D7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EAFA3E-C820-45DF-8964-E7CC65EE7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B3886BCE-3610-4F47-ADE3-D4AB46C99952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546444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ED4421-CD3D-4166-8C3B-EBADA9384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C4D3A3FC-FD2D-4C5F-B50A-EB8A2F3190E0}" type="datetimeFigureOut">
              <a:rPr lang="en-MY"/>
              <a:pPr>
                <a:defRPr/>
              </a:pPr>
              <a:t>15/6/2022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7D5CCD-7015-4132-B394-FF7E1AB7C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1E42EC-398C-448D-B7A4-CA4734228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F58C2746-807F-4843-A5BD-13CE34A93E82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311437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88267AF-AFCD-4DE1-8046-2BAEDEAE1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9BA34481-95D8-48D0-9C3B-565D80B63FCB}" type="datetimeFigureOut">
              <a:rPr lang="en-MY"/>
              <a:pPr>
                <a:defRPr/>
              </a:pPr>
              <a:t>15/6/2022</a:t>
            </a:fld>
            <a:endParaRPr lang="en-MY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07FBCAE-99DE-4AA0-9A73-0CF0DFC0E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02F1B57-E547-4F2E-B4C2-9EB281CCC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A3A8C87D-1ECC-4D17-86D8-B40C6060B0D8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62495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BB519404-7A29-44C4-B573-93DDBBFE2FCD}" type="datetimeFigureOut">
              <a:rPr lang="en-MY"/>
              <a:pPr>
                <a:defRPr/>
              </a:pPr>
              <a:t>15/6/2022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04659371-3B24-4B00-9173-704C38A7F848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8937650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3E7AFC7-D9D5-41C9-9E98-EEAA41666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3228830B-2D7E-4ECE-8026-A8E17E1CFA93}" type="datetimeFigureOut">
              <a:rPr lang="en-MY"/>
              <a:pPr>
                <a:defRPr/>
              </a:pPr>
              <a:t>15/6/2022</a:t>
            </a:fld>
            <a:endParaRPr lang="en-MY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D9E2F37-C1AA-4FA3-9DC9-0FA84CD69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528DE84-38F7-494A-AC95-009909548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65D8B572-80A2-41B8-83EA-2FE1440B8D76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2985547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A49552CA-6E86-4D03-A520-1ADA91AA5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DAD669A6-F9C0-42A0-B4DD-A9ED8350E579}" type="datetimeFigureOut">
              <a:rPr lang="en-MY"/>
              <a:pPr>
                <a:defRPr/>
              </a:pPr>
              <a:t>15/6/2022</a:t>
            </a:fld>
            <a:endParaRPr lang="en-MY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36F0763-C337-442D-A1D6-87C8916A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A93D81-E450-47F1-A5C8-A230E1382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36618DD5-0951-47C4-9DFD-7A4663BAA116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8371182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8D8878F7-355C-45F9-B9C5-85AF6A980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AA18E91D-CED8-4A31-8D66-5B411A4440DE}" type="datetimeFigureOut">
              <a:rPr lang="en-MY"/>
              <a:pPr>
                <a:defRPr/>
              </a:pPr>
              <a:t>15/6/2022</a:t>
            </a:fld>
            <a:endParaRPr lang="en-MY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912976D-3A47-4839-AD57-608D46B10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933B836-5180-44FC-B946-75FA3BC9D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FB69A0D8-622A-407B-8877-4D2D0C24AD10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3446306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645AB84-3E37-4AEA-9FD1-2B6548BB0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43219340-FE2B-4525-AA6B-FC4972B530D4}" type="datetimeFigureOut">
              <a:rPr lang="en-MY"/>
              <a:pPr>
                <a:defRPr/>
              </a:pPr>
              <a:t>15/6/2022</a:t>
            </a:fld>
            <a:endParaRPr lang="en-MY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BE7F9B2-A89E-40A4-A8CF-5449DE9AB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C73A136-00C2-499C-B0EB-A0837AC9B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5337E3AC-B0A8-443A-9E32-3E4174AF38AE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8564900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MY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6752499-C167-49E9-975C-7EFE1ED72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B034A916-A13E-49D0-9BB5-024BC396C369}" type="datetimeFigureOut">
              <a:rPr lang="en-MY"/>
              <a:pPr>
                <a:defRPr/>
              </a:pPr>
              <a:t>15/6/2022</a:t>
            </a:fld>
            <a:endParaRPr lang="en-MY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1D39B6C-9635-4637-9CC7-1AF04F1EC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4B8D6A4-EDAD-4D2B-B21C-8648B436E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8757D9AB-ED54-40A3-9AA8-837EE2B3DA91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44967065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EB0942-1E3E-492C-A533-0D5F5567F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965B9DC7-E1BD-4307-AE78-71CEAB14F433}" type="datetimeFigureOut">
              <a:rPr lang="en-MY"/>
              <a:pPr>
                <a:defRPr/>
              </a:pPr>
              <a:t>15/6/2022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48208-4C53-442F-B58B-812687E1A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C70C07-2982-4CB1-893E-414D4B6DD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16466BCA-EFC7-4604-A19E-3367F5463CFA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5111224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1EA428-F083-46AE-9C2D-5AE0C5489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58982B9C-9D2B-4227-9084-91302DE02F55}" type="datetimeFigureOut">
              <a:rPr lang="en-MY"/>
              <a:pPr>
                <a:defRPr/>
              </a:pPr>
              <a:t>15/6/2022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F0E899-05BD-4E81-A179-29AC87F83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F976A0-B5DC-43E3-8F3B-7CF22D778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544260E2-25AA-4CB6-B508-71CD1E884A18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62602917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0"/>
            <a:ext cx="7924800" cy="4419600"/>
          </a:xfrm>
        </p:spPr>
        <p:txBody>
          <a:bodyPr/>
          <a:lstStyle/>
          <a:p>
            <a:pPr lvl="0"/>
            <a:endParaRPr lang="en-MY" noProof="0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89018C85-53BB-40E7-A7A0-21274009CA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29 December 2006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4A0A8484-B4B1-4427-A005-4A81EB32FB7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572000" y="62484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SPP2032 Educational Measurement and Evaluation</a:t>
            </a:r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074067BC-9E5C-45A9-B7AC-17EEAE31EE5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45CA4297-E160-44D4-AB3E-502256FDB7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55785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7924800" cy="213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3886200"/>
            <a:ext cx="7924800" cy="213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11FFEC20-D909-44DD-BA9F-DA7C66D16E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29 December 2006</a:t>
            </a: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61467CD9-CE5B-40B6-9E7F-9D40E903F00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572000" y="62484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SPP2032 Educational Measurement and Evaluation</a:t>
            </a:r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4AAEB76A-FD33-4AE2-9376-F375352A3B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9AC63660-2DBD-4B18-9EEF-45FE28D306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296535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66738" y="1752600"/>
            <a:ext cx="3924300" cy="2057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3438" y="1752600"/>
            <a:ext cx="3924300" cy="2057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566738" y="3962400"/>
            <a:ext cx="8001000" cy="2057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94CD192-F170-4979-93ED-D33B8579FB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6B66EED6-B973-4E63-962B-248663971D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F3CF4642-9186-455B-BE0C-5190DEF747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744A5AB6-1609-4CBC-9FCD-E1B443372E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510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317572EC-A813-4E3F-B97A-19D9E550375F}" type="datetimeFigureOut">
              <a:rPr lang="en-MY"/>
              <a:pPr>
                <a:defRPr/>
              </a:pPr>
              <a:t>15/6/2022</a:t>
            </a:fld>
            <a:endParaRPr lang="en-MY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9EA61A0A-45EB-4BF0-9E8F-1E5985FC24A3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44058553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885950"/>
            <a:ext cx="4013200" cy="4171950"/>
          </a:xfrm>
        </p:spPr>
        <p:txBody>
          <a:bodyPr/>
          <a:lstStyle/>
          <a:p>
            <a:pPr lvl="0"/>
            <a:endParaRPr lang="en-MY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22800" y="1885950"/>
            <a:ext cx="4013200" cy="41719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35B7CD-5780-450D-8B2A-01B7166127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1800" y="622935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F7139B-26DC-4169-9049-8D3481BA0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2935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EC8752-4225-427E-8208-CAEB2B2E2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31000" y="622935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16632B-5913-46F3-9C46-71BDF20D84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713720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MY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4F011EA-752B-42E4-AA7F-0A68114C4A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CABC779-6C38-46D6-BB70-A478E35F2C1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96A1312-E62D-42DC-A3FD-110384FCF6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C7A40C-D97E-4ED9-8584-010C5484599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064928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47BC47F-E905-47BC-B65A-2ADFF47F60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BFD299F-4225-4B26-A548-2A2A30FF84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A0ED3B6-F156-4ECD-B779-A24FB8C7B5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91A641-EFBE-4903-AE66-A1DB79255ABC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258776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123B9C6-EEDD-4B72-A5C6-4DE104692A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0A7D69E-AEF7-486B-8D21-53176EDB8CE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63984A9-6642-4E9D-955C-6EFCAD470C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808CE3-21AA-4865-975A-1F0C2B1DBAF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345857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6767A6D-60C9-42BB-9842-789219585E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E8F21CF-FF57-492F-AF79-960F07EFA0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107A19E-94D8-4BAF-A94B-3DE56A7FDF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797F8B-830B-4993-8BD7-6C968C169C8E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2386969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0909210-777D-409E-9AAE-109F662382E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03CA03C-EF0F-4CD3-84CF-1AEC2735CF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BF90EAE-FDC4-49CE-9899-1DFE27E0E0A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990CDB-D451-44BE-8449-98125FD9D84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433556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BA73DD7-D225-42B3-80C1-EE17479761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182D303-2295-44F9-B1EB-24B39029C3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9320EDA-1F4B-4F5D-9C47-9F69F39170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57B955-B900-44C1-AC79-730A9EB49D0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7018292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B3A4741-BF65-421A-A108-A4641AA7668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8059AD0-D306-4133-B495-4E05B19BA97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86BF821-AAB8-42EC-94C7-BCCEFEF5CB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90E472-FF7B-4311-AE0B-1A188E5DFD6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968580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6E5C4B2-22DE-41DA-82EB-A21F573EF4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9284005-4E2E-4751-A641-9014B76C1C8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4E75225-B4E6-4FAB-8C52-1E544166D9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341C8F-1898-480F-899F-72A43DD2FC9E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848676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MY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E054B8C-95B7-4CB9-96E1-241FFDC80D4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214AEC9-2098-4299-ABB7-3ACF1EAC7C6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BF0716D-609A-439C-8DDE-9491EB7C7B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B56330-FC27-422E-9A0D-3BA1E82E411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5384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85F4F91C-9A5A-419B-AD9F-48BE07DB1A46}" type="datetimeFigureOut">
              <a:rPr lang="en-MY"/>
              <a:pPr>
                <a:defRPr/>
              </a:pPr>
              <a:t>15/6/2022</a:t>
            </a:fld>
            <a:endParaRPr lang="en-MY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CEFF8FAB-96DD-4A72-B92C-8B08A9ED78BD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9943646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0A2001F-BC3C-4EA2-B537-4A2762BC0C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6E34C37-7441-4A08-B8A7-0A0FF6CF42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BE75B2D-5B44-45B3-B8DB-18780D225F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9242D1-F171-4151-8E81-BD4B1A229F91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633054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735130E-CF07-4D07-862B-B76CA643F85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2AF3FCC-0F81-4F1E-8055-B74AC9C5B5E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32E2102-CFDE-4DAA-AC93-1E4EFB1A48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07CD15-4658-4072-B505-23AAF92D580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925882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MY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4EC318E-2FEA-479D-8870-8134BC05C4B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CA68DAE-113C-487B-A96D-70D50B297A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3BAD45D-0CA7-4A32-BB0D-78936AC285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1EE953-6E57-469B-9BD9-44E9BA938EEC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572041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34D4A1C-04C0-40F6-96DD-9DCA03186A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88F4F5E-16A0-449C-8516-F1342C04D3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2A2A9E8-1D3A-4A77-94D6-B3653C80C0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BA4E0E-897C-4160-8EFB-57EAA2F4C773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780272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0283B88-5F8E-431A-A224-5775B7EAB4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B1414E6-288F-489A-9902-F3F67F54AA6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343F11C-AF8F-4A80-B922-D848795B0E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E42553-6EA9-4961-BFC1-3CACC0F6DC6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2779368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2F395C7-35A6-4ED0-B1D5-2CAE7A18C9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467556F-33FE-45F0-998D-9BC6D6B177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1DA5BE8-72EF-43A9-9E1F-E60AA1E9BE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725229-B489-4C7B-B25E-5951A260D36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462018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8F06AB0-EFA0-4EBD-8982-EF40440379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19945B8-CD4D-4D0C-B778-AC6EC2003C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1AA75B5-66A7-4E43-AB7E-10512D85EB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7E6440-52EF-4258-A117-2CDF674B3BF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326233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30250E1-F190-423D-BF5C-655CF90F9F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61808B1-5C08-42E3-A35D-5B5F099308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91334CE-7585-489E-9571-9BB6812B31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60D97-4FC8-4EE5-B966-FEA120B971B0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601511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1CC78E7-5542-4650-B0CD-B66C6A0BF6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AA105FB-BCD2-4310-B87F-EE220F4D59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AD21D67-5740-4090-B2A7-76BD2B0F4A6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CE0B21-B5B9-46F6-AD76-FE4F281677AC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997854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B015AD-C3FE-4804-B470-2ACC4F137F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D1E4768-1CA2-4AD4-A2F3-FADE7B811A0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2498216-226B-4F24-BF78-9D49133047E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ECB012-1D87-4EF1-90FA-D9711DC98D9C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29844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D7AD3E20-3A24-4DE8-9EA7-71641DE5E6AA}" type="datetimeFigureOut">
              <a:rPr lang="en-MY"/>
              <a:pPr>
                <a:defRPr/>
              </a:pPr>
              <a:t>15/6/2022</a:t>
            </a:fld>
            <a:endParaRPr lang="en-MY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2C8E200D-3783-47C8-B45B-CD18A71745AB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65228400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MY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580094C-7FCB-4370-8721-BA19157FA73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D127822-0100-4972-AC8B-F7D3B75FA3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A0F113-063D-414D-9F63-D8BA7E25BF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C1CAE1-626D-4AFB-9EC5-C5266AE0610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001058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442D394-3A3E-4A56-AA13-35426AA555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3074D31-FF87-4C6B-83DA-1CFA30A5F8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65CFE90-5AC3-4EEF-953D-60B0679F07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1D513E-4957-4E06-9ED7-763CF379CA87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73651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DF7A329-99BF-4688-8D79-11FC062937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7534D2F-1B5E-471E-9291-B52C85D1E7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EF63706-9FA7-47C3-BBE1-AF726E862A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95E61C-28C9-4134-B37C-27844554C2C2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099155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772100" y="1568800"/>
            <a:ext cx="3914700" cy="307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772100" y="4646400"/>
            <a:ext cx="3914700" cy="64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72262167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57200" y="547200"/>
            <a:ext cx="8229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31508292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57200" y="547200"/>
            <a:ext cx="8229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174178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55658980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05278156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4393379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77326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B8D71D92-5870-4CBE-8C49-49B684BDF615}" type="datetimeFigureOut">
              <a:rPr lang="en-MY"/>
              <a:pPr>
                <a:defRPr/>
              </a:pPr>
              <a:t>15/6/2022</a:t>
            </a:fld>
            <a:endParaRPr lang="en-MY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D25E4F91-72CA-4F8B-8796-88A23B62B86C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79222250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6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147985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with bottom diamonds 2">
  <p:cSld name="Title with bottom diamonds 2"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0"/>
          <p:cNvSpPr txBox="1">
            <a:spLocks noGrp="1"/>
          </p:cNvSpPr>
          <p:nvPr>
            <p:ph type="title"/>
          </p:nvPr>
        </p:nvSpPr>
        <p:spPr>
          <a:xfrm>
            <a:off x="998050" y="1037400"/>
            <a:ext cx="7047300" cy="6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grpSp>
        <p:nvGrpSpPr>
          <p:cNvPr id="304" name="Google Shape;304;p20"/>
          <p:cNvGrpSpPr/>
          <p:nvPr/>
        </p:nvGrpSpPr>
        <p:grpSpPr>
          <a:xfrm rot="10800000">
            <a:off x="-96897" y="-538286"/>
            <a:ext cx="9256859" cy="1963639"/>
            <a:chOff x="791125" y="1357350"/>
            <a:chExt cx="2750025" cy="464950"/>
          </a:xfrm>
        </p:grpSpPr>
        <p:sp>
          <p:nvSpPr>
            <p:cNvPr id="305" name="Google Shape;305;p20"/>
            <p:cNvSpPr/>
            <p:nvPr/>
          </p:nvSpPr>
          <p:spPr>
            <a:xfrm>
              <a:off x="791125" y="1450800"/>
              <a:ext cx="369350" cy="360450"/>
            </a:xfrm>
            <a:custGeom>
              <a:avLst/>
              <a:gdLst/>
              <a:ahLst/>
              <a:cxnLst/>
              <a:rect l="l" t="t" r="r" b="b"/>
              <a:pathLst>
                <a:path w="14774" h="14418" extrusionOk="0">
                  <a:moveTo>
                    <a:pt x="0" y="0"/>
                  </a:moveTo>
                  <a:lnTo>
                    <a:pt x="0" y="14418"/>
                  </a:lnTo>
                  <a:lnTo>
                    <a:pt x="14774" y="72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6" name="Google Shape;306;p20"/>
            <p:cNvSpPr/>
            <p:nvPr/>
          </p:nvSpPr>
          <p:spPr>
            <a:xfrm>
              <a:off x="2308525" y="1499750"/>
              <a:ext cx="1232625" cy="322550"/>
            </a:xfrm>
            <a:custGeom>
              <a:avLst/>
              <a:gdLst/>
              <a:ahLst/>
              <a:cxnLst/>
              <a:rect l="l" t="t" r="r" b="b"/>
              <a:pathLst>
                <a:path w="49305" h="12902" extrusionOk="0">
                  <a:moveTo>
                    <a:pt x="9256" y="0"/>
                  </a:moveTo>
                  <a:lnTo>
                    <a:pt x="0" y="12901"/>
                  </a:lnTo>
                  <a:lnTo>
                    <a:pt x="49219" y="12723"/>
                  </a:lnTo>
                  <a:lnTo>
                    <a:pt x="49305" y="178"/>
                  </a:lnTo>
                  <a:lnTo>
                    <a:pt x="37557" y="7654"/>
                  </a:lnTo>
                  <a:lnTo>
                    <a:pt x="28301" y="3290"/>
                  </a:lnTo>
                  <a:lnTo>
                    <a:pt x="16290" y="5247"/>
                  </a:lnTo>
                  <a:lnTo>
                    <a:pt x="92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7" name="Google Shape;307;p20"/>
            <p:cNvSpPr/>
            <p:nvPr/>
          </p:nvSpPr>
          <p:spPr>
            <a:xfrm>
              <a:off x="3247425" y="1504200"/>
              <a:ext cx="293725" cy="233550"/>
            </a:xfrm>
            <a:custGeom>
              <a:avLst/>
              <a:gdLst/>
              <a:ahLst/>
              <a:cxnLst/>
              <a:rect l="l" t="t" r="r" b="b"/>
              <a:pathLst>
                <a:path w="11749" h="9342" extrusionOk="0">
                  <a:moveTo>
                    <a:pt x="11749" y="0"/>
                  </a:moveTo>
                  <a:lnTo>
                    <a:pt x="1" y="7476"/>
                  </a:lnTo>
                  <a:cubicBezTo>
                    <a:pt x="1" y="7476"/>
                    <a:pt x="11485" y="9256"/>
                    <a:pt x="11663" y="9341"/>
                  </a:cubicBezTo>
                  <a:lnTo>
                    <a:pt x="11749" y="0"/>
                  </a:lnTo>
                  <a:close/>
                </a:path>
              </a:pathLst>
            </a:custGeom>
            <a:solidFill>
              <a:srgbClr val="FA82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8" name="Google Shape;308;p20"/>
            <p:cNvSpPr/>
            <p:nvPr/>
          </p:nvSpPr>
          <p:spPr>
            <a:xfrm>
              <a:off x="2539900" y="1499750"/>
              <a:ext cx="175900" cy="315950"/>
            </a:xfrm>
            <a:custGeom>
              <a:avLst/>
              <a:gdLst/>
              <a:ahLst/>
              <a:cxnLst/>
              <a:rect l="l" t="t" r="r" b="b"/>
              <a:pathLst>
                <a:path w="7036" h="12638" extrusionOk="0">
                  <a:moveTo>
                    <a:pt x="1" y="0"/>
                  </a:moveTo>
                  <a:cubicBezTo>
                    <a:pt x="1" y="1"/>
                    <a:pt x="1932" y="11341"/>
                    <a:pt x="1895" y="12537"/>
                  </a:cubicBezTo>
                  <a:lnTo>
                    <a:pt x="1895" y="12537"/>
                  </a:lnTo>
                  <a:cubicBezTo>
                    <a:pt x="2328" y="11651"/>
                    <a:pt x="7035" y="5247"/>
                    <a:pt x="7035" y="5247"/>
                  </a:cubicBezTo>
                  <a:lnTo>
                    <a:pt x="1" y="0"/>
                  </a:lnTo>
                  <a:close/>
                  <a:moveTo>
                    <a:pt x="1895" y="12537"/>
                  </a:moveTo>
                  <a:cubicBezTo>
                    <a:pt x="1863" y="12602"/>
                    <a:pt x="1855" y="12638"/>
                    <a:pt x="1873" y="12638"/>
                  </a:cubicBezTo>
                  <a:cubicBezTo>
                    <a:pt x="1886" y="12633"/>
                    <a:pt x="1893" y="12599"/>
                    <a:pt x="1895" y="12537"/>
                  </a:cubicBezTo>
                  <a:close/>
                </a:path>
              </a:pathLst>
            </a:custGeom>
            <a:solidFill>
              <a:srgbClr val="FA82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9" name="Google Shape;309;p20"/>
            <p:cNvSpPr/>
            <p:nvPr/>
          </p:nvSpPr>
          <p:spPr>
            <a:xfrm>
              <a:off x="2715775" y="1581975"/>
              <a:ext cx="300300" cy="235875"/>
            </a:xfrm>
            <a:custGeom>
              <a:avLst/>
              <a:gdLst/>
              <a:ahLst/>
              <a:cxnLst/>
              <a:rect l="l" t="t" r="r" b="b"/>
              <a:pathLst>
                <a:path w="12012" h="9435" extrusionOk="0">
                  <a:moveTo>
                    <a:pt x="12011" y="1"/>
                  </a:moveTo>
                  <a:lnTo>
                    <a:pt x="0" y="1958"/>
                  </a:lnTo>
                  <a:lnTo>
                    <a:pt x="7654" y="9434"/>
                  </a:lnTo>
                  <a:lnTo>
                    <a:pt x="12011" y="1"/>
                  </a:lnTo>
                  <a:close/>
                </a:path>
              </a:pathLst>
            </a:custGeom>
            <a:solidFill>
              <a:srgbClr val="FA82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0" name="Google Shape;310;p20"/>
            <p:cNvSpPr/>
            <p:nvPr/>
          </p:nvSpPr>
          <p:spPr>
            <a:xfrm>
              <a:off x="2907100" y="1691075"/>
              <a:ext cx="440575" cy="126775"/>
            </a:xfrm>
            <a:custGeom>
              <a:avLst/>
              <a:gdLst/>
              <a:ahLst/>
              <a:cxnLst/>
              <a:rect l="l" t="t" r="r" b="b"/>
              <a:pathLst>
                <a:path w="17623" h="5071" extrusionOk="0">
                  <a:moveTo>
                    <a:pt x="13614" y="1"/>
                  </a:moveTo>
                  <a:lnTo>
                    <a:pt x="1" y="5070"/>
                  </a:lnTo>
                  <a:lnTo>
                    <a:pt x="17622" y="4985"/>
                  </a:lnTo>
                  <a:lnTo>
                    <a:pt x="13614" y="1"/>
                  </a:lnTo>
                  <a:close/>
                </a:path>
              </a:pathLst>
            </a:custGeom>
            <a:solidFill>
              <a:srgbClr val="FA82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1" name="Google Shape;311;p20"/>
            <p:cNvSpPr/>
            <p:nvPr/>
          </p:nvSpPr>
          <p:spPr>
            <a:xfrm>
              <a:off x="791125" y="1357350"/>
              <a:ext cx="2044825" cy="460500"/>
            </a:xfrm>
            <a:custGeom>
              <a:avLst/>
              <a:gdLst/>
              <a:ahLst/>
              <a:cxnLst/>
              <a:rect l="l" t="t" r="r" b="b"/>
              <a:pathLst>
                <a:path w="81793" h="18420" extrusionOk="0">
                  <a:moveTo>
                    <a:pt x="24834" y="0"/>
                  </a:moveTo>
                  <a:lnTo>
                    <a:pt x="17892" y="10053"/>
                  </a:lnTo>
                  <a:lnTo>
                    <a:pt x="13798" y="4094"/>
                  </a:lnTo>
                  <a:lnTo>
                    <a:pt x="449" y="17529"/>
                  </a:lnTo>
                  <a:lnTo>
                    <a:pt x="0" y="18419"/>
                  </a:lnTo>
                  <a:lnTo>
                    <a:pt x="81792" y="18419"/>
                  </a:lnTo>
                  <a:lnTo>
                    <a:pt x="71824" y="10765"/>
                  </a:lnTo>
                  <a:lnTo>
                    <a:pt x="53313" y="8808"/>
                  </a:lnTo>
                  <a:lnTo>
                    <a:pt x="37379" y="14774"/>
                  </a:lnTo>
                  <a:lnTo>
                    <a:pt x="2483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2" name="Google Shape;312;p20"/>
            <p:cNvSpPr/>
            <p:nvPr/>
          </p:nvSpPr>
          <p:spPr>
            <a:xfrm>
              <a:off x="1022500" y="1459700"/>
              <a:ext cx="378275" cy="358150"/>
            </a:xfrm>
            <a:custGeom>
              <a:avLst/>
              <a:gdLst/>
              <a:ahLst/>
              <a:cxnLst/>
              <a:rect l="l" t="t" r="r" b="b"/>
              <a:pathLst>
                <a:path w="15131" h="14326" extrusionOk="0">
                  <a:moveTo>
                    <a:pt x="4543" y="0"/>
                  </a:moveTo>
                  <a:lnTo>
                    <a:pt x="1" y="14325"/>
                  </a:lnTo>
                  <a:lnTo>
                    <a:pt x="15130" y="14325"/>
                  </a:lnTo>
                  <a:lnTo>
                    <a:pt x="454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3" name="Google Shape;313;p20"/>
            <p:cNvSpPr/>
            <p:nvPr/>
          </p:nvSpPr>
          <p:spPr>
            <a:xfrm>
              <a:off x="1411950" y="1357350"/>
              <a:ext cx="402650" cy="460825"/>
            </a:xfrm>
            <a:custGeom>
              <a:avLst/>
              <a:gdLst/>
              <a:ahLst/>
              <a:cxnLst/>
              <a:rect l="l" t="t" r="r" b="b"/>
              <a:pathLst>
                <a:path w="16106" h="18433" extrusionOk="0">
                  <a:moveTo>
                    <a:pt x="1" y="0"/>
                  </a:moveTo>
                  <a:lnTo>
                    <a:pt x="1866" y="11748"/>
                  </a:lnTo>
                  <a:cubicBezTo>
                    <a:pt x="1866" y="11748"/>
                    <a:pt x="15330" y="18432"/>
                    <a:pt x="15995" y="18432"/>
                  </a:cubicBezTo>
                  <a:cubicBezTo>
                    <a:pt x="16012" y="18432"/>
                    <a:pt x="16020" y="18428"/>
                    <a:pt x="16020" y="18419"/>
                  </a:cubicBezTo>
                  <a:cubicBezTo>
                    <a:pt x="16106" y="18063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6C3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4" name="Google Shape;314;p20"/>
            <p:cNvSpPr/>
            <p:nvPr/>
          </p:nvSpPr>
          <p:spPr>
            <a:xfrm>
              <a:off x="1916825" y="1577525"/>
              <a:ext cx="669925" cy="240325"/>
            </a:xfrm>
            <a:custGeom>
              <a:avLst/>
              <a:gdLst/>
              <a:ahLst/>
              <a:cxnLst/>
              <a:rect l="l" t="t" r="r" b="b"/>
              <a:pathLst>
                <a:path w="26797" h="9613" extrusionOk="0">
                  <a:moveTo>
                    <a:pt x="8285" y="1"/>
                  </a:moveTo>
                  <a:cubicBezTo>
                    <a:pt x="8285" y="1"/>
                    <a:pt x="562" y="9268"/>
                    <a:pt x="27" y="9603"/>
                  </a:cubicBezTo>
                  <a:lnTo>
                    <a:pt x="27" y="9603"/>
                  </a:lnTo>
                  <a:cubicBezTo>
                    <a:pt x="907" y="9306"/>
                    <a:pt x="26796" y="1958"/>
                    <a:pt x="26796" y="1958"/>
                  </a:cubicBezTo>
                  <a:lnTo>
                    <a:pt x="8285" y="1"/>
                  </a:lnTo>
                  <a:close/>
                  <a:moveTo>
                    <a:pt x="27" y="9603"/>
                  </a:moveTo>
                  <a:cubicBezTo>
                    <a:pt x="9" y="9609"/>
                    <a:pt x="1" y="9612"/>
                    <a:pt x="5" y="9612"/>
                  </a:cubicBezTo>
                  <a:cubicBezTo>
                    <a:pt x="9" y="9612"/>
                    <a:pt x="17" y="9609"/>
                    <a:pt x="27" y="9603"/>
                  </a:cubicBezTo>
                  <a:close/>
                </a:path>
              </a:pathLst>
            </a:custGeom>
            <a:solidFill>
              <a:srgbClr val="6C3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231864226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9EC262A-8FAA-4410-BBAC-2F0F29AB1DB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F866A0F-1F92-4744-B5C1-2C33451A03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272FC3B-039C-4D5C-92CA-DCF8D1DDCBE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0233D5-F127-42BE-807F-E786B1B41E0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703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3FCA9A43-5FAA-4BA1-97CE-608A11A28956}" type="datetimeFigureOut">
              <a:rPr lang="en-MY"/>
              <a:pPr>
                <a:defRPr/>
              </a:pPr>
              <a:t>15/6/2022</a:t>
            </a:fld>
            <a:endParaRPr lang="en-MY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63D2B659-6FCA-45DC-9188-8A0F3D15ED8A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507805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MY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F469C8BC-6B79-4E41-BB6A-CB3E29B0BE99}" type="datetimeFigureOut">
              <a:rPr lang="en-MY"/>
              <a:pPr>
                <a:defRPr/>
              </a:pPr>
              <a:t>15/6/2022</a:t>
            </a:fld>
            <a:endParaRPr lang="en-MY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46878910-8869-4670-BAAF-B7447B839A62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781857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png"/><Relationship Id="rId5" Type="http://schemas.openxmlformats.org/officeDocument/2006/relationships/hyperlink" Target="http://www.presentationgo.com/" TargetMode="External"/><Relationship Id="rId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7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theme" Target="../theme/theme7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MY" altLang="en-US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MY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65A90A2-989C-4E67-9724-D38ADDC3A2BE}" type="datetimeFigureOut">
              <a:rPr lang="en-MY"/>
              <a:pPr>
                <a:defRPr/>
              </a:pPr>
              <a:t>15/6/2022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3ECEA42-0B5E-45D2-BC59-7F82DC7039C7}" type="slidenum">
              <a:rPr lang="en-MY"/>
              <a:pPr>
                <a:defRPr/>
              </a:pPr>
              <a:t>‹#›</a:t>
            </a:fld>
            <a:endParaRPr lang="en-MY"/>
          </a:p>
        </p:txBody>
      </p:sp>
      <p:pic>
        <p:nvPicPr>
          <p:cNvPr id="2055" name="Picture 6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27097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72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6B3BE405-39E6-4332-9407-DFF4081AEF2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106363"/>
            <a:ext cx="788670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ED4CB0A6-515A-46A0-8914-89EE5AF87AA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219200"/>
            <a:ext cx="7886700" cy="495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882CAE6-98FE-46C2-BBA6-1908A916CA6F}"/>
              </a:ext>
            </a:extLst>
          </p:cNvPr>
          <p:cNvSpPr/>
          <p:nvPr userDrawn="1"/>
        </p:nvSpPr>
        <p:spPr>
          <a:xfrm>
            <a:off x="0" y="6305550"/>
            <a:ext cx="9144000" cy="552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spc="150" dirty="0">
                <a:solidFill>
                  <a:prstClr val="white">
                    <a:lumMod val="75000"/>
                  </a:prstClr>
                </a:solidFill>
              </a:rPr>
              <a:t>www.</a:t>
            </a:r>
            <a:r>
              <a:rPr lang="en-US" sz="3200" spc="150" dirty="0">
                <a:solidFill>
                  <a:prstClr val="black">
                    <a:lumMod val="85000"/>
                    <a:lumOff val="15000"/>
                  </a:prstClr>
                </a:solidFill>
              </a:rPr>
              <a:t>presentationgo</a:t>
            </a:r>
            <a:r>
              <a:rPr lang="en-US" sz="3200" spc="150" dirty="0">
                <a:solidFill>
                  <a:prstClr val="white">
                    <a:lumMod val="75000"/>
                  </a:prstClr>
                </a:solidFill>
              </a:rPr>
              <a:t>.com</a:t>
            </a:r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7F4AEF36-D4B9-41B5-883B-26EF121699E9}"/>
              </a:ext>
            </a:extLst>
          </p:cNvPr>
          <p:cNvSpPr/>
          <p:nvPr userDrawn="1"/>
        </p:nvSpPr>
        <p:spPr>
          <a:xfrm rot="5400000">
            <a:off x="91281" y="116682"/>
            <a:ext cx="369887" cy="571500"/>
          </a:xfrm>
          <a:custGeom>
            <a:avLst/>
            <a:gdLst>
              <a:gd name="connsiteX0" fmla="*/ 210916 w 1034764"/>
              <a:gd name="connsiteY0" fmla="*/ 535701 h 1598797"/>
              <a:gd name="connsiteX1" fmla="*/ 331908 w 1034764"/>
              <a:gd name="connsiteY1" fmla="*/ 284049 h 1598797"/>
              <a:gd name="connsiteX2" fmla="*/ 741774 w 1034764"/>
              <a:gd name="connsiteY2" fmla="*/ 315409 h 1598797"/>
              <a:gd name="connsiteX3" fmla="*/ 403935 w 1034764"/>
              <a:gd name="connsiteY3" fmla="*/ 375418 h 1598797"/>
              <a:gd name="connsiteX4" fmla="*/ 266699 w 1034764"/>
              <a:gd name="connsiteY4" fmla="*/ 689905 h 1598797"/>
              <a:gd name="connsiteX5" fmla="*/ 266698 w 1034764"/>
              <a:gd name="connsiteY5" fmla="*/ 689907 h 1598797"/>
              <a:gd name="connsiteX6" fmla="*/ 210916 w 1034764"/>
              <a:gd name="connsiteY6" fmla="*/ 535701 h 1598797"/>
              <a:gd name="connsiteX7" fmla="*/ 134938 w 1034764"/>
              <a:gd name="connsiteY7" fmla="*/ 517381 h 1598797"/>
              <a:gd name="connsiteX8" fmla="*/ 517383 w 1034764"/>
              <a:gd name="connsiteY8" fmla="*/ 899826 h 1598797"/>
              <a:gd name="connsiteX9" fmla="*/ 899828 w 1034764"/>
              <a:gd name="connsiteY9" fmla="*/ 517381 h 1598797"/>
              <a:gd name="connsiteX10" fmla="*/ 517383 w 1034764"/>
              <a:gd name="connsiteY10" fmla="*/ 134936 h 1598797"/>
              <a:gd name="connsiteX11" fmla="*/ 134938 w 1034764"/>
              <a:gd name="connsiteY11" fmla="*/ 517381 h 1598797"/>
              <a:gd name="connsiteX12" fmla="*/ 0 w 1034764"/>
              <a:gd name="connsiteY12" fmla="*/ 517382 h 1598797"/>
              <a:gd name="connsiteX13" fmla="*/ 517382 w 1034764"/>
              <a:gd name="connsiteY13" fmla="*/ 0 h 1598797"/>
              <a:gd name="connsiteX14" fmla="*/ 1034764 w 1034764"/>
              <a:gd name="connsiteY14" fmla="*/ 517382 h 1598797"/>
              <a:gd name="connsiteX15" fmla="*/ 621653 w 1034764"/>
              <a:gd name="connsiteY15" fmla="*/ 1024253 h 1598797"/>
              <a:gd name="connsiteX16" fmla="*/ 620527 w 1034764"/>
              <a:gd name="connsiteY16" fmla="*/ 1024366 h 1598797"/>
              <a:gd name="connsiteX17" fmla="*/ 662992 w 1034764"/>
              <a:gd name="connsiteY17" fmla="*/ 1598797 h 1598797"/>
              <a:gd name="connsiteX18" fmla="*/ 371775 w 1034764"/>
              <a:gd name="connsiteY18" fmla="*/ 1598797 h 1598797"/>
              <a:gd name="connsiteX19" fmla="*/ 414241 w 1034764"/>
              <a:gd name="connsiteY19" fmla="*/ 1024367 h 1598797"/>
              <a:gd name="connsiteX20" fmla="*/ 413112 w 1034764"/>
              <a:gd name="connsiteY20" fmla="*/ 1024253 h 1598797"/>
              <a:gd name="connsiteX21" fmla="*/ 0 w 1034764"/>
              <a:gd name="connsiteY21" fmla="*/ 517382 h 1598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34764" h="1598797">
                <a:moveTo>
                  <a:pt x="210916" y="535701"/>
                </a:moveTo>
                <a:cubicBezTo>
                  <a:pt x="207764" y="443901"/>
                  <a:pt x="249915" y="348683"/>
                  <a:pt x="331908" y="284049"/>
                </a:cubicBezTo>
                <a:cubicBezTo>
                  <a:pt x="463097" y="180634"/>
                  <a:pt x="646600" y="194675"/>
                  <a:pt x="741774" y="315409"/>
                </a:cubicBezTo>
                <a:cubicBezTo>
                  <a:pt x="631231" y="275026"/>
                  <a:pt x="502220" y="297941"/>
                  <a:pt x="403935" y="375418"/>
                </a:cubicBezTo>
                <a:cubicBezTo>
                  <a:pt x="305650" y="452895"/>
                  <a:pt x="253243" y="572989"/>
                  <a:pt x="266699" y="689905"/>
                </a:cubicBezTo>
                <a:lnTo>
                  <a:pt x="266698" y="689907"/>
                </a:lnTo>
                <a:cubicBezTo>
                  <a:pt x="231008" y="644631"/>
                  <a:pt x="212807" y="590781"/>
                  <a:pt x="210916" y="535701"/>
                </a:cubicBezTo>
                <a:close/>
                <a:moveTo>
                  <a:pt x="134938" y="517381"/>
                </a:moveTo>
                <a:cubicBezTo>
                  <a:pt x="134938" y="728600"/>
                  <a:pt x="306164" y="899826"/>
                  <a:pt x="517383" y="899826"/>
                </a:cubicBezTo>
                <a:cubicBezTo>
                  <a:pt x="728602" y="899826"/>
                  <a:pt x="899828" y="728600"/>
                  <a:pt x="899828" y="517381"/>
                </a:cubicBezTo>
                <a:cubicBezTo>
                  <a:pt x="899828" y="306162"/>
                  <a:pt x="728602" y="134936"/>
                  <a:pt x="517383" y="134936"/>
                </a:cubicBezTo>
                <a:cubicBezTo>
                  <a:pt x="306164" y="134936"/>
                  <a:pt x="134938" y="306162"/>
                  <a:pt x="134938" y="517381"/>
                </a:cubicBezTo>
                <a:close/>
                <a:moveTo>
                  <a:pt x="0" y="517382"/>
                </a:moveTo>
                <a:cubicBezTo>
                  <a:pt x="0" y="231640"/>
                  <a:pt x="231640" y="0"/>
                  <a:pt x="517382" y="0"/>
                </a:cubicBezTo>
                <a:cubicBezTo>
                  <a:pt x="803124" y="0"/>
                  <a:pt x="1034764" y="231640"/>
                  <a:pt x="1034764" y="517382"/>
                </a:cubicBezTo>
                <a:cubicBezTo>
                  <a:pt x="1034764" y="767406"/>
                  <a:pt x="857415" y="976008"/>
                  <a:pt x="621653" y="1024253"/>
                </a:cubicBezTo>
                <a:lnTo>
                  <a:pt x="620527" y="1024366"/>
                </a:lnTo>
                <a:lnTo>
                  <a:pt x="662992" y="1598797"/>
                </a:lnTo>
                <a:lnTo>
                  <a:pt x="371775" y="1598797"/>
                </a:lnTo>
                <a:lnTo>
                  <a:pt x="414241" y="1024367"/>
                </a:lnTo>
                <a:lnTo>
                  <a:pt x="413112" y="1024253"/>
                </a:lnTo>
                <a:cubicBezTo>
                  <a:pt x="177349" y="976008"/>
                  <a:pt x="0" y="767406"/>
                  <a:pt x="0" y="51738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>
            <a:outerShdw blurRad="12700" dist="127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C3EC3FFC-D2C7-4BA1-85EF-F708AF13FEF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88900" y="6959600"/>
            <a:ext cx="16256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sz="1100">
                <a:solidFill>
                  <a:srgbClr val="555555"/>
                </a:solidFill>
                <a:latin typeface="Open Sans"/>
              </a:rPr>
              <a:t>© </a:t>
            </a:r>
            <a:r>
              <a:rPr lang="en-US" sz="1100">
                <a:solidFill>
                  <a:srgbClr val="A5CD28"/>
                </a:solidFill>
                <a:latin typeface="Open Sans"/>
                <a:hlinkClick r:id="rId5" tooltip="PresentationGo!"/>
              </a:rPr>
              <a:t>presentationgo.com</a:t>
            </a:r>
            <a:endParaRPr lang="en-US" sz="11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grpSp>
        <p:nvGrpSpPr>
          <p:cNvPr id="2055" name="Group 7">
            <a:extLst>
              <a:ext uri="{FF2B5EF4-FFF2-40B4-BE49-F238E27FC236}">
                <a16:creationId xmlns:a16="http://schemas.microsoft.com/office/drawing/2014/main" id="{71ED135D-80FB-4586-8415-5584CD2A5834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1654175" y="-73025"/>
            <a:ext cx="1568450" cy="611188"/>
            <a:chOff x="-2096383" y="21447"/>
            <a:chExt cx="1569183" cy="612144"/>
          </a:xfrm>
        </p:grpSpPr>
        <p:sp>
          <p:nvSpPr>
            <p:cNvPr id="4104" name="TextBox 9">
              <a:extLst>
                <a:ext uri="{FF2B5EF4-FFF2-40B4-BE49-F238E27FC236}">
                  <a16:creationId xmlns:a16="http://schemas.microsoft.com/office/drawing/2014/main" id="{E8E8D59D-5291-47DC-9627-87442ECDF93C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-2096383" y="21447"/>
              <a:ext cx="365296" cy="246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US" sz="1000">
                  <a:solidFill>
                    <a:srgbClr val="000000"/>
                  </a:solidFill>
                  <a:latin typeface="Open Sans"/>
                  <a:ea typeface="Open Sans"/>
                  <a:cs typeface="Open Sans"/>
                </a:rPr>
                <a:t>By:</a:t>
              </a:r>
            </a:p>
          </p:txBody>
        </p:sp>
        <p:sp>
          <p:nvSpPr>
            <p:cNvPr id="4105" name="TextBox 10">
              <a:extLst>
                <a:ext uri="{FF2B5EF4-FFF2-40B4-BE49-F238E27FC236}">
                  <a16:creationId xmlns:a16="http://schemas.microsoft.com/office/drawing/2014/main" id="{66FDBA83-6237-424B-B0E5-F6981B929347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-1002085" y="387143"/>
              <a:ext cx="474885" cy="246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US" sz="1000">
                  <a:solidFill>
                    <a:srgbClr val="000000"/>
                  </a:solidFill>
                  <a:latin typeface="Open Sans"/>
                  <a:ea typeface="Open Sans"/>
                  <a:cs typeface="Open Sans"/>
                </a:rPr>
                <a:t>.com</a:t>
              </a:r>
            </a:p>
          </p:txBody>
        </p:sp>
        <p:pic>
          <p:nvPicPr>
            <p:cNvPr id="2058" name="Picture 11">
              <a:extLst>
                <a:ext uri="{FF2B5EF4-FFF2-40B4-BE49-F238E27FC236}">
                  <a16:creationId xmlns:a16="http://schemas.microsoft.com/office/drawing/2014/main" id="{13E36461-9ACF-4ADA-9C0C-CC067F8FBCB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018604" y="234547"/>
              <a:ext cx="1405251" cy="185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09803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727" r:id="rId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3600" b="1" kern="1200">
          <a:solidFill>
            <a:schemeClr val="bg1"/>
          </a:solidFill>
          <a:latin typeface="Helvetica" panose="020B0500000000000000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Helvetica" panose="020B06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Helvetica" panose="020B06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Helvetica" panose="020B06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Helvetica" panose="020B06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Helvetica" panose="020B0604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Helvetica" panose="020B0604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Helvetica" panose="020B0604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Helvetica" panose="020B060402020202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2453508-A3C3-4771-8687-92463FBEFF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cambiar el estilo de título	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19E2482-0144-4AF6-88FE-3FE8EE7271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modificar el estilo de texto del patrón</a:t>
            </a:r>
          </a:p>
          <a:p>
            <a:pPr lvl="1"/>
            <a:r>
              <a:rPr lang="es-ES" altLang="en-US"/>
              <a:t>Segundo nivel</a:t>
            </a:r>
          </a:p>
          <a:p>
            <a:pPr lvl="2"/>
            <a:r>
              <a:rPr lang="es-ES" altLang="en-US"/>
              <a:t>Tercer nivel</a:t>
            </a:r>
          </a:p>
          <a:p>
            <a:pPr lvl="3"/>
            <a:r>
              <a:rPr lang="es-ES" altLang="en-US"/>
              <a:t>Cuarto nivel</a:t>
            </a:r>
          </a:p>
          <a:p>
            <a:pPr lvl="4"/>
            <a:r>
              <a:rPr lang="es-ES" altLang="en-US"/>
              <a:t>Quinto nivel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7E027B3-8E65-4427-B49D-49361D55AF2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CA6AE58-D9C6-47E7-BDB4-CC9FBD1CED3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196BC2B-6965-407F-B042-F670E49CD8C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44FB56BF-64CB-414E-970A-069368C89377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9330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>
            <a:extLst>
              <a:ext uri="{FF2B5EF4-FFF2-40B4-BE49-F238E27FC236}">
                <a16:creationId xmlns:a16="http://schemas.microsoft.com/office/drawing/2014/main" id="{A5E9E0C6-B57D-4A2F-A8BB-F3D0CE1006A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MY" altLang="en-US"/>
          </a:p>
        </p:txBody>
      </p:sp>
      <p:sp>
        <p:nvSpPr>
          <p:cNvPr id="3075" name="Text Placeholder 2">
            <a:extLst>
              <a:ext uri="{FF2B5EF4-FFF2-40B4-BE49-F238E27FC236}">
                <a16:creationId xmlns:a16="http://schemas.microsoft.com/office/drawing/2014/main" id="{AE16A4F8-9092-432F-BB07-2DE87E1BD17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MY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2A1D28-4A20-45BE-8378-A193D8BE30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6C9C0B9-D759-43B2-8397-D142E185BD55}" type="datetimeFigureOut">
              <a:rPr lang="en-MY"/>
              <a:pPr>
                <a:defRPr/>
              </a:pPr>
              <a:t>15/6/2022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004BBB-9AF7-46E6-BA25-1323C19AF5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F7CA36-21B8-48BE-AB43-AC21258DB1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8719C00-7939-4D12-BF89-25960C39ADA8}" type="slidenum">
              <a:rPr lang="en-MY"/>
              <a:pPr>
                <a:defRPr/>
              </a:pPr>
              <a:t>‹#›</a:t>
            </a:fld>
            <a:endParaRPr lang="en-MY"/>
          </a:p>
        </p:txBody>
      </p:sp>
      <p:pic>
        <p:nvPicPr>
          <p:cNvPr id="3079" name="Picture 6">
            <a:extLst>
              <a:ext uri="{FF2B5EF4-FFF2-40B4-BE49-F238E27FC236}">
                <a16:creationId xmlns:a16="http://schemas.microsoft.com/office/drawing/2014/main" id="{0CA4C3B3-C97F-4A0B-9B1C-4617F4682F6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465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9323C9D-DA43-4995-82BF-D255F201B9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cambiar el estilo de título	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08A710C-A239-4341-9C19-DE563CAB64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modificar el estilo de texto del patrón</a:t>
            </a:r>
          </a:p>
          <a:p>
            <a:pPr lvl="1"/>
            <a:r>
              <a:rPr lang="es-ES" altLang="en-US"/>
              <a:t>Segundo nivel</a:t>
            </a:r>
          </a:p>
          <a:p>
            <a:pPr lvl="2"/>
            <a:r>
              <a:rPr lang="es-ES" altLang="en-US"/>
              <a:t>Tercer nivel</a:t>
            </a:r>
          </a:p>
          <a:p>
            <a:pPr lvl="3"/>
            <a:r>
              <a:rPr lang="es-ES" altLang="en-US"/>
              <a:t>Cuarto nivel</a:t>
            </a:r>
          </a:p>
          <a:p>
            <a:pPr lvl="4"/>
            <a:r>
              <a:rPr lang="es-ES" altLang="en-US"/>
              <a:t>Quinto nivel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7E027B3-8E65-4427-B49D-49361D55AF2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CA6AE58-D9C6-47E7-BDB4-CC9FBD1CED3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196BC2B-6965-407F-B042-F670E49CD8C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6E561F58-614F-49D3-9292-6EB442A2F277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7430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4AE9F61D-B823-4605-8DCC-A6EAEA7C81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cambiar el estilo de título	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E049C36-4115-4B08-9B12-D09BCF0E85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modificar el estilo de texto del patrón</a:t>
            </a:r>
          </a:p>
          <a:p>
            <a:pPr lvl="1"/>
            <a:r>
              <a:rPr lang="es-ES" altLang="en-US"/>
              <a:t>Segundo nivel</a:t>
            </a:r>
          </a:p>
          <a:p>
            <a:pPr lvl="2"/>
            <a:r>
              <a:rPr lang="es-ES" altLang="en-US"/>
              <a:t>Tercer nivel</a:t>
            </a:r>
          </a:p>
          <a:p>
            <a:pPr lvl="3"/>
            <a:r>
              <a:rPr lang="es-ES" altLang="en-US"/>
              <a:t>Cuarto nivel</a:t>
            </a:r>
          </a:p>
          <a:p>
            <a:pPr lvl="4"/>
            <a:r>
              <a:rPr lang="es-ES" altLang="en-US"/>
              <a:t>Quinto nivel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7E027B3-8E65-4427-B49D-49361D55AF2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CA6AE58-D9C6-47E7-BDB4-CC9FBD1CED3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196BC2B-6965-407F-B042-F670E49CD8C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6DFA25BA-A633-4BB2-AE2D-7630CD2D502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0505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547200"/>
            <a:ext cx="8229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547767"/>
            <a:ext cx="8229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17574365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2.xml"/><Relationship Id="rId4" Type="http://schemas.openxmlformats.org/officeDocument/2006/relationships/image" Target="../media/image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fif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905000"/>
            <a:ext cx="6563072" cy="762000"/>
          </a:xfrm>
        </p:spPr>
        <p:txBody>
          <a:bodyPr/>
          <a:lstStyle/>
          <a:p>
            <a:pPr algn="ctr"/>
            <a:br>
              <a:rPr lang="en-US" sz="2800" b="1" dirty="0">
                <a:latin typeface="Arial" pitchFamily="34" charset="0"/>
                <a:cs typeface="Arial" pitchFamily="34" charset="0"/>
              </a:rPr>
            </a:br>
            <a:r>
              <a:rPr lang="en-US" b="1" i="1" dirty="0"/>
              <a:t>Creating Online Alternative Assessment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76600" y="4114800"/>
            <a:ext cx="2783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MY" b="1" dirty="0">
                <a:solidFill>
                  <a:srgbClr val="FF0000"/>
                </a:solidFill>
              </a:rPr>
              <a:t>ADIBAH BINTI ABDUL LATIF</a:t>
            </a:r>
          </a:p>
        </p:txBody>
      </p:sp>
    </p:spTree>
    <p:extLst>
      <p:ext uri="{BB962C8B-B14F-4D97-AF65-F5344CB8AC3E}">
        <p14:creationId xmlns:p14="http://schemas.microsoft.com/office/powerpoint/2010/main" val="593300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itle 1">
            <a:extLst>
              <a:ext uri="{FF2B5EF4-FFF2-40B4-BE49-F238E27FC236}">
                <a16:creationId xmlns:a16="http://schemas.microsoft.com/office/drawing/2014/main" id="{6F8E4F61-A485-45B5-9FBB-AC3B75DC4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WHEN TO USE??</a:t>
            </a:r>
          </a:p>
        </p:txBody>
      </p:sp>
      <p:sp>
        <p:nvSpPr>
          <p:cNvPr id="114691" name="Content Placeholder 2">
            <a:extLst>
              <a:ext uri="{FF2B5EF4-FFF2-40B4-BE49-F238E27FC236}">
                <a16:creationId xmlns:a16="http://schemas.microsoft.com/office/drawing/2014/main" id="{BBE33F55-78AA-48C6-945C-94A130E7CC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Substitute </a:t>
            </a:r>
            <a:r>
              <a:rPr lang="en-US" altLang="en-US">
                <a:solidFill>
                  <a:srgbClr val="FF0000"/>
                </a:solidFill>
              </a:rPr>
              <a:t>Pencil and Paper </a:t>
            </a:r>
            <a:r>
              <a:rPr lang="en-US" altLang="en-US"/>
              <a:t>test</a:t>
            </a:r>
          </a:p>
          <a:p>
            <a:pPr eaLnBrk="1" hangingPunct="1"/>
            <a:r>
              <a:rPr lang="en-US" altLang="en-US"/>
              <a:t>Measuring </a:t>
            </a:r>
            <a:r>
              <a:rPr lang="en-US" altLang="en-US">
                <a:solidFill>
                  <a:srgbClr val="FF0000"/>
                </a:solidFill>
              </a:rPr>
              <a:t>higher level </a:t>
            </a:r>
            <a:r>
              <a:rPr lang="en-US" altLang="en-US"/>
              <a:t>skills </a:t>
            </a:r>
            <a:r>
              <a:rPr lang="en-US" altLang="en-US">
                <a:solidFill>
                  <a:srgbClr val="FF0000"/>
                </a:solidFill>
              </a:rPr>
              <a:t>or other </a:t>
            </a:r>
            <a:r>
              <a:rPr lang="en-US" altLang="en-US"/>
              <a:t>skills that cannot be measured by pencil and paper</a:t>
            </a:r>
          </a:p>
          <a:p>
            <a:pPr algn="just" eaLnBrk="1" hangingPunct="1"/>
            <a:r>
              <a:rPr lang="en-US" altLang="en-US"/>
              <a:t>E.g (acting skills, balancing, counting, drawing, experimenting, interviewing, musical skills, physical education skills, speaking skills, writing skills)</a:t>
            </a:r>
          </a:p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7F9AE638-6E23-43B4-B3B8-1662EB0496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3468093"/>
              </p:ext>
            </p:extLst>
          </p:nvPr>
        </p:nvGraphicFramePr>
        <p:xfrm>
          <a:off x="685800" y="304800"/>
          <a:ext cx="8153400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1705D889-E6F2-4795-9252-B542CA8EE903}"/>
              </a:ext>
            </a:extLst>
          </p:cNvPr>
          <p:cNvSpPr/>
          <p:nvPr/>
        </p:nvSpPr>
        <p:spPr>
          <a:xfrm>
            <a:off x="0" y="6308725"/>
            <a:ext cx="9036050" cy="5492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MY">
              <a:solidFill>
                <a:prstClr val="white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9070D03B-02CA-46A4-926E-DDD2CC58B3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0963" y="503238"/>
            <a:ext cx="7112000" cy="746125"/>
          </a:xfrm>
        </p:spPr>
        <p:txBody>
          <a:bodyPr/>
          <a:lstStyle/>
          <a:p>
            <a:pPr eaLnBrk="1" hangingPunct="1"/>
            <a:r>
              <a:rPr lang="en-US" altLang="en-US" b="1"/>
              <a:t> Assessment ‘vs’ Evaluation</a:t>
            </a:r>
            <a:endParaRPr lang="en-US" altLang="en-US"/>
          </a:p>
        </p:txBody>
      </p:sp>
      <p:graphicFrame>
        <p:nvGraphicFramePr>
          <p:cNvPr id="52307" name="Group 83">
            <a:extLst>
              <a:ext uri="{FF2B5EF4-FFF2-40B4-BE49-F238E27FC236}">
                <a16:creationId xmlns:a16="http://schemas.microsoft.com/office/drawing/2014/main" id="{43B4DD61-E41E-4E4A-815E-7C82D5613226}"/>
              </a:ext>
            </a:extLst>
          </p:cNvPr>
          <p:cNvGraphicFramePr>
            <a:graphicFrameLocks noGrp="1"/>
          </p:cNvGraphicFramePr>
          <p:nvPr>
            <p:ph type="tbl" idx="1"/>
          </p:nvPr>
        </p:nvGraphicFramePr>
        <p:xfrm>
          <a:off x="1041400" y="1249363"/>
          <a:ext cx="7238999" cy="4592639"/>
        </p:xfrm>
        <a:graphic>
          <a:graphicData uri="http://schemas.openxmlformats.org/drawingml/2006/table">
            <a:tbl>
              <a:tblPr/>
              <a:tblGrid>
                <a:gridCol w="32986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71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531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384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1800" b="1" i="1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ＭＳ Ｐゴシック" panose="020B0600070205080204" pitchFamily="34" charset="-128"/>
                        </a:rPr>
                        <a:t>Dimension of Difference</a:t>
                      </a:r>
                    </a:p>
                  </a:txBody>
                  <a:tcPr marT="45721" marB="4572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ＭＳ Ｐゴシック" panose="020B0600070205080204" pitchFamily="34" charset="-128"/>
                        </a:rPr>
                        <a:t>Assessment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ＭＳ Ｐゴシック" panose="020B0600070205080204" pitchFamily="34" charset="-128"/>
                        </a:rPr>
                        <a:t>Evaluation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84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18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ＭＳ Ｐゴシック" panose="020B0600070205080204" pitchFamily="34" charset="-128"/>
                        </a:rPr>
                        <a:t>Timing</a:t>
                      </a:r>
                    </a:p>
                  </a:txBody>
                  <a:tcPr marT="45721" marB="4572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ＭＳ Ｐゴシック" panose="020B0600070205080204" pitchFamily="34" charset="-128"/>
                        </a:rPr>
                        <a:t>Formative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ＭＳ Ｐゴシック" panose="020B0600070205080204" pitchFamily="34" charset="-128"/>
                        </a:rPr>
                        <a:t>Summative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528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18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ＭＳ Ｐゴシック" panose="020B0600070205080204" pitchFamily="34" charset="-128"/>
                        </a:rPr>
                        <a:t>Focus of Measurement</a:t>
                      </a:r>
                    </a:p>
                  </a:txBody>
                  <a:tcPr marT="45721" marB="4572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ＭＳ Ｐゴシック" panose="020B0600070205080204" pitchFamily="34" charset="-128"/>
                        </a:rPr>
                        <a:t>Process-Oriented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ＭＳ Ｐゴシック" panose="020B0600070205080204" pitchFamily="34" charset="-128"/>
                        </a:rPr>
                        <a:t>Product-Oriented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18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18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ＭＳ Ｐゴシック" panose="020B0600070205080204" pitchFamily="34" charset="-128"/>
                        </a:rPr>
                        <a:t>Relationship Between Administrator and Recipient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ＭＳ Ｐゴシック" panose="020B0600070205080204" pitchFamily="34" charset="-128"/>
                        </a:rPr>
                        <a:t>Reflective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ＭＳ Ｐゴシック" panose="020B0600070205080204" pitchFamily="34" charset="-128"/>
                        </a:rPr>
                        <a:t>Prescriptive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384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18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ＭＳ Ｐゴシック" panose="020B0600070205080204" pitchFamily="34" charset="-128"/>
                        </a:rPr>
                        <a:t>Findings, Uses Thereof</a:t>
                      </a:r>
                    </a:p>
                  </a:txBody>
                  <a:tcPr marT="45721" marB="4572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ＭＳ Ｐゴシック" panose="020B0600070205080204" pitchFamily="34" charset="-128"/>
                        </a:rPr>
                        <a:t>Diagnostic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ＭＳ Ｐゴシック" panose="020B0600070205080204" pitchFamily="34" charset="-128"/>
                        </a:rPr>
                        <a:t>Judgmental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018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18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ＭＳ Ｐゴシック" panose="020B0600070205080204" pitchFamily="34" charset="-128"/>
                        </a:rPr>
                        <a:t>Ongoing Modifiability of Criteria, Measures Thereof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ＭＳ Ｐゴシック" panose="020B0600070205080204" pitchFamily="34" charset="-128"/>
                        </a:rPr>
                        <a:t>Flexible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ＭＳ Ｐゴシック" panose="020B0600070205080204" pitchFamily="34" charset="-128"/>
                        </a:rPr>
                        <a:t>Fixed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528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18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ＭＳ Ｐゴシック" panose="020B0600070205080204" pitchFamily="34" charset="-128"/>
                        </a:rPr>
                        <a:t>Standards of Measurement</a:t>
                      </a:r>
                    </a:p>
                  </a:txBody>
                  <a:tcPr marT="45721" marB="4572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ＭＳ Ｐゴシック" panose="020B0600070205080204" pitchFamily="34" charset="-128"/>
                        </a:rPr>
                        <a:t>Absolute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ＭＳ Ｐゴシック" panose="020B0600070205080204" pitchFamily="34" charset="-128"/>
                        </a:rPr>
                        <a:t>Comparative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4018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18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ＭＳ Ｐゴシック" panose="020B0600070205080204" pitchFamily="34" charset="-128"/>
                        </a:rPr>
                        <a:t>Relation Between Objects of A/E</a:t>
                      </a:r>
                    </a:p>
                  </a:txBody>
                  <a:tcPr marT="45721" marB="4572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ＭＳ Ｐゴシック" panose="020B0600070205080204" pitchFamily="34" charset="-128"/>
                        </a:rPr>
                        <a:t>Coöperative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ＭＳ Ｐゴシック" panose="020B0600070205080204" pitchFamily="34" charset="-128"/>
                        </a:rPr>
                        <a:t>Competitive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2569" name="Rectangle 1">
            <a:extLst>
              <a:ext uri="{FF2B5EF4-FFF2-40B4-BE49-F238E27FC236}">
                <a16:creationId xmlns:a16="http://schemas.microsoft.com/office/drawing/2014/main" id="{13EB746F-5BC7-49C1-BEB1-4A948D6B60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5925" y="6015038"/>
            <a:ext cx="49180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/>
              <a:t>various sources, but especially Dan Apple 1998)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3">
            <a:extLst>
              <a:ext uri="{FF2B5EF4-FFF2-40B4-BE49-F238E27FC236}">
                <a16:creationId xmlns:a16="http://schemas.microsoft.com/office/drawing/2014/main" id="{23E0C7AA-C1E3-4A17-9CC3-824FDBE15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2EF0F317-41D0-45D2-8527-568E3B920B81}" type="slidenum">
              <a:rPr lang="en-US" altLang="en-US" sz="1800" smtClean="0">
                <a:solidFill>
                  <a:srgbClr val="000000"/>
                </a:solidFill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13</a:t>
            </a:fld>
            <a:endParaRPr lang="en-US" altLang="en-US" sz="1800">
              <a:solidFill>
                <a:srgbClr val="000000"/>
              </a:solidFill>
            </a:endParaRPr>
          </a:p>
        </p:txBody>
      </p:sp>
      <p:pic>
        <p:nvPicPr>
          <p:cNvPr id="23555" name="Picture 1">
            <a:extLst>
              <a:ext uri="{FF2B5EF4-FFF2-40B4-BE49-F238E27FC236}">
                <a16:creationId xmlns:a16="http://schemas.microsoft.com/office/drawing/2014/main" id="{D67F692C-1722-4368-B8F8-1834CCBA90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268413"/>
            <a:ext cx="4856163" cy="218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TextBox 2">
            <a:extLst>
              <a:ext uri="{FF2B5EF4-FFF2-40B4-BE49-F238E27FC236}">
                <a16:creationId xmlns:a16="http://schemas.microsoft.com/office/drawing/2014/main" id="{D783D7B8-B2E7-4A6B-BB5A-F06203BADC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5600" y="2608263"/>
            <a:ext cx="2063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MY" altLang="en-US" sz="1800">
                <a:solidFill>
                  <a:srgbClr val="000000"/>
                </a:solidFill>
                <a:latin typeface="Tahoma" panose="020B0604030504040204" pitchFamily="34" charset="0"/>
              </a:rPr>
              <a:t>Norm Referenced?</a:t>
            </a:r>
          </a:p>
        </p:txBody>
      </p:sp>
      <p:pic>
        <p:nvPicPr>
          <p:cNvPr id="23557" name="Picture 4">
            <a:extLst>
              <a:ext uri="{FF2B5EF4-FFF2-40B4-BE49-F238E27FC236}">
                <a16:creationId xmlns:a16="http://schemas.microsoft.com/office/drawing/2014/main" id="{97EDF845-45E8-4D75-9D14-B34DA7C877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3573463"/>
            <a:ext cx="125730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TextBox 8">
            <a:extLst>
              <a:ext uri="{FF2B5EF4-FFF2-40B4-BE49-F238E27FC236}">
                <a16:creationId xmlns:a16="http://schemas.microsoft.com/office/drawing/2014/main" id="{0C22221C-51A3-4329-80F8-8BF3B99541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8000" y="4427538"/>
            <a:ext cx="23701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MY" altLang="en-US" sz="1800">
                <a:solidFill>
                  <a:srgbClr val="000000"/>
                </a:solidFill>
                <a:latin typeface="Tahoma" panose="020B0604030504040204" pitchFamily="34" charset="0"/>
              </a:rPr>
              <a:t>Criterion Referenced?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raphic 124" descr="Users">
            <a:extLst>
              <a:ext uri="{FF2B5EF4-FFF2-40B4-BE49-F238E27FC236}">
                <a16:creationId xmlns:a16="http://schemas.microsoft.com/office/drawing/2014/main" id="{200A1276-1837-49CE-A069-64B7C8C4E2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6900" y="1568450"/>
            <a:ext cx="392113" cy="3921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5" name="TextBox 144">
            <a:extLst>
              <a:ext uri="{FF2B5EF4-FFF2-40B4-BE49-F238E27FC236}">
                <a16:creationId xmlns:a16="http://schemas.microsoft.com/office/drawing/2014/main" id="{FD42C683-1D8D-41E7-89F2-BC4503CFB9F0}"/>
              </a:ext>
            </a:extLst>
          </p:cNvPr>
          <p:cNvSpPr txBox="1"/>
          <p:nvPr/>
        </p:nvSpPr>
        <p:spPr>
          <a:xfrm>
            <a:off x="261938" y="1397000"/>
            <a:ext cx="2500312" cy="6000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68580" rIns="68580" bIns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HUMAN JUDGMENT IN SCORING</a:t>
            </a:r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1F626677-2EDE-4F4D-945A-B263427C726F}"/>
              </a:ext>
            </a:extLst>
          </p:cNvPr>
          <p:cNvSpPr/>
          <p:nvPr/>
        </p:nvSpPr>
        <p:spPr>
          <a:xfrm>
            <a:off x="2889250" y="1457325"/>
            <a:ext cx="120650" cy="620713"/>
          </a:xfrm>
          <a:prstGeom prst="rect">
            <a:avLst/>
          </a:prstGeom>
          <a:solidFill>
            <a:srgbClr val="FED2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7F8C793-20B3-4F74-A084-E3B982CB8BA0}"/>
              </a:ext>
            </a:extLst>
          </p:cNvPr>
          <p:cNvCxnSpPr>
            <a:cxnSpLocks/>
          </p:cNvCxnSpPr>
          <p:nvPr/>
        </p:nvCxnSpPr>
        <p:spPr>
          <a:xfrm>
            <a:off x="3656013" y="1752600"/>
            <a:ext cx="2882900" cy="0"/>
          </a:xfrm>
          <a:prstGeom prst="line">
            <a:avLst/>
          </a:prstGeom>
          <a:ln w="3175">
            <a:solidFill>
              <a:schemeClr val="bg2">
                <a:lumMod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6" name="Graphic 125" descr="Puzzle">
            <a:extLst>
              <a:ext uri="{FF2B5EF4-FFF2-40B4-BE49-F238E27FC236}">
                <a16:creationId xmlns:a16="http://schemas.microsoft.com/office/drawing/2014/main" id="{5E9BAB28-2A22-4252-886C-6B52F62124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6900" y="2530475"/>
            <a:ext cx="392113" cy="3921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2" name="TextBox 141">
            <a:extLst>
              <a:ext uri="{FF2B5EF4-FFF2-40B4-BE49-F238E27FC236}">
                <a16:creationId xmlns:a16="http://schemas.microsoft.com/office/drawing/2014/main" id="{DAB960DD-125D-49B5-863F-CF5D84F2F7F5}"/>
              </a:ext>
            </a:extLst>
          </p:cNvPr>
          <p:cNvSpPr txBox="1"/>
          <p:nvPr/>
        </p:nvSpPr>
        <p:spPr>
          <a:xfrm>
            <a:off x="236538" y="2425700"/>
            <a:ext cx="2500312" cy="6016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68580" rIns="68580" bIns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REAL WORLD APPLICATIONS</a:t>
            </a:r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93523F9C-8742-4622-AC55-2A861B77C853}"/>
              </a:ext>
            </a:extLst>
          </p:cNvPr>
          <p:cNvSpPr/>
          <p:nvPr/>
        </p:nvSpPr>
        <p:spPr>
          <a:xfrm>
            <a:off x="2889250" y="2409825"/>
            <a:ext cx="120650" cy="620713"/>
          </a:xfrm>
          <a:prstGeom prst="rect">
            <a:avLst/>
          </a:prstGeom>
          <a:solidFill>
            <a:srgbClr val="C019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8795990-431E-4158-8F0A-B2E346667AAE}"/>
              </a:ext>
            </a:extLst>
          </p:cNvPr>
          <p:cNvCxnSpPr>
            <a:cxnSpLocks/>
          </p:cNvCxnSpPr>
          <p:nvPr/>
        </p:nvCxnSpPr>
        <p:spPr>
          <a:xfrm>
            <a:off x="3656013" y="2709863"/>
            <a:ext cx="2341562" cy="0"/>
          </a:xfrm>
          <a:prstGeom prst="line">
            <a:avLst/>
          </a:prstGeom>
          <a:ln w="3175">
            <a:solidFill>
              <a:schemeClr val="bg2">
                <a:lumMod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aphic 11" descr="Tools">
            <a:extLst>
              <a:ext uri="{FF2B5EF4-FFF2-40B4-BE49-F238E27FC236}">
                <a16:creationId xmlns:a16="http://schemas.microsoft.com/office/drawing/2014/main" id="{A4353F5A-0B69-479B-A99A-175FAC1AA4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8488" y="3494088"/>
            <a:ext cx="390525" cy="3905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9" name="TextBox 138">
            <a:extLst>
              <a:ext uri="{FF2B5EF4-FFF2-40B4-BE49-F238E27FC236}">
                <a16:creationId xmlns:a16="http://schemas.microsoft.com/office/drawing/2014/main" id="{70DE141F-A38F-428A-8AA7-7A1E10989734}"/>
              </a:ext>
            </a:extLst>
          </p:cNvPr>
          <p:cNvSpPr txBox="1"/>
          <p:nvPr/>
        </p:nvSpPr>
        <p:spPr>
          <a:xfrm>
            <a:off x="280988" y="3368675"/>
            <a:ext cx="2501900" cy="6000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68580" rIns="68580" bIns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MEANINGFUL INSTRUCTIONAL TASK</a:t>
            </a: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6FFF8351-1BA5-4693-9A1A-A84A77633066}"/>
              </a:ext>
            </a:extLst>
          </p:cNvPr>
          <p:cNvSpPr/>
          <p:nvPr/>
        </p:nvSpPr>
        <p:spPr>
          <a:xfrm>
            <a:off x="2889250" y="3363913"/>
            <a:ext cx="122238" cy="620712"/>
          </a:xfrm>
          <a:prstGeom prst="rect">
            <a:avLst/>
          </a:prstGeom>
          <a:solidFill>
            <a:srgbClr val="F08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AE029C4-BFFC-40E6-876D-1DF0726F9CDB}"/>
              </a:ext>
            </a:extLst>
          </p:cNvPr>
          <p:cNvCxnSpPr/>
          <p:nvPr/>
        </p:nvCxnSpPr>
        <p:spPr>
          <a:xfrm>
            <a:off x="3656013" y="3689350"/>
            <a:ext cx="1573212" cy="0"/>
          </a:xfrm>
          <a:prstGeom prst="line">
            <a:avLst/>
          </a:prstGeom>
          <a:ln w="3175">
            <a:solidFill>
              <a:schemeClr val="bg2">
                <a:lumMod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7" name="Graphic 126" descr="Lightbulb">
            <a:extLst>
              <a:ext uri="{FF2B5EF4-FFF2-40B4-BE49-F238E27FC236}">
                <a16:creationId xmlns:a16="http://schemas.microsoft.com/office/drawing/2014/main" id="{F7A40B1F-94BC-4603-9769-413C01D3A8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36900" y="4454525"/>
            <a:ext cx="392113" cy="3921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35" name="Group 134">
            <a:extLst>
              <a:ext uri="{FF2B5EF4-FFF2-40B4-BE49-F238E27FC236}">
                <a16:creationId xmlns:a16="http://schemas.microsoft.com/office/drawing/2014/main" id="{468B3788-4B82-4A28-BB49-97E9BE7F38DE}"/>
              </a:ext>
            </a:extLst>
          </p:cNvPr>
          <p:cNvGrpSpPr/>
          <p:nvPr/>
        </p:nvGrpSpPr>
        <p:grpSpPr>
          <a:xfrm>
            <a:off x="261281" y="4383204"/>
            <a:ext cx="2501201" cy="748187"/>
            <a:chOff x="3303006" y="4823964"/>
            <a:chExt cx="2937088" cy="1057860"/>
          </a:xfrm>
          <a:solidFill>
            <a:schemeClr val="bg1">
              <a:lumMod val="85000"/>
            </a:schemeClr>
          </a:solidFill>
        </p:grpSpPr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5BE40410-D7EA-477A-B78E-702AACD23A43}"/>
                </a:ext>
              </a:extLst>
            </p:cNvPr>
            <p:cNvSpPr txBox="1"/>
            <p:nvPr/>
          </p:nvSpPr>
          <p:spPr>
            <a:xfrm>
              <a:off x="3303006" y="4823964"/>
              <a:ext cx="2937088" cy="800219"/>
            </a:xfrm>
            <a:prstGeom prst="rect">
              <a:avLst/>
            </a:prstGeom>
            <a:grpFill/>
          </p:spPr>
          <p:txBody>
            <a:bodyPr lIns="68580" rIns="68580" bIns="0" anchor="b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all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HIGHER LEVEL OF THINKING</a:t>
              </a:r>
            </a:p>
          </p:txBody>
        </p: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FE086B3E-D682-4535-AD77-EAEB2184E0B5}"/>
                </a:ext>
              </a:extLst>
            </p:cNvPr>
            <p:cNvSpPr txBox="1"/>
            <p:nvPr/>
          </p:nvSpPr>
          <p:spPr>
            <a:xfrm>
              <a:off x="3310801" y="5574048"/>
              <a:ext cx="2929293" cy="307776"/>
            </a:xfrm>
            <a:prstGeom prst="rect">
              <a:avLst/>
            </a:prstGeom>
            <a:grpFill/>
          </p:spPr>
          <p:txBody>
            <a:bodyPr lIns="68580" rIns="6858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47" name="Rectangle 146">
            <a:extLst>
              <a:ext uri="{FF2B5EF4-FFF2-40B4-BE49-F238E27FC236}">
                <a16:creationId xmlns:a16="http://schemas.microsoft.com/office/drawing/2014/main" id="{A5880C73-6E61-4B97-A815-77371F1B10EC}"/>
              </a:ext>
            </a:extLst>
          </p:cNvPr>
          <p:cNvSpPr/>
          <p:nvPr/>
        </p:nvSpPr>
        <p:spPr>
          <a:xfrm>
            <a:off x="2889250" y="4316413"/>
            <a:ext cx="120650" cy="620712"/>
          </a:xfrm>
          <a:prstGeom prst="rect">
            <a:avLst/>
          </a:prstGeom>
          <a:solidFill>
            <a:srgbClr val="005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646F9D1-5939-48D2-92F6-F6622BDB6852}"/>
              </a:ext>
            </a:extLst>
          </p:cNvPr>
          <p:cNvCxnSpPr/>
          <p:nvPr/>
        </p:nvCxnSpPr>
        <p:spPr>
          <a:xfrm>
            <a:off x="3656013" y="4651375"/>
            <a:ext cx="1084262" cy="0"/>
          </a:xfrm>
          <a:prstGeom prst="line">
            <a:avLst/>
          </a:prstGeom>
          <a:ln w="3175">
            <a:solidFill>
              <a:schemeClr val="bg2">
                <a:lumMod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9D8FDF9D-12E9-4036-A92F-E4227D755A48}"/>
              </a:ext>
            </a:extLst>
          </p:cNvPr>
          <p:cNvSpPr txBox="1"/>
          <p:nvPr/>
        </p:nvSpPr>
        <p:spPr>
          <a:xfrm>
            <a:off x="325438" y="5419725"/>
            <a:ext cx="2500312" cy="6000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68580" rIns="68580" bIns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STUDENTS PERFORMANCE</a:t>
            </a:r>
          </a:p>
        </p:txBody>
      </p:sp>
      <p:pic>
        <p:nvPicPr>
          <p:cNvPr id="128" name="Graphic 127" descr="Rocket">
            <a:extLst>
              <a:ext uri="{FF2B5EF4-FFF2-40B4-BE49-F238E27FC236}">
                <a16:creationId xmlns:a16="http://schemas.microsoft.com/office/drawing/2014/main" id="{6AB279E5-2F17-46C2-9A5E-8AA7C7C3CF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36900" y="5416550"/>
            <a:ext cx="392113" cy="3937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8D82F42C-B00B-407F-AE57-0D0CB62307AD}"/>
              </a:ext>
            </a:extLst>
          </p:cNvPr>
          <p:cNvSpPr/>
          <p:nvPr/>
        </p:nvSpPr>
        <p:spPr>
          <a:xfrm>
            <a:off x="2889250" y="5270500"/>
            <a:ext cx="120650" cy="619125"/>
          </a:xfrm>
          <a:prstGeom prst="rect">
            <a:avLst/>
          </a:prstGeom>
          <a:solidFill>
            <a:srgbClr val="007E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7A3BF66-B98E-4FD0-A404-CB69B7C209E6}"/>
              </a:ext>
            </a:extLst>
          </p:cNvPr>
          <p:cNvCxnSpPr>
            <a:cxnSpLocks/>
          </p:cNvCxnSpPr>
          <p:nvPr/>
        </p:nvCxnSpPr>
        <p:spPr>
          <a:xfrm>
            <a:off x="3656013" y="5580063"/>
            <a:ext cx="417512" cy="0"/>
          </a:xfrm>
          <a:prstGeom prst="line">
            <a:avLst/>
          </a:prstGeom>
          <a:ln w="3175">
            <a:solidFill>
              <a:schemeClr val="bg2">
                <a:lumMod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262" name="Group 61">
            <a:extLst>
              <a:ext uri="{FF2B5EF4-FFF2-40B4-BE49-F238E27FC236}">
                <a16:creationId xmlns:a16="http://schemas.microsoft.com/office/drawing/2014/main" id="{4EB348D5-C789-44D1-BF51-9EB177C66AC2}"/>
              </a:ext>
            </a:extLst>
          </p:cNvPr>
          <p:cNvGrpSpPr>
            <a:grpSpLocks/>
          </p:cNvGrpSpPr>
          <p:nvPr/>
        </p:nvGrpSpPr>
        <p:grpSpPr bwMode="auto">
          <a:xfrm>
            <a:off x="4524375" y="209550"/>
            <a:ext cx="4178300" cy="5634038"/>
            <a:chOff x="6503902" y="423880"/>
            <a:chExt cx="4178297" cy="5633272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FC98612D-42C1-47A0-BF80-431433DF8007}"/>
                </a:ext>
              </a:extLst>
            </p:cNvPr>
            <p:cNvSpPr/>
            <p:nvPr/>
          </p:nvSpPr>
          <p:spPr>
            <a:xfrm>
              <a:off x="6503902" y="4508263"/>
              <a:ext cx="1550694" cy="1548889"/>
            </a:xfrm>
            <a:prstGeom prst="rect">
              <a:avLst/>
            </a:prstGeom>
            <a:solidFill>
              <a:srgbClr val="007E3E"/>
            </a:solidFill>
            <a:ln>
              <a:noFill/>
            </a:ln>
            <a:scene3d>
              <a:camera prst="isometricOffAxis1Top"/>
              <a:lightRig rig="threePt" dir="t"/>
            </a:scene3d>
            <a:sp3d extrusionH="95250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A440C174-8E3E-4807-8253-3C3A4449B26E}"/>
                </a:ext>
              </a:extLst>
            </p:cNvPr>
            <p:cNvSpPr/>
            <p:nvPr/>
          </p:nvSpPr>
          <p:spPr>
            <a:xfrm>
              <a:off x="7192165" y="3504448"/>
              <a:ext cx="1550694" cy="1548889"/>
            </a:xfrm>
            <a:prstGeom prst="rect">
              <a:avLst/>
            </a:prstGeom>
            <a:solidFill>
              <a:srgbClr val="0059E9"/>
            </a:solidFill>
            <a:ln>
              <a:noFill/>
            </a:ln>
            <a:scene3d>
              <a:camera prst="isometricOffAxis1Top"/>
              <a:lightRig rig="threePt" dir="t"/>
            </a:scene3d>
            <a:sp3d extrusionH="95250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C2E2A0A8-FC8B-4125-94F0-556917CF12E2}"/>
                </a:ext>
              </a:extLst>
            </p:cNvPr>
            <p:cNvSpPr/>
            <p:nvPr/>
          </p:nvSpPr>
          <p:spPr>
            <a:xfrm>
              <a:off x="7820028" y="2493377"/>
              <a:ext cx="1550694" cy="1548889"/>
            </a:xfrm>
            <a:prstGeom prst="rect">
              <a:avLst/>
            </a:prstGeom>
            <a:solidFill>
              <a:srgbClr val="F0831E"/>
            </a:solidFill>
            <a:ln>
              <a:noFill/>
            </a:ln>
            <a:scene3d>
              <a:camera prst="isometricOffAxis1Top"/>
              <a:lightRig rig="threePt" dir="t"/>
            </a:scene3d>
            <a:sp3d extrusionH="95250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B1A2BCCE-E864-46B1-8275-308780EE361D}"/>
                </a:ext>
              </a:extLst>
            </p:cNvPr>
            <p:cNvSpPr/>
            <p:nvPr/>
          </p:nvSpPr>
          <p:spPr>
            <a:xfrm>
              <a:off x="8516718" y="1482306"/>
              <a:ext cx="1550694" cy="1548889"/>
            </a:xfrm>
            <a:prstGeom prst="rect">
              <a:avLst/>
            </a:prstGeom>
            <a:solidFill>
              <a:srgbClr val="C01920"/>
            </a:solidFill>
            <a:ln>
              <a:noFill/>
            </a:ln>
            <a:scene3d>
              <a:camera prst="isometricOffAxis1Top"/>
              <a:lightRig rig="threePt" dir="t"/>
            </a:scene3d>
            <a:sp3d extrusionH="95250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3BFE0BB6-0209-48AE-8288-85E0464ADE04}"/>
                </a:ext>
              </a:extLst>
            </p:cNvPr>
            <p:cNvGrpSpPr/>
            <p:nvPr/>
          </p:nvGrpSpPr>
          <p:grpSpPr>
            <a:xfrm>
              <a:off x="9131505" y="423880"/>
              <a:ext cx="1550694" cy="1596244"/>
              <a:chOff x="2169409" y="3407373"/>
              <a:chExt cx="2084832" cy="2146071"/>
            </a:xfrm>
            <a:solidFill>
              <a:srgbClr val="FED201"/>
            </a:solidFill>
            <a:effectLst/>
          </p:grpSpPr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DB4B47F3-9E2B-48C2-BBD8-BCCC11217F3E}"/>
                  </a:ext>
                </a:extLst>
              </p:cNvPr>
              <p:cNvSpPr/>
              <p:nvPr/>
            </p:nvSpPr>
            <p:spPr>
              <a:xfrm>
                <a:off x="2169409" y="3471039"/>
                <a:ext cx="2084832" cy="2082405"/>
              </a:xfrm>
              <a:prstGeom prst="rect">
                <a:avLst/>
              </a:prstGeom>
              <a:grpFill/>
              <a:ln>
                <a:noFill/>
              </a:ln>
              <a:scene3d>
                <a:camera prst="isometricOffAxis1Top"/>
                <a:lightRig rig="threePt" dir="t"/>
              </a:scene3d>
              <a:sp3d extrusionH="952500"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83" name="Group 82">
                <a:extLst>
                  <a:ext uri="{FF2B5EF4-FFF2-40B4-BE49-F238E27FC236}">
                    <a16:creationId xmlns:a16="http://schemas.microsoft.com/office/drawing/2014/main" id="{6CBAA2D2-A662-4056-A72E-CF5CFFAFF198}"/>
                  </a:ext>
                </a:extLst>
              </p:cNvPr>
              <p:cNvGrpSpPr/>
              <p:nvPr/>
            </p:nvGrpSpPr>
            <p:grpSpPr>
              <a:xfrm>
                <a:off x="2374302" y="3407373"/>
                <a:ext cx="1675047" cy="1670008"/>
                <a:chOff x="6017575" y="2826810"/>
                <a:chExt cx="1675047" cy="1670008"/>
              </a:xfrm>
              <a:grpFill/>
              <a:effectLst>
                <a:outerShdw blurRad="88900" dist="1905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isometricOffAxis1Top"/>
                <a:lightRig rig="threePt" dir="t"/>
              </a:scene3d>
            </p:grpSpPr>
            <p:sp>
              <p:nvSpPr>
                <p:cNvPr id="84" name="Oval 83">
                  <a:extLst>
                    <a:ext uri="{FF2B5EF4-FFF2-40B4-BE49-F238E27FC236}">
                      <a16:creationId xmlns:a16="http://schemas.microsoft.com/office/drawing/2014/main" id="{ACE0690E-0B28-4117-BD4F-6E6495663143}"/>
                    </a:ext>
                  </a:extLst>
                </p:cNvPr>
                <p:cNvSpPr/>
                <p:nvPr/>
              </p:nvSpPr>
              <p:spPr>
                <a:xfrm>
                  <a:off x="6017575" y="3875160"/>
                  <a:ext cx="621658" cy="621658"/>
                </a:xfrm>
                <a:prstGeom prst="ellipse">
                  <a:avLst/>
                </a:prstGeom>
                <a:grpFill/>
                <a:ln>
                  <a:noFill/>
                </a:ln>
                <a:sp3d extrusionH="133350">
                  <a:bevelT w="571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5" name="Oval 84">
                  <a:extLst>
                    <a:ext uri="{FF2B5EF4-FFF2-40B4-BE49-F238E27FC236}">
                      <a16:creationId xmlns:a16="http://schemas.microsoft.com/office/drawing/2014/main" id="{368E28A2-E25A-4F51-AAB1-D7C242F4468C}"/>
                    </a:ext>
                  </a:extLst>
                </p:cNvPr>
                <p:cNvSpPr/>
                <p:nvPr/>
              </p:nvSpPr>
              <p:spPr>
                <a:xfrm>
                  <a:off x="7070964" y="3875160"/>
                  <a:ext cx="621658" cy="621658"/>
                </a:xfrm>
                <a:prstGeom prst="ellipse">
                  <a:avLst/>
                </a:prstGeom>
                <a:grpFill/>
                <a:ln>
                  <a:noFill/>
                </a:ln>
                <a:sp3d extrusionH="133350">
                  <a:bevelT w="571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6" name="Oval 85">
                  <a:extLst>
                    <a:ext uri="{FF2B5EF4-FFF2-40B4-BE49-F238E27FC236}">
                      <a16:creationId xmlns:a16="http://schemas.microsoft.com/office/drawing/2014/main" id="{FC6BCB5A-F270-4942-8AF1-F233376F810E}"/>
                    </a:ext>
                  </a:extLst>
                </p:cNvPr>
                <p:cNvSpPr/>
                <p:nvPr/>
              </p:nvSpPr>
              <p:spPr>
                <a:xfrm>
                  <a:off x="6017575" y="2826810"/>
                  <a:ext cx="621658" cy="621658"/>
                </a:xfrm>
                <a:prstGeom prst="ellipse">
                  <a:avLst/>
                </a:prstGeom>
                <a:grpFill/>
                <a:ln>
                  <a:noFill/>
                </a:ln>
                <a:sp3d extrusionH="133350">
                  <a:bevelT w="571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7" name="Oval 86">
                  <a:extLst>
                    <a:ext uri="{FF2B5EF4-FFF2-40B4-BE49-F238E27FC236}">
                      <a16:creationId xmlns:a16="http://schemas.microsoft.com/office/drawing/2014/main" id="{3A898ECF-99C8-4489-B13D-B81748A6F047}"/>
                    </a:ext>
                  </a:extLst>
                </p:cNvPr>
                <p:cNvSpPr/>
                <p:nvPr/>
              </p:nvSpPr>
              <p:spPr>
                <a:xfrm>
                  <a:off x="7070964" y="2826810"/>
                  <a:ext cx="621658" cy="621658"/>
                </a:xfrm>
                <a:prstGeom prst="ellipse">
                  <a:avLst/>
                </a:prstGeom>
                <a:grpFill/>
                <a:ln>
                  <a:noFill/>
                </a:ln>
                <a:sp3d extrusionH="133350">
                  <a:bevelT w="571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9415B68E-978D-4E76-9EF5-642329394193}"/>
                </a:ext>
              </a:extLst>
            </p:cNvPr>
            <p:cNvGrpSpPr/>
            <p:nvPr/>
          </p:nvGrpSpPr>
          <p:grpSpPr>
            <a:xfrm>
              <a:off x="8676373" y="1493007"/>
              <a:ext cx="462388" cy="1242149"/>
              <a:chOff x="6017575" y="2826810"/>
              <a:chExt cx="621658" cy="1670008"/>
            </a:xfrm>
            <a:solidFill>
              <a:srgbClr val="C01920"/>
            </a:solidFill>
            <a:effectLst>
              <a:outerShdw blurRad="88900" dist="190500" dir="2700000" algn="tl" rotWithShape="0">
                <a:prstClr val="black">
                  <a:alpha val="40000"/>
                </a:prstClr>
              </a:outerShdw>
            </a:effectLst>
            <a:scene3d>
              <a:camera prst="isometricOffAxis1Top"/>
              <a:lightRig rig="threePt" dir="t"/>
            </a:scene3d>
          </p:grpSpPr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D9FE476E-7B9F-4853-BFE7-00AC61746871}"/>
                  </a:ext>
                </a:extLst>
              </p:cNvPr>
              <p:cNvSpPr/>
              <p:nvPr/>
            </p:nvSpPr>
            <p:spPr>
              <a:xfrm>
                <a:off x="6017575" y="3875160"/>
                <a:ext cx="621658" cy="621658"/>
              </a:xfrm>
              <a:prstGeom prst="ellipse">
                <a:avLst/>
              </a:prstGeom>
              <a:grpFill/>
              <a:ln>
                <a:noFill/>
              </a:ln>
              <a:sp3d extrusionH="133350">
                <a:bevelT w="571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FD8B73AD-DC12-41A6-ADE6-8FFFB4F21040}"/>
                  </a:ext>
                </a:extLst>
              </p:cNvPr>
              <p:cNvSpPr/>
              <p:nvPr/>
            </p:nvSpPr>
            <p:spPr>
              <a:xfrm>
                <a:off x="6017575" y="2826810"/>
                <a:ext cx="621658" cy="621658"/>
              </a:xfrm>
              <a:prstGeom prst="ellipse">
                <a:avLst/>
              </a:prstGeom>
              <a:grpFill/>
              <a:ln>
                <a:noFill/>
              </a:ln>
              <a:sp3d extrusionH="133350">
                <a:bevelT w="571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E35300B4-A00A-428A-8BF3-9E6EAF492CA3}"/>
                </a:ext>
              </a:extLst>
            </p:cNvPr>
            <p:cNvGrpSpPr/>
            <p:nvPr/>
          </p:nvGrpSpPr>
          <p:grpSpPr>
            <a:xfrm>
              <a:off x="7979686" y="2504076"/>
              <a:ext cx="462389" cy="1242149"/>
              <a:chOff x="6017577" y="2826811"/>
              <a:chExt cx="621659" cy="1670009"/>
            </a:xfrm>
            <a:solidFill>
              <a:srgbClr val="F0831E"/>
            </a:solidFill>
            <a:effectLst>
              <a:outerShdw blurRad="88900" dist="190500" dir="2700000" algn="tl" rotWithShape="0">
                <a:prstClr val="black">
                  <a:alpha val="40000"/>
                </a:prstClr>
              </a:outerShdw>
            </a:effectLst>
            <a:scene3d>
              <a:camera prst="isometricOffAxis1Top"/>
              <a:lightRig rig="threePt" dir="t"/>
            </a:scene3d>
          </p:grpSpPr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EC4CBC83-AE0E-4419-8CBB-5793935A2A7C}"/>
                  </a:ext>
                </a:extLst>
              </p:cNvPr>
              <p:cNvSpPr/>
              <p:nvPr/>
            </p:nvSpPr>
            <p:spPr>
              <a:xfrm>
                <a:off x="6017578" y="3875162"/>
                <a:ext cx="621658" cy="621658"/>
              </a:xfrm>
              <a:prstGeom prst="ellipse">
                <a:avLst/>
              </a:prstGeom>
              <a:grpFill/>
              <a:ln>
                <a:noFill/>
              </a:ln>
              <a:sp3d extrusionH="133350">
                <a:bevelT w="571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98929C4A-C7C8-4B98-AFA1-0EA914D2F875}"/>
                  </a:ext>
                </a:extLst>
              </p:cNvPr>
              <p:cNvSpPr/>
              <p:nvPr/>
            </p:nvSpPr>
            <p:spPr>
              <a:xfrm>
                <a:off x="6017577" y="2826811"/>
                <a:ext cx="621658" cy="621658"/>
              </a:xfrm>
              <a:prstGeom prst="ellipse">
                <a:avLst/>
              </a:prstGeom>
              <a:grpFill/>
              <a:ln>
                <a:noFill/>
              </a:ln>
              <a:sp3d extrusionH="133350">
                <a:bevelT w="571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74494B89-E742-47EF-8BCD-AE7FF730D160}"/>
                </a:ext>
              </a:extLst>
            </p:cNvPr>
            <p:cNvGrpSpPr/>
            <p:nvPr/>
          </p:nvGrpSpPr>
          <p:grpSpPr>
            <a:xfrm>
              <a:off x="7351820" y="3515149"/>
              <a:ext cx="462388" cy="1242149"/>
              <a:chOff x="6017575" y="2826810"/>
              <a:chExt cx="621658" cy="1670008"/>
            </a:xfrm>
            <a:solidFill>
              <a:srgbClr val="0059E9"/>
            </a:solidFill>
            <a:effectLst>
              <a:outerShdw blurRad="88900" dist="190500" dir="2700000" algn="tl" rotWithShape="0">
                <a:prstClr val="black">
                  <a:alpha val="40000"/>
                </a:prstClr>
              </a:outerShdw>
            </a:effectLst>
            <a:scene3d>
              <a:camera prst="isometricOffAxis1Top"/>
              <a:lightRig rig="threePt" dir="t"/>
            </a:scene3d>
          </p:grpSpPr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52E8C290-9AD3-45C8-8699-196DCE0AA9EC}"/>
                  </a:ext>
                </a:extLst>
              </p:cNvPr>
              <p:cNvSpPr/>
              <p:nvPr/>
            </p:nvSpPr>
            <p:spPr>
              <a:xfrm>
                <a:off x="6017575" y="3875160"/>
                <a:ext cx="621658" cy="621658"/>
              </a:xfrm>
              <a:prstGeom prst="ellipse">
                <a:avLst/>
              </a:prstGeom>
              <a:grpFill/>
              <a:ln>
                <a:noFill/>
              </a:ln>
              <a:sp3d extrusionH="133350">
                <a:bevelT w="571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4257020A-2948-456D-8055-6E4541B972CB}"/>
                  </a:ext>
                </a:extLst>
              </p:cNvPr>
              <p:cNvSpPr/>
              <p:nvPr/>
            </p:nvSpPr>
            <p:spPr>
              <a:xfrm>
                <a:off x="6017575" y="2826810"/>
                <a:ext cx="621658" cy="621658"/>
              </a:xfrm>
              <a:prstGeom prst="ellipse">
                <a:avLst/>
              </a:prstGeom>
              <a:grpFill/>
              <a:ln>
                <a:noFill/>
              </a:ln>
              <a:sp3d extrusionH="133350">
                <a:bevelT w="571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517A457D-7CE0-429F-8080-5F0BED696686}"/>
                </a:ext>
              </a:extLst>
            </p:cNvPr>
            <p:cNvGrpSpPr/>
            <p:nvPr/>
          </p:nvGrpSpPr>
          <p:grpSpPr>
            <a:xfrm>
              <a:off x="6663557" y="4518964"/>
              <a:ext cx="462388" cy="1242149"/>
              <a:chOff x="6017575" y="2826810"/>
              <a:chExt cx="621658" cy="1670008"/>
            </a:xfrm>
            <a:solidFill>
              <a:srgbClr val="007E3E"/>
            </a:solidFill>
            <a:effectLst>
              <a:outerShdw blurRad="88900" dist="190500" dir="2700000" algn="tl" rotWithShape="0">
                <a:prstClr val="black">
                  <a:alpha val="40000"/>
                </a:prstClr>
              </a:outerShdw>
            </a:effectLst>
            <a:scene3d>
              <a:camera prst="isometricOffAxis1Top"/>
              <a:lightRig rig="threePt" dir="t"/>
            </a:scene3d>
          </p:grpSpPr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04ACC492-A6DE-48BD-9339-029032D47449}"/>
                  </a:ext>
                </a:extLst>
              </p:cNvPr>
              <p:cNvSpPr/>
              <p:nvPr/>
            </p:nvSpPr>
            <p:spPr>
              <a:xfrm>
                <a:off x="6017575" y="3875160"/>
                <a:ext cx="621658" cy="621658"/>
              </a:xfrm>
              <a:prstGeom prst="ellipse">
                <a:avLst/>
              </a:prstGeom>
              <a:grpFill/>
              <a:ln>
                <a:noFill/>
              </a:ln>
              <a:sp3d extrusionH="133350">
                <a:bevelT w="571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E2FAF4D5-DEE6-406C-B5B0-9095F18C6950}"/>
                  </a:ext>
                </a:extLst>
              </p:cNvPr>
              <p:cNvSpPr/>
              <p:nvPr/>
            </p:nvSpPr>
            <p:spPr>
              <a:xfrm>
                <a:off x="6017575" y="2826810"/>
                <a:ext cx="621658" cy="621658"/>
              </a:xfrm>
              <a:prstGeom prst="ellipse">
                <a:avLst/>
              </a:prstGeom>
              <a:grpFill/>
              <a:ln>
                <a:noFill/>
              </a:ln>
              <a:sp3d extrusionH="133350">
                <a:bevelT w="571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88" name="Freeform: Shape 87">
            <a:extLst>
              <a:ext uri="{FF2B5EF4-FFF2-40B4-BE49-F238E27FC236}">
                <a16:creationId xmlns:a16="http://schemas.microsoft.com/office/drawing/2014/main" id="{FD9D63A4-2C37-4D65-9F7F-26C58F05BC49}"/>
              </a:ext>
            </a:extLst>
          </p:cNvPr>
          <p:cNvSpPr/>
          <p:nvPr/>
        </p:nvSpPr>
        <p:spPr>
          <a:xfrm>
            <a:off x="5142686" y="5592337"/>
            <a:ext cx="766278" cy="507653"/>
          </a:xfrm>
          <a:custGeom>
            <a:avLst/>
            <a:gdLst/>
            <a:ahLst/>
            <a:cxnLst/>
            <a:rect l="l" t="t" r="r" b="b"/>
            <a:pathLst>
              <a:path w="766278" h="507653">
                <a:moveTo>
                  <a:pt x="199243" y="90748"/>
                </a:moveTo>
                <a:cubicBezTo>
                  <a:pt x="176696" y="90748"/>
                  <a:pt x="160399" y="102189"/>
                  <a:pt x="150353" y="125071"/>
                </a:cubicBezTo>
                <a:cubicBezTo>
                  <a:pt x="140307" y="147954"/>
                  <a:pt x="135284" y="190314"/>
                  <a:pt x="135284" y="252152"/>
                </a:cubicBezTo>
                <a:cubicBezTo>
                  <a:pt x="135284" y="314660"/>
                  <a:pt x="140810" y="357355"/>
                  <a:pt x="151860" y="380237"/>
                </a:cubicBezTo>
                <a:cubicBezTo>
                  <a:pt x="162911" y="403120"/>
                  <a:pt x="178928" y="414561"/>
                  <a:pt x="199913" y="414561"/>
                </a:cubicBezTo>
                <a:cubicBezTo>
                  <a:pt x="213754" y="414561"/>
                  <a:pt x="225753" y="409705"/>
                  <a:pt x="235911" y="399994"/>
                </a:cubicBezTo>
                <a:cubicBezTo>
                  <a:pt x="246068" y="390283"/>
                  <a:pt x="253547" y="374935"/>
                  <a:pt x="258347" y="353950"/>
                </a:cubicBezTo>
                <a:cubicBezTo>
                  <a:pt x="263146" y="332966"/>
                  <a:pt x="265546" y="300261"/>
                  <a:pt x="265546" y="255836"/>
                </a:cubicBezTo>
                <a:cubicBezTo>
                  <a:pt x="265546" y="190649"/>
                  <a:pt x="260021" y="146838"/>
                  <a:pt x="248971" y="124402"/>
                </a:cubicBezTo>
                <a:cubicBezTo>
                  <a:pt x="237920" y="101966"/>
                  <a:pt x="221344" y="90748"/>
                  <a:pt x="199243" y="90748"/>
                </a:cubicBezTo>
                <a:close/>
                <a:moveTo>
                  <a:pt x="653430" y="0"/>
                </a:moveTo>
                <a:lnTo>
                  <a:pt x="766278" y="0"/>
                </a:lnTo>
                <a:lnTo>
                  <a:pt x="766278" y="499281"/>
                </a:lnTo>
                <a:lnTo>
                  <a:pt x="628315" y="499281"/>
                </a:lnTo>
                <a:lnTo>
                  <a:pt x="628315" y="172120"/>
                </a:lnTo>
                <a:cubicBezTo>
                  <a:pt x="605991" y="189086"/>
                  <a:pt x="584392" y="202816"/>
                  <a:pt x="563519" y="213308"/>
                </a:cubicBezTo>
                <a:cubicBezTo>
                  <a:pt x="542646" y="223800"/>
                  <a:pt x="516470" y="233846"/>
                  <a:pt x="484993" y="243446"/>
                </a:cubicBezTo>
                <a:lnTo>
                  <a:pt x="484993" y="131601"/>
                </a:lnTo>
                <a:cubicBezTo>
                  <a:pt x="531428" y="116644"/>
                  <a:pt x="567481" y="98673"/>
                  <a:pt x="593154" y="77688"/>
                </a:cubicBezTo>
                <a:cubicBezTo>
                  <a:pt x="618827" y="56703"/>
                  <a:pt x="638919" y="30807"/>
                  <a:pt x="653430" y="0"/>
                </a:cubicBezTo>
                <a:close/>
                <a:moveTo>
                  <a:pt x="203931" y="0"/>
                </a:moveTo>
                <a:cubicBezTo>
                  <a:pt x="236971" y="0"/>
                  <a:pt x="264095" y="4074"/>
                  <a:pt x="285303" y="12222"/>
                </a:cubicBezTo>
                <a:cubicBezTo>
                  <a:pt x="306511" y="20371"/>
                  <a:pt x="323812" y="30975"/>
                  <a:pt x="337207" y="44034"/>
                </a:cubicBezTo>
                <a:cubicBezTo>
                  <a:pt x="350602" y="57094"/>
                  <a:pt x="361150" y="70823"/>
                  <a:pt x="368852" y="85223"/>
                </a:cubicBezTo>
                <a:cubicBezTo>
                  <a:pt x="376553" y="99622"/>
                  <a:pt x="382748" y="116421"/>
                  <a:pt x="387436" y="135620"/>
                </a:cubicBezTo>
                <a:cubicBezTo>
                  <a:pt x="396589" y="172231"/>
                  <a:pt x="401166" y="210406"/>
                  <a:pt x="401166" y="250143"/>
                </a:cubicBezTo>
                <a:cubicBezTo>
                  <a:pt x="401166" y="339216"/>
                  <a:pt x="386097" y="404403"/>
                  <a:pt x="355959" y="445703"/>
                </a:cubicBezTo>
                <a:cubicBezTo>
                  <a:pt x="325822" y="487003"/>
                  <a:pt x="273918" y="507653"/>
                  <a:pt x="200248" y="507653"/>
                </a:cubicBezTo>
                <a:cubicBezTo>
                  <a:pt x="158948" y="507653"/>
                  <a:pt x="125573" y="501067"/>
                  <a:pt x="100124" y="487896"/>
                </a:cubicBezTo>
                <a:cubicBezTo>
                  <a:pt x="74674" y="474725"/>
                  <a:pt x="53801" y="455414"/>
                  <a:pt x="37504" y="429964"/>
                </a:cubicBezTo>
                <a:cubicBezTo>
                  <a:pt x="25673" y="411882"/>
                  <a:pt x="16464" y="387158"/>
                  <a:pt x="9878" y="355792"/>
                </a:cubicBezTo>
                <a:cubicBezTo>
                  <a:pt x="3292" y="324427"/>
                  <a:pt x="0" y="289768"/>
                  <a:pt x="0" y="251817"/>
                </a:cubicBezTo>
                <a:cubicBezTo>
                  <a:pt x="0" y="158502"/>
                  <a:pt x="16799" y="93204"/>
                  <a:pt x="50397" y="55922"/>
                </a:cubicBezTo>
                <a:cubicBezTo>
                  <a:pt x="83995" y="18641"/>
                  <a:pt x="135173" y="0"/>
                  <a:pt x="20393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Freeform: Shape 88">
            <a:extLst>
              <a:ext uri="{FF2B5EF4-FFF2-40B4-BE49-F238E27FC236}">
                <a16:creationId xmlns:a16="http://schemas.microsoft.com/office/drawing/2014/main" id="{D91E6BED-926D-48CB-9960-15F9308B4E87}"/>
              </a:ext>
            </a:extLst>
          </p:cNvPr>
          <p:cNvSpPr/>
          <p:nvPr/>
        </p:nvSpPr>
        <p:spPr>
          <a:xfrm>
            <a:off x="5805516" y="4689845"/>
            <a:ext cx="856357" cy="507653"/>
          </a:xfrm>
          <a:custGeom>
            <a:avLst/>
            <a:gdLst/>
            <a:ahLst/>
            <a:cxnLst/>
            <a:rect l="l" t="t" r="r" b="b"/>
            <a:pathLst>
              <a:path w="856357" h="507653">
                <a:moveTo>
                  <a:pt x="199243" y="90748"/>
                </a:moveTo>
                <a:cubicBezTo>
                  <a:pt x="176696" y="90748"/>
                  <a:pt x="160399" y="102189"/>
                  <a:pt x="150353" y="125072"/>
                </a:cubicBezTo>
                <a:cubicBezTo>
                  <a:pt x="140307" y="147954"/>
                  <a:pt x="135284" y="190314"/>
                  <a:pt x="135284" y="252152"/>
                </a:cubicBezTo>
                <a:cubicBezTo>
                  <a:pt x="135284" y="314660"/>
                  <a:pt x="140810" y="357355"/>
                  <a:pt x="151860" y="380237"/>
                </a:cubicBezTo>
                <a:cubicBezTo>
                  <a:pt x="162911" y="403120"/>
                  <a:pt x="178928" y="414561"/>
                  <a:pt x="199913" y="414561"/>
                </a:cubicBezTo>
                <a:cubicBezTo>
                  <a:pt x="213754" y="414561"/>
                  <a:pt x="225753" y="409705"/>
                  <a:pt x="235911" y="399994"/>
                </a:cubicBezTo>
                <a:cubicBezTo>
                  <a:pt x="246068" y="390283"/>
                  <a:pt x="253547" y="374935"/>
                  <a:pt x="258347" y="353951"/>
                </a:cubicBezTo>
                <a:cubicBezTo>
                  <a:pt x="263146" y="332966"/>
                  <a:pt x="265546" y="300261"/>
                  <a:pt x="265546" y="255836"/>
                </a:cubicBezTo>
                <a:cubicBezTo>
                  <a:pt x="265546" y="190649"/>
                  <a:pt x="260021" y="146838"/>
                  <a:pt x="248971" y="124402"/>
                </a:cubicBezTo>
                <a:cubicBezTo>
                  <a:pt x="237920" y="101966"/>
                  <a:pt x="221344" y="90748"/>
                  <a:pt x="199243" y="90748"/>
                </a:cubicBezTo>
                <a:close/>
                <a:moveTo>
                  <a:pt x="655104" y="0"/>
                </a:moveTo>
                <a:cubicBezTo>
                  <a:pt x="703101" y="0"/>
                  <a:pt x="740438" y="5469"/>
                  <a:pt x="767116" y="16408"/>
                </a:cubicBezTo>
                <a:cubicBezTo>
                  <a:pt x="793793" y="27347"/>
                  <a:pt x="814778" y="44146"/>
                  <a:pt x="830070" y="66805"/>
                </a:cubicBezTo>
                <a:cubicBezTo>
                  <a:pt x="845362" y="89464"/>
                  <a:pt x="853008" y="114858"/>
                  <a:pt x="853008" y="142987"/>
                </a:cubicBezTo>
                <a:cubicBezTo>
                  <a:pt x="853008" y="172901"/>
                  <a:pt x="844246" y="201476"/>
                  <a:pt x="826721" y="228712"/>
                </a:cubicBezTo>
                <a:cubicBezTo>
                  <a:pt x="809197" y="255947"/>
                  <a:pt x="777329" y="285862"/>
                  <a:pt x="731118" y="318455"/>
                </a:cubicBezTo>
                <a:cubicBezTo>
                  <a:pt x="703659" y="337431"/>
                  <a:pt x="685297" y="350714"/>
                  <a:pt x="676033" y="358304"/>
                </a:cubicBezTo>
                <a:cubicBezTo>
                  <a:pt x="666768" y="365894"/>
                  <a:pt x="655885" y="375828"/>
                  <a:pt x="643384" y="388107"/>
                </a:cubicBezTo>
                <a:lnTo>
                  <a:pt x="856357" y="388107"/>
                </a:lnTo>
                <a:lnTo>
                  <a:pt x="856357" y="499281"/>
                </a:lnTo>
                <a:lnTo>
                  <a:pt x="447154" y="499281"/>
                </a:lnTo>
                <a:cubicBezTo>
                  <a:pt x="451842" y="458874"/>
                  <a:pt x="466074" y="420867"/>
                  <a:pt x="489849" y="385260"/>
                </a:cubicBezTo>
                <a:cubicBezTo>
                  <a:pt x="513624" y="349653"/>
                  <a:pt x="558217" y="307628"/>
                  <a:pt x="623627" y="259184"/>
                </a:cubicBezTo>
                <a:cubicBezTo>
                  <a:pt x="663587" y="229493"/>
                  <a:pt x="689148" y="206946"/>
                  <a:pt x="700310" y="191542"/>
                </a:cubicBezTo>
                <a:cubicBezTo>
                  <a:pt x="711473" y="176138"/>
                  <a:pt x="717054" y="161516"/>
                  <a:pt x="717054" y="147675"/>
                </a:cubicBezTo>
                <a:cubicBezTo>
                  <a:pt x="717054" y="132718"/>
                  <a:pt x="711528" y="119937"/>
                  <a:pt x="700478" y="109333"/>
                </a:cubicBezTo>
                <a:cubicBezTo>
                  <a:pt x="689427" y="98729"/>
                  <a:pt x="675531" y="93427"/>
                  <a:pt x="658787" y="93427"/>
                </a:cubicBezTo>
                <a:cubicBezTo>
                  <a:pt x="641374" y="93427"/>
                  <a:pt x="627143" y="98896"/>
                  <a:pt x="616092" y="109835"/>
                </a:cubicBezTo>
                <a:cubicBezTo>
                  <a:pt x="605042" y="120774"/>
                  <a:pt x="597619" y="140085"/>
                  <a:pt x="593824" y="167767"/>
                </a:cubicBezTo>
                <a:lnTo>
                  <a:pt x="457200" y="156716"/>
                </a:lnTo>
                <a:cubicBezTo>
                  <a:pt x="462557" y="118318"/>
                  <a:pt x="472380" y="88348"/>
                  <a:pt x="486668" y="66805"/>
                </a:cubicBezTo>
                <a:cubicBezTo>
                  <a:pt x="500955" y="45262"/>
                  <a:pt x="521103" y="28742"/>
                  <a:pt x="547110" y="17245"/>
                </a:cubicBezTo>
                <a:cubicBezTo>
                  <a:pt x="573118" y="5748"/>
                  <a:pt x="609116" y="0"/>
                  <a:pt x="655104" y="0"/>
                </a:cubicBezTo>
                <a:close/>
                <a:moveTo>
                  <a:pt x="203931" y="0"/>
                </a:moveTo>
                <a:cubicBezTo>
                  <a:pt x="236971" y="0"/>
                  <a:pt x="264095" y="4074"/>
                  <a:pt x="285303" y="12222"/>
                </a:cubicBezTo>
                <a:cubicBezTo>
                  <a:pt x="306511" y="20371"/>
                  <a:pt x="323812" y="30975"/>
                  <a:pt x="337207" y="44034"/>
                </a:cubicBezTo>
                <a:cubicBezTo>
                  <a:pt x="350602" y="57094"/>
                  <a:pt x="361150" y="70824"/>
                  <a:pt x="368852" y="85223"/>
                </a:cubicBezTo>
                <a:cubicBezTo>
                  <a:pt x="376553" y="99622"/>
                  <a:pt x="382748" y="116421"/>
                  <a:pt x="387436" y="135620"/>
                </a:cubicBezTo>
                <a:cubicBezTo>
                  <a:pt x="396589" y="172231"/>
                  <a:pt x="401166" y="210406"/>
                  <a:pt x="401166" y="250143"/>
                </a:cubicBezTo>
                <a:cubicBezTo>
                  <a:pt x="401166" y="339217"/>
                  <a:pt x="386097" y="404403"/>
                  <a:pt x="355959" y="445703"/>
                </a:cubicBezTo>
                <a:cubicBezTo>
                  <a:pt x="325822" y="487003"/>
                  <a:pt x="273918" y="507653"/>
                  <a:pt x="200248" y="507653"/>
                </a:cubicBezTo>
                <a:cubicBezTo>
                  <a:pt x="158948" y="507653"/>
                  <a:pt x="125573" y="501067"/>
                  <a:pt x="100124" y="487896"/>
                </a:cubicBezTo>
                <a:cubicBezTo>
                  <a:pt x="74674" y="474725"/>
                  <a:pt x="53801" y="455414"/>
                  <a:pt x="37504" y="429965"/>
                </a:cubicBezTo>
                <a:cubicBezTo>
                  <a:pt x="25673" y="411882"/>
                  <a:pt x="16464" y="387158"/>
                  <a:pt x="9878" y="355792"/>
                </a:cubicBezTo>
                <a:cubicBezTo>
                  <a:pt x="3292" y="324427"/>
                  <a:pt x="0" y="289768"/>
                  <a:pt x="0" y="251817"/>
                </a:cubicBezTo>
                <a:cubicBezTo>
                  <a:pt x="0" y="158502"/>
                  <a:pt x="16799" y="93204"/>
                  <a:pt x="50397" y="55922"/>
                </a:cubicBezTo>
                <a:cubicBezTo>
                  <a:pt x="83995" y="18641"/>
                  <a:pt x="135173" y="0"/>
                  <a:pt x="20393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Freeform: Shape 89">
            <a:extLst>
              <a:ext uri="{FF2B5EF4-FFF2-40B4-BE49-F238E27FC236}">
                <a16:creationId xmlns:a16="http://schemas.microsoft.com/office/drawing/2014/main" id="{0695A09D-FC6A-4C0F-992B-4AE5FF709AF1}"/>
              </a:ext>
            </a:extLst>
          </p:cNvPr>
          <p:cNvSpPr/>
          <p:nvPr/>
        </p:nvSpPr>
        <p:spPr>
          <a:xfrm>
            <a:off x="6427668" y="3700539"/>
            <a:ext cx="858701" cy="507653"/>
          </a:xfrm>
          <a:custGeom>
            <a:avLst/>
            <a:gdLst/>
            <a:ahLst/>
            <a:cxnLst/>
            <a:rect l="l" t="t" r="r" b="b"/>
            <a:pathLst>
              <a:path w="858701" h="507653">
                <a:moveTo>
                  <a:pt x="199243" y="90748"/>
                </a:moveTo>
                <a:cubicBezTo>
                  <a:pt x="176696" y="90748"/>
                  <a:pt x="160399" y="102189"/>
                  <a:pt x="150353" y="125071"/>
                </a:cubicBezTo>
                <a:cubicBezTo>
                  <a:pt x="140307" y="147954"/>
                  <a:pt x="135285" y="190314"/>
                  <a:pt x="135285" y="252152"/>
                </a:cubicBezTo>
                <a:cubicBezTo>
                  <a:pt x="135285" y="314660"/>
                  <a:pt x="140810" y="357355"/>
                  <a:pt x="151860" y="380237"/>
                </a:cubicBezTo>
                <a:cubicBezTo>
                  <a:pt x="162911" y="403120"/>
                  <a:pt x="178928" y="414561"/>
                  <a:pt x="199913" y="414561"/>
                </a:cubicBezTo>
                <a:cubicBezTo>
                  <a:pt x="213754" y="414561"/>
                  <a:pt x="225753" y="409705"/>
                  <a:pt x="235911" y="399994"/>
                </a:cubicBezTo>
                <a:cubicBezTo>
                  <a:pt x="246068" y="390283"/>
                  <a:pt x="253547" y="374935"/>
                  <a:pt x="258347" y="353950"/>
                </a:cubicBezTo>
                <a:cubicBezTo>
                  <a:pt x="263146" y="332966"/>
                  <a:pt x="265546" y="300261"/>
                  <a:pt x="265546" y="255836"/>
                </a:cubicBezTo>
                <a:cubicBezTo>
                  <a:pt x="265546" y="190649"/>
                  <a:pt x="260021" y="146838"/>
                  <a:pt x="248971" y="124402"/>
                </a:cubicBezTo>
                <a:cubicBezTo>
                  <a:pt x="237920" y="101966"/>
                  <a:pt x="221344" y="90748"/>
                  <a:pt x="199243" y="90748"/>
                </a:cubicBezTo>
                <a:close/>
                <a:moveTo>
                  <a:pt x="651755" y="0"/>
                </a:moveTo>
                <a:cubicBezTo>
                  <a:pt x="715826" y="0"/>
                  <a:pt x="762149" y="11943"/>
                  <a:pt x="790724" y="35830"/>
                </a:cubicBezTo>
                <a:cubicBezTo>
                  <a:pt x="819299" y="59717"/>
                  <a:pt x="833586" y="89743"/>
                  <a:pt x="833586" y="125909"/>
                </a:cubicBezTo>
                <a:cubicBezTo>
                  <a:pt x="833586" y="147117"/>
                  <a:pt x="827782" y="166315"/>
                  <a:pt x="816173" y="183505"/>
                </a:cubicBezTo>
                <a:cubicBezTo>
                  <a:pt x="804565" y="200695"/>
                  <a:pt x="787040" y="215764"/>
                  <a:pt x="763600" y="228712"/>
                </a:cubicBezTo>
                <a:cubicBezTo>
                  <a:pt x="782575" y="233400"/>
                  <a:pt x="797086" y="238869"/>
                  <a:pt x="807132" y="245120"/>
                </a:cubicBezTo>
                <a:cubicBezTo>
                  <a:pt x="823429" y="255166"/>
                  <a:pt x="836098" y="268393"/>
                  <a:pt x="845139" y="284801"/>
                </a:cubicBezTo>
                <a:cubicBezTo>
                  <a:pt x="854180" y="301210"/>
                  <a:pt x="858701" y="320799"/>
                  <a:pt x="858701" y="343570"/>
                </a:cubicBezTo>
                <a:cubicBezTo>
                  <a:pt x="858701" y="372145"/>
                  <a:pt x="851222" y="399548"/>
                  <a:pt x="836265" y="425779"/>
                </a:cubicBezTo>
                <a:cubicBezTo>
                  <a:pt x="821308" y="452010"/>
                  <a:pt x="799765" y="472213"/>
                  <a:pt x="771636" y="486389"/>
                </a:cubicBezTo>
                <a:cubicBezTo>
                  <a:pt x="743508" y="500565"/>
                  <a:pt x="706561" y="507653"/>
                  <a:pt x="660797" y="507653"/>
                </a:cubicBezTo>
                <a:cubicBezTo>
                  <a:pt x="616148" y="507653"/>
                  <a:pt x="580932" y="502407"/>
                  <a:pt x="555147" y="491914"/>
                </a:cubicBezTo>
                <a:cubicBezTo>
                  <a:pt x="529363" y="481422"/>
                  <a:pt x="508155" y="466074"/>
                  <a:pt x="491523" y="445870"/>
                </a:cubicBezTo>
                <a:cubicBezTo>
                  <a:pt x="474892" y="425667"/>
                  <a:pt x="462111" y="400273"/>
                  <a:pt x="453181" y="369689"/>
                </a:cubicBezTo>
                <a:lnTo>
                  <a:pt x="589471" y="351606"/>
                </a:lnTo>
                <a:cubicBezTo>
                  <a:pt x="594829" y="379065"/>
                  <a:pt x="603144" y="398097"/>
                  <a:pt x="614418" y="408701"/>
                </a:cubicBezTo>
                <a:cubicBezTo>
                  <a:pt x="625692" y="419305"/>
                  <a:pt x="640035" y="424607"/>
                  <a:pt x="657448" y="424607"/>
                </a:cubicBezTo>
                <a:cubicBezTo>
                  <a:pt x="675754" y="424607"/>
                  <a:pt x="690990" y="417909"/>
                  <a:pt x="703157" y="404515"/>
                </a:cubicBezTo>
                <a:cubicBezTo>
                  <a:pt x="715324" y="391120"/>
                  <a:pt x="721407" y="373261"/>
                  <a:pt x="721407" y="350937"/>
                </a:cubicBezTo>
                <a:cubicBezTo>
                  <a:pt x="721407" y="328166"/>
                  <a:pt x="715547" y="310530"/>
                  <a:pt x="703827" y="298028"/>
                </a:cubicBezTo>
                <a:cubicBezTo>
                  <a:pt x="692106" y="285527"/>
                  <a:pt x="676200" y="279276"/>
                  <a:pt x="656109" y="279276"/>
                </a:cubicBezTo>
                <a:cubicBezTo>
                  <a:pt x="645393" y="279276"/>
                  <a:pt x="630659" y="281955"/>
                  <a:pt x="611907" y="287313"/>
                </a:cubicBezTo>
                <a:lnTo>
                  <a:pt x="618939" y="189867"/>
                </a:lnTo>
                <a:cubicBezTo>
                  <a:pt x="626529" y="190984"/>
                  <a:pt x="632445" y="191542"/>
                  <a:pt x="636686" y="191542"/>
                </a:cubicBezTo>
                <a:cubicBezTo>
                  <a:pt x="654546" y="191542"/>
                  <a:pt x="669447" y="185849"/>
                  <a:pt x="681391" y="174464"/>
                </a:cubicBezTo>
                <a:cubicBezTo>
                  <a:pt x="693334" y="163078"/>
                  <a:pt x="699306" y="149572"/>
                  <a:pt x="699306" y="133945"/>
                </a:cubicBezTo>
                <a:cubicBezTo>
                  <a:pt x="699306" y="118988"/>
                  <a:pt x="694841" y="107045"/>
                  <a:pt x="685911" y="98115"/>
                </a:cubicBezTo>
                <a:cubicBezTo>
                  <a:pt x="676982" y="89185"/>
                  <a:pt x="664703" y="84720"/>
                  <a:pt x="649076" y="84720"/>
                </a:cubicBezTo>
                <a:cubicBezTo>
                  <a:pt x="633003" y="84720"/>
                  <a:pt x="619943" y="89576"/>
                  <a:pt x="609897" y="99287"/>
                </a:cubicBezTo>
                <a:cubicBezTo>
                  <a:pt x="599851" y="108998"/>
                  <a:pt x="593043" y="126020"/>
                  <a:pt x="589471" y="150354"/>
                </a:cubicBezTo>
                <a:lnTo>
                  <a:pt x="460548" y="127248"/>
                </a:lnTo>
                <a:cubicBezTo>
                  <a:pt x="471264" y="86171"/>
                  <a:pt x="491858" y="54694"/>
                  <a:pt x="522331" y="32817"/>
                </a:cubicBezTo>
                <a:cubicBezTo>
                  <a:pt x="552803" y="10939"/>
                  <a:pt x="595945" y="0"/>
                  <a:pt x="651755" y="0"/>
                </a:cubicBezTo>
                <a:close/>
                <a:moveTo>
                  <a:pt x="203931" y="0"/>
                </a:moveTo>
                <a:cubicBezTo>
                  <a:pt x="236971" y="0"/>
                  <a:pt x="264095" y="4074"/>
                  <a:pt x="285303" y="12222"/>
                </a:cubicBezTo>
                <a:cubicBezTo>
                  <a:pt x="306511" y="20371"/>
                  <a:pt x="323813" y="30975"/>
                  <a:pt x="337207" y="44034"/>
                </a:cubicBezTo>
                <a:cubicBezTo>
                  <a:pt x="350602" y="57094"/>
                  <a:pt x="361150" y="70823"/>
                  <a:pt x="368852" y="85223"/>
                </a:cubicBezTo>
                <a:cubicBezTo>
                  <a:pt x="376554" y="99622"/>
                  <a:pt x="382748" y="116421"/>
                  <a:pt x="387437" y="135620"/>
                </a:cubicBezTo>
                <a:cubicBezTo>
                  <a:pt x="396590" y="172231"/>
                  <a:pt x="401166" y="210406"/>
                  <a:pt x="401166" y="250143"/>
                </a:cubicBezTo>
                <a:cubicBezTo>
                  <a:pt x="401166" y="339216"/>
                  <a:pt x="386097" y="404403"/>
                  <a:pt x="355959" y="445703"/>
                </a:cubicBezTo>
                <a:cubicBezTo>
                  <a:pt x="325822" y="487003"/>
                  <a:pt x="273918" y="507653"/>
                  <a:pt x="200248" y="507653"/>
                </a:cubicBezTo>
                <a:cubicBezTo>
                  <a:pt x="158948" y="507653"/>
                  <a:pt x="125574" y="501067"/>
                  <a:pt x="100124" y="487896"/>
                </a:cubicBezTo>
                <a:cubicBezTo>
                  <a:pt x="74674" y="474725"/>
                  <a:pt x="53801" y="455414"/>
                  <a:pt x="37504" y="429964"/>
                </a:cubicBezTo>
                <a:cubicBezTo>
                  <a:pt x="25673" y="411882"/>
                  <a:pt x="16464" y="387158"/>
                  <a:pt x="9878" y="355792"/>
                </a:cubicBezTo>
                <a:cubicBezTo>
                  <a:pt x="3293" y="324427"/>
                  <a:pt x="0" y="289768"/>
                  <a:pt x="0" y="251817"/>
                </a:cubicBezTo>
                <a:cubicBezTo>
                  <a:pt x="0" y="158502"/>
                  <a:pt x="16799" y="93204"/>
                  <a:pt x="50397" y="55922"/>
                </a:cubicBezTo>
                <a:cubicBezTo>
                  <a:pt x="83995" y="18641"/>
                  <a:pt x="135173" y="0"/>
                  <a:pt x="20393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Freeform: Shape 90">
            <a:extLst>
              <a:ext uri="{FF2B5EF4-FFF2-40B4-BE49-F238E27FC236}">
                <a16:creationId xmlns:a16="http://schemas.microsoft.com/office/drawing/2014/main" id="{621F18DA-71D0-4702-BD64-6F46EB1E3ACB}"/>
              </a:ext>
            </a:extLst>
          </p:cNvPr>
          <p:cNvSpPr/>
          <p:nvPr/>
        </p:nvSpPr>
        <p:spPr>
          <a:xfrm>
            <a:off x="7061632" y="2678332"/>
            <a:ext cx="872095" cy="507653"/>
          </a:xfrm>
          <a:custGeom>
            <a:avLst/>
            <a:gdLst/>
            <a:ahLst/>
            <a:cxnLst/>
            <a:rect l="l" t="t" r="r" b="b"/>
            <a:pathLst>
              <a:path w="872095" h="507653">
                <a:moveTo>
                  <a:pt x="691604" y="147219"/>
                </a:moveTo>
                <a:lnTo>
                  <a:pt x="560316" y="301712"/>
                </a:lnTo>
                <a:lnTo>
                  <a:pt x="691604" y="301712"/>
                </a:lnTo>
                <a:close/>
                <a:moveTo>
                  <a:pt x="199243" y="90748"/>
                </a:moveTo>
                <a:cubicBezTo>
                  <a:pt x="176696" y="90748"/>
                  <a:pt x="160399" y="102189"/>
                  <a:pt x="150353" y="125071"/>
                </a:cubicBezTo>
                <a:cubicBezTo>
                  <a:pt x="140307" y="147954"/>
                  <a:pt x="135284" y="190314"/>
                  <a:pt x="135284" y="252152"/>
                </a:cubicBezTo>
                <a:cubicBezTo>
                  <a:pt x="135284" y="314660"/>
                  <a:pt x="140810" y="357355"/>
                  <a:pt x="151860" y="380237"/>
                </a:cubicBezTo>
                <a:cubicBezTo>
                  <a:pt x="162911" y="403120"/>
                  <a:pt x="178928" y="414561"/>
                  <a:pt x="199913" y="414561"/>
                </a:cubicBezTo>
                <a:cubicBezTo>
                  <a:pt x="213754" y="414561"/>
                  <a:pt x="225753" y="409705"/>
                  <a:pt x="235911" y="399994"/>
                </a:cubicBezTo>
                <a:cubicBezTo>
                  <a:pt x="246068" y="390283"/>
                  <a:pt x="253547" y="374935"/>
                  <a:pt x="258347" y="353950"/>
                </a:cubicBezTo>
                <a:cubicBezTo>
                  <a:pt x="263146" y="332966"/>
                  <a:pt x="265546" y="300261"/>
                  <a:pt x="265546" y="255836"/>
                </a:cubicBezTo>
                <a:cubicBezTo>
                  <a:pt x="265546" y="190649"/>
                  <a:pt x="260021" y="146838"/>
                  <a:pt x="248970" y="124402"/>
                </a:cubicBezTo>
                <a:cubicBezTo>
                  <a:pt x="237920" y="101966"/>
                  <a:pt x="221344" y="90748"/>
                  <a:pt x="199243" y="90748"/>
                </a:cubicBezTo>
                <a:close/>
                <a:moveTo>
                  <a:pt x="691604" y="0"/>
                </a:moveTo>
                <a:lnTo>
                  <a:pt x="810480" y="0"/>
                </a:lnTo>
                <a:lnTo>
                  <a:pt x="810480" y="301712"/>
                </a:lnTo>
                <a:lnTo>
                  <a:pt x="872095" y="301712"/>
                </a:lnTo>
                <a:lnTo>
                  <a:pt x="872095" y="407529"/>
                </a:lnTo>
                <a:lnTo>
                  <a:pt x="810480" y="407529"/>
                </a:lnTo>
                <a:lnTo>
                  <a:pt x="810480" y="499281"/>
                </a:lnTo>
                <a:lnTo>
                  <a:pt x="691604" y="499281"/>
                </a:lnTo>
                <a:lnTo>
                  <a:pt x="691604" y="407529"/>
                </a:lnTo>
                <a:lnTo>
                  <a:pt x="443135" y="407529"/>
                </a:lnTo>
                <a:lnTo>
                  <a:pt x="443135" y="295349"/>
                </a:lnTo>
                <a:close/>
                <a:moveTo>
                  <a:pt x="203931" y="0"/>
                </a:moveTo>
                <a:cubicBezTo>
                  <a:pt x="236971" y="0"/>
                  <a:pt x="264095" y="4074"/>
                  <a:pt x="285303" y="12222"/>
                </a:cubicBezTo>
                <a:cubicBezTo>
                  <a:pt x="306511" y="20371"/>
                  <a:pt x="323812" y="30975"/>
                  <a:pt x="337207" y="44034"/>
                </a:cubicBezTo>
                <a:cubicBezTo>
                  <a:pt x="350601" y="57094"/>
                  <a:pt x="361150" y="70824"/>
                  <a:pt x="368851" y="85223"/>
                </a:cubicBezTo>
                <a:cubicBezTo>
                  <a:pt x="376553" y="99622"/>
                  <a:pt x="382748" y="116421"/>
                  <a:pt x="387436" y="135620"/>
                </a:cubicBezTo>
                <a:cubicBezTo>
                  <a:pt x="396589" y="172231"/>
                  <a:pt x="401166" y="210406"/>
                  <a:pt x="401166" y="250143"/>
                </a:cubicBezTo>
                <a:cubicBezTo>
                  <a:pt x="401166" y="339216"/>
                  <a:pt x="386097" y="404403"/>
                  <a:pt x="355959" y="445703"/>
                </a:cubicBezTo>
                <a:cubicBezTo>
                  <a:pt x="325822" y="487003"/>
                  <a:pt x="273918" y="507653"/>
                  <a:pt x="200248" y="507653"/>
                </a:cubicBezTo>
                <a:cubicBezTo>
                  <a:pt x="158948" y="507653"/>
                  <a:pt x="125573" y="501067"/>
                  <a:pt x="100124" y="487896"/>
                </a:cubicBezTo>
                <a:cubicBezTo>
                  <a:pt x="74674" y="474725"/>
                  <a:pt x="53801" y="455414"/>
                  <a:pt x="37504" y="429964"/>
                </a:cubicBezTo>
                <a:cubicBezTo>
                  <a:pt x="25672" y="411882"/>
                  <a:pt x="16464" y="387158"/>
                  <a:pt x="9878" y="355792"/>
                </a:cubicBezTo>
                <a:cubicBezTo>
                  <a:pt x="3292" y="324427"/>
                  <a:pt x="0" y="289768"/>
                  <a:pt x="0" y="251817"/>
                </a:cubicBezTo>
                <a:cubicBezTo>
                  <a:pt x="0" y="158502"/>
                  <a:pt x="16798" y="93204"/>
                  <a:pt x="50396" y="55922"/>
                </a:cubicBezTo>
                <a:cubicBezTo>
                  <a:pt x="83994" y="18641"/>
                  <a:pt x="135173" y="0"/>
                  <a:pt x="20393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Freeform: Shape 91">
            <a:extLst>
              <a:ext uri="{FF2B5EF4-FFF2-40B4-BE49-F238E27FC236}">
                <a16:creationId xmlns:a16="http://schemas.microsoft.com/office/drawing/2014/main" id="{2E4811FF-CF50-4CBB-B3CF-C8DFF76E8250}"/>
              </a:ext>
            </a:extLst>
          </p:cNvPr>
          <p:cNvSpPr/>
          <p:nvPr/>
        </p:nvSpPr>
        <p:spPr>
          <a:xfrm>
            <a:off x="7763095" y="1626968"/>
            <a:ext cx="859705" cy="507653"/>
          </a:xfrm>
          <a:custGeom>
            <a:avLst/>
            <a:gdLst>
              <a:gd name="connsiteX0" fmla="*/ 199243 w 859705"/>
              <a:gd name="connsiteY0" fmla="*/ 90748 h 507653"/>
              <a:gd name="connsiteX1" fmla="*/ 150353 w 859705"/>
              <a:gd name="connsiteY1" fmla="*/ 125072 h 507653"/>
              <a:gd name="connsiteX2" fmla="*/ 135284 w 859705"/>
              <a:gd name="connsiteY2" fmla="*/ 252152 h 507653"/>
              <a:gd name="connsiteX3" fmla="*/ 151860 w 859705"/>
              <a:gd name="connsiteY3" fmla="*/ 380237 h 507653"/>
              <a:gd name="connsiteX4" fmla="*/ 199913 w 859705"/>
              <a:gd name="connsiteY4" fmla="*/ 414561 h 507653"/>
              <a:gd name="connsiteX5" fmla="*/ 235911 w 859705"/>
              <a:gd name="connsiteY5" fmla="*/ 399994 h 507653"/>
              <a:gd name="connsiteX6" fmla="*/ 258347 w 859705"/>
              <a:gd name="connsiteY6" fmla="*/ 353951 h 507653"/>
              <a:gd name="connsiteX7" fmla="*/ 265546 w 859705"/>
              <a:gd name="connsiteY7" fmla="*/ 255836 h 507653"/>
              <a:gd name="connsiteX8" fmla="*/ 248970 w 859705"/>
              <a:gd name="connsiteY8" fmla="*/ 124402 h 507653"/>
              <a:gd name="connsiteX9" fmla="*/ 199243 w 859705"/>
              <a:gd name="connsiteY9" fmla="*/ 90748 h 507653"/>
              <a:gd name="connsiteX10" fmla="*/ 512452 w 859705"/>
              <a:gd name="connsiteY10" fmla="*/ 8372 h 507653"/>
              <a:gd name="connsiteX11" fmla="*/ 836265 w 859705"/>
              <a:gd name="connsiteY11" fmla="*/ 8372 h 507653"/>
              <a:gd name="connsiteX12" fmla="*/ 836265 w 859705"/>
              <a:gd name="connsiteY12" fmla="*/ 117202 h 507653"/>
              <a:gd name="connsiteX13" fmla="*/ 616929 w 859705"/>
              <a:gd name="connsiteY13" fmla="*/ 117202 h 507653"/>
              <a:gd name="connsiteX14" fmla="*/ 605209 w 859705"/>
              <a:gd name="connsiteY14" fmla="*/ 190872 h 507653"/>
              <a:gd name="connsiteX15" fmla="*/ 650248 w 859705"/>
              <a:gd name="connsiteY15" fmla="*/ 174799 h 507653"/>
              <a:gd name="connsiteX16" fmla="*/ 694283 w 859705"/>
              <a:gd name="connsiteY16" fmla="*/ 169441 h 507653"/>
              <a:gd name="connsiteX17" fmla="*/ 813829 w 859705"/>
              <a:gd name="connsiteY17" fmla="*/ 213978 h 507653"/>
              <a:gd name="connsiteX18" fmla="*/ 859705 w 859705"/>
              <a:gd name="connsiteY18" fmla="*/ 326157 h 507653"/>
              <a:gd name="connsiteX19" fmla="*/ 836097 w 859705"/>
              <a:gd name="connsiteY19" fmla="*/ 417575 h 507653"/>
              <a:gd name="connsiteX20" fmla="*/ 769125 w 859705"/>
              <a:gd name="connsiteY20" fmla="*/ 484547 h 507653"/>
              <a:gd name="connsiteX21" fmla="*/ 658118 w 859705"/>
              <a:gd name="connsiteY21" fmla="*/ 507653 h 507653"/>
              <a:gd name="connsiteX22" fmla="*/ 574904 w 859705"/>
              <a:gd name="connsiteY22" fmla="*/ 498444 h 507653"/>
              <a:gd name="connsiteX23" fmla="*/ 515968 w 859705"/>
              <a:gd name="connsiteY23" fmla="*/ 470985 h 507653"/>
              <a:gd name="connsiteX24" fmla="*/ 476622 w 859705"/>
              <a:gd name="connsiteY24" fmla="*/ 429630 h 507653"/>
              <a:gd name="connsiteX25" fmla="*/ 451507 w 859705"/>
              <a:gd name="connsiteY25" fmla="*/ 372033 h 507653"/>
              <a:gd name="connsiteX26" fmla="*/ 589470 w 859705"/>
              <a:gd name="connsiteY26" fmla="*/ 356964 h 507653"/>
              <a:gd name="connsiteX27" fmla="*/ 612911 w 859705"/>
              <a:gd name="connsiteY27" fmla="*/ 407361 h 507653"/>
              <a:gd name="connsiteX28" fmla="*/ 656778 w 859705"/>
              <a:gd name="connsiteY28" fmla="*/ 424607 h 507653"/>
              <a:gd name="connsiteX29" fmla="*/ 703826 w 859705"/>
              <a:gd name="connsiteY29" fmla="*/ 403008 h 507653"/>
              <a:gd name="connsiteX30" fmla="*/ 722411 w 859705"/>
              <a:gd name="connsiteY30" fmla="*/ 338547 h 507653"/>
              <a:gd name="connsiteX31" fmla="*/ 703659 w 859705"/>
              <a:gd name="connsiteY31" fmla="*/ 274253 h 507653"/>
              <a:gd name="connsiteX32" fmla="*/ 653764 w 859705"/>
              <a:gd name="connsiteY32" fmla="*/ 253826 h 507653"/>
              <a:gd name="connsiteX33" fmla="*/ 615590 w 859705"/>
              <a:gd name="connsiteY33" fmla="*/ 263537 h 507653"/>
              <a:gd name="connsiteX34" fmla="*/ 585452 w 859705"/>
              <a:gd name="connsiteY34" fmla="*/ 288987 h 507653"/>
              <a:gd name="connsiteX35" fmla="*/ 469255 w 859705"/>
              <a:gd name="connsiteY35" fmla="*/ 272244 h 507653"/>
              <a:gd name="connsiteX36" fmla="*/ 203931 w 859705"/>
              <a:gd name="connsiteY36" fmla="*/ 0 h 507653"/>
              <a:gd name="connsiteX37" fmla="*/ 285303 w 859705"/>
              <a:gd name="connsiteY37" fmla="*/ 12223 h 507653"/>
              <a:gd name="connsiteX38" fmla="*/ 337207 w 859705"/>
              <a:gd name="connsiteY38" fmla="*/ 44035 h 507653"/>
              <a:gd name="connsiteX39" fmla="*/ 368851 w 859705"/>
              <a:gd name="connsiteY39" fmla="*/ 85223 h 507653"/>
              <a:gd name="connsiteX40" fmla="*/ 387436 w 859705"/>
              <a:gd name="connsiteY40" fmla="*/ 135620 h 507653"/>
              <a:gd name="connsiteX41" fmla="*/ 401166 w 859705"/>
              <a:gd name="connsiteY41" fmla="*/ 250143 h 507653"/>
              <a:gd name="connsiteX42" fmla="*/ 355959 w 859705"/>
              <a:gd name="connsiteY42" fmla="*/ 445703 h 507653"/>
              <a:gd name="connsiteX43" fmla="*/ 200248 w 859705"/>
              <a:gd name="connsiteY43" fmla="*/ 507653 h 507653"/>
              <a:gd name="connsiteX44" fmla="*/ 100124 w 859705"/>
              <a:gd name="connsiteY44" fmla="*/ 487896 h 507653"/>
              <a:gd name="connsiteX45" fmla="*/ 37504 w 859705"/>
              <a:gd name="connsiteY45" fmla="*/ 429965 h 507653"/>
              <a:gd name="connsiteX46" fmla="*/ 9878 w 859705"/>
              <a:gd name="connsiteY46" fmla="*/ 355792 h 507653"/>
              <a:gd name="connsiteX47" fmla="*/ 0 w 859705"/>
              <a:gd name="connsiteY47" fmla="*/ 251817 h 507653"/>
              <a:gd name="connsiteX48" fmla="*/ 50396 w 859705"/>
              <a:gd name="connsiteY48" fmla="*/ 55922 h 507653"/>
              <a:gd name="connsiteX49" fmla="*/ 203931 w 859705"/>
              <a:gd name="connsiteY49" fmla="*/ 0 h 507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859705" h="507653">
                <a:moveTo>
                  <a:pt x="199243" y="90748"/>
                </a:moveTo>
                <a:cubicBezTo>
                  <a:pt x="176696" y="90748"/>
                  <a:pt x="160399" y="102189"/>
                  <a:pt x="150353" y="125072"/>
                </a:cubicBezTo>
                <a:cubicBezTo>
                  <a:pt x="140307" y="147954"/>
                  <a:pt x="135284" y="190314"/>
                  <a:pt x="135284" y="252152"/>
                </a:cubicBezTo>
                <a:cubicBezTo>
                  <a:pt x="135284" y="314660"/>
                  <a:pt x="140810" y="357355"/>
                  <a:pt x="151860" y="380237"/>
                </a:cubicBezTo>
                <a:cubicBezTo>
                  <a:pt x="162911" y="403120"/>
                  <a:pt x="178928" y="414561"/>
                  <a:pt x="199913" y="414561"/>
                </a:cubicBezTo>
                <a:cubicBezTo>
                  <a:pt x="213754" y="414561"/>
                  <a:pt x="225753" y="409705"/>
                  <a:pt x="235911" y="399994"/>
                </a:cubicBezTo>
                <a:cubicBezTo>
                  <a:pt x="246068" y="390283"/>
                  <a:pt x="253547" y="374935"/>
                  <a:pt x="258347" y="353951"/>
                </a:cubicBezTo>
                <a:cubicBezTo>
                  <a:pt x="263146" y="332966"/>
                  <a:pt x="265546" y="300261"/>
                  <a:pt x="265546" y="255836"/>
                </a:cubicBezTo>
                <a:cubicBezTo>
                  <a:pt x="265546" y="190649"/>
                  <a:pt x="260021" y="146838"/>
                  <a:pt x="248970" y="124402"/>
                </a:cubicBezTo>
                <a:cubicBezTo>
                  <a:pt x="237920" y="101966"/>
                  <a:pt x="221344" y="90748"/>
                  <a:pt x="199243" y="90748"/>
                </a:cubicBezTo>
                <a:close/>
                <a:moveTo>
                  <a:pt x="512452" y="8372"/>
                </a:moveTo>
                <a:lnTo>
                  <a:pt x="836265" y="8372"/>
                </a:lnTo>
                <a:lnTo>
                  <a:pt x="836265" y="117202"/>
                </a:lnTo>
                <a:lnTo>
                  <a:pt x="616929" y="117202"/>
                </a:lnTo>
                <a:lnTo>
                  <a:pt x="605209" y="190872"/>
                </a:lnTo>
                <a:cubicBezTo>
                  <a:pt x="620390" y="183728"/>
                  <a:pt x="635403" y="178371"/>
                  <a:pt x="650248" y="174799"/>
                </a:cubicBezTo>
                <a:cubicBezTo>
                  <a:pt x="665094" y="171227"/>
                  <a:pt x="679772" y="169441"/>
                  <a:pt x="694283" y="169441"/>
                </a:cubicBezTo>
                <a:cubicBezTo>
                  <a:pt x="743396" y="169441"/>
                  <a:pt x="783245" y="184287"/>
                  <a:pt x="813829" y="213978"/>
                </a:cubicBezTo>
                <a:cubicBezTo>
                  <a:pt x="844413" y="243669"/>
                  <a:pt x="859705" y="281062"/>
                  <a:pt x="859705" y="326157"/>
                </a:cubicBezTo>
                <a:cubicBezTo>
                  <a:pt x="859705" y="357857"/>
                  <a:pt x="851836" y="388330"/>
                  <a:pt x="836097" y="417575"/>
                </a:cubicBezTo>
                <a:cubicBezTo>
                  <a:pt x="820359" y="446819"/>
                  <a:pt x="798034" y="469144"/>
                  <a:pt x="769125" y="484547"/>
                </a:cubicBezTo>
                <a:cubicBezTo>
                  <a:pt x="740215" y="499951"/>
                  <a:pt x="703212" y="507653"/>
                  <a:pt x="658118" y="507653"/>
                </a:cubicBezTo>
                <a:cubicBezTo>
                  <a:pt x="625747" y="507653"/>
                  <a:pt x="598010" y="504583"/>
                  <a:pt x="574904" y="498444"/>
                </a:cubicBezTo>
                <a:cubicBezTo>
                  <a:pt x="551798" y="492305"/>
                  <a:pt x="532153" y="483152"/>
                  <a:pt x="515968" y="470985"/>
                </a:cubicBezTo>
                <a:cubicBezTo>
                  <a:pt x="499783" y="458819"/>
                  <a:pt x="486668" y="445033"/>
                  <a:pt x="476622" y="429630"/>
                </a:cubicBezTo>
                <a:cubicBezTo>
                  <a:pt x="466576" y="414226"/>
                  <a:pt x="458204" y="395027"/>
                  <a:pt x="451507" y="372033"/>
                </a:cubicBezTo>
                <a:lnTo>
                  <a:pt x="589470" y="356964"/>
                </a:lnTo>
                <a:cubicBezTo>
                  <a:pt x="592819" y="379065"/>
                  <a:pt x="600633" y="395864"/>
                  <a:pt x="612911" y="407361"/>
                </a:cubicBezTo>
                <a:cubicBezTo>
                  <a:pt x="625189" y="418858"/>
                  <a:pt x="639812" y="424607"/>
                  <a:pt x="656778" y="424607"/>
                </a:cubicBezTo>
                <a:cubicBezTo>
                  <a:pt x="675754" y="424607"/>
                  <a:pt x="691436" y="417407"/>
                  <a:pt x="703826" y="403008"/>
                </a:cubicBezTo>
                <a:cubicBezTo>
                  <a:pt x="716216" y="388609"/>
                  <a:pt x="722411" y="367122"/>
                  <a:pt x="722411" y="338547"/>
                </a:cubicBezTo>
                <a:cubicBezTo>
                  <a:pt x="722411" y="309302"/>
                  <a:pt x="716160" y="287871"/>
                  <a:pt x="703659" y="274253"/>
                </a:cubicBezTo>
                <a:cubicBezTo>
                  <a:pt x="691157" y="260635"/>
                  <a:pt x="674526" y="253826"/>
                  <a:pt x="653764" y="253826"/>
                </a:cubicBezTo>
                <a:cubicBezTo>
                  <a:pt x="640593" y="253826"/>
                  <a:pt x="627868" y="257063"/>
                  <a:pt x="615590" y="263537"/>
                </a:cubicBezTo>
                <a:cubicBezTo>
                  <a:pt x="606437" y="268226"/>
                  <a:pt x="596391" y="276709"/>
                  <a:pt x="585452" y="288987"/>
                </a:cubicBezTo>
                <a:lnTo>
                  <a:pt x="469255" y="272244"/>
                </a:lnTo>
                <a:close/>
                <a:moveTo>
                  <a:pt x="203931" y="0"/>
                </a:moveTo>
                <a:cubicBezTo>
                  <a:pt x="236971" y="0"/>
                  <a:pt x="264095" y="4074"/>
                  <a:pt x="285303" y="12223"/>
                </a:cubicBezTo>
                <a:cubicBezTo>
                  <a:pt x="306511" y="20371"/>
                  <a:pt x="323812" y="30975"/>
                  <a:pt x="337207" y="44035"/>
                </a:cubicBezTo>
                <a:cubicBezTo>
                  <a:pt x="350601" y="57094"/>
                  <a:pt x="361150" y="70824"/>
                  <a:pt x="368851" y="85223"/>
                </a:cubicBezTo>
                <a:cubicBezTo>
                  <a:pt x="376553" y="99622"/>
                  <a:pt x="382748" y="116421"/>
                  <a:pt x="387436" y="135620"/>
                </a:cubicBezTo>
                <a:cubicBezTo>
                  <a:pt x="396589" y="172231"/>
                  <a:pt x="401166" y="210406"/>
                  <a:pt x="401166" y="250143"/>
                </a:cubicBezTo>
                <a:cubicBezTo>
                  <a:pt x="401166" y="339217"/>
                  <a:pt x="386097" y="404403"/>
                  <a:pt x="355959" y="445703"/>
                </a:cubicBezTo>
                <a:cubicBezTo>
                  <a:pt x="325821" y="487003"/>
                  <a:pt x="273918" y="507653"/>
                  <a:pt x="200248" y="507653"/>
                </a:cubicBezTo>
                <a:cubicBezTo>
                  <a:pt x="158948" y="507653"/>
                  <a:pt x="125573" y="501067"/>
                  <a:pt x="100124" y="487896"/>
                </a:cubicBezTo>
                <a:cubicBezTo>
                  <a:pt x="74674" y="474725"/>
                  <a:pt x="53801" y="455414"/>
                  <a:pt x="37504" y="429965"/>
                </a:cubicBezTo>
                <a:cubicBezTo>
                  <a:pt x="25672" y="411882"/>
                  <a:pt x="16464" y="387158"/>
                  <a:pt x="9878" y="355792"/>
                </a:cubicBezTo>
                <a:cubicBezTo>
                  <a:pt x="3292" y="324427"/>
                  <a:pt x="0" y="289768"/>
                  <a:pt x="0" y="251817"/>
                </a:cubicBezTo>
                <a:cubicBezTo>
                  <a:pt x="0" y="158502"/>
                  <a:pt x="16798" y="93204"/>
                  <a:pt x="50396" y="55922"/>
                </a:cubicBezTo>
                <a:cubicBezTo>
                  <a:pt x="83994" y="18641"/>
                  <a:pt x="135173" y="0"/>
                  <a:pt x="20393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Title 1">
            <a:extLst>
              <a:ext uri="{FF2B5EF4-FFF2-40B4-BE49-F238E27FC236}">
                <a16:creationId xmlns:a16="http://schemas.microsoft.com/office/drawing/2014/main" id="{E145D114-D26B-4189-9690-E24F33B6F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MY" dirty="0">
                <a:solidFill>
                  <a:schemeClr val="bg1">
                    <a:lumMod val="95000"/>
                  </a:schemeClr>
                </a:solidFill>
              </a:rPr>
              <a:t>Characteristics of Alternative Assessment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9C7364B-3D6A-4605-936A-59419FC4739B}"/>
              </a:ext>
            </a:extLst>
          </p:cNvPr>
          <p:cNvSpPr/>
          <p:nvPr/>
        </p:nvSpPr>
        <p:spPr>
          <a:xfrm>
            <a:off x="0" y="6308725"/>
            <a:ext cx="9144000" cy="5492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MY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CDB7C541-09AD-4360-9498-1EC0069F78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857250"/>
            <a:ext cx="8229600" cy="1143000"/>
          </a:xfrm>
        </p:spPr>
        <p:txBody>
          <a:bodyPr/>
          <a:lstStyle/>
          <a:p>
            <a:r>
              <a:rPr lang="en-US" altLang="en-US" sz="2800" dirty="0">
                <a:solidFill>
                  <a:schemeClr val="bg1"/>
                </a:solidFill>
              </a:rPr>
              <a:t>ALTERNATIVE ASSESSMENT LADDER</a:t>
            </a:r>
          </a:p>
        </p:txBody>
      </p:sp>
      <p:pic>
        <p:nvPicPr>
          <p:cNvPr id="12291" name="Content Placeholder 3">
            <a:extLst>
              <a:ext uri="{FF2B5EF4-FFF2-40B4-BE49-F238E27FC236}">
                <a16:creationId xmlns:a16="http://schemas.microsoft.com/office/drawing/2014/main" id="{F16C3287-7F1B-4C10-B114-954A8C602C5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7040" y="1981676"/>
            <a:ext cx="8229600" cy="3744912"/>
          </a:xfrm>
        </p:spPr>
      </p:pic>
      <p:pic>
        <p:nvPicPr>
          <p:cNvPr id="12293" name="Picture 4">
            <a:extLst>
              <a:ext uri="{FF2B5EF4-FFF2-40B4-BE49-F238E27FC236}">
                <a16:creationId xmlns:a16="http://schemas.microsoft.com/office/drawing/2014/main" id="{F3C54D71-5AE0-40A3-AFCF-B6FE78D457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775" y="0"/>
            <a:ext cx="26892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5">
            <a:extLst>
              <a:ext uri="{FF2B5EF4-FFF2-40B4-BE49-F238E27FC236}">
                <a16:creationId xmlns:a16="http://schemas.microsoft.com/office/drawing/2014/main" id="{FF267D77-BBE9-4629-A330-93027E004D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43675"/>
            <a:ext cx="9144000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E9085-73AE-45E8-9DA0-5E070855A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6363"/>
            <a:ext cx="7886700" cy="73977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MY" dirty="0"/>
              <a:t>The Ladder of Alternative Assessment</a:t>
            </a:r>
          </a:p>
        </p:txBody>
      </p:sp>
      <p:pic>
        <p:nvPicPr>
          <p:cNvPr id="13315" name="Picture 2">
            <a:extLst>
              <a:ext uri="{FF2B5EF4-FFF2-40B4-BE49-F238E27FC236}">
                <a16:creationId xmlns:a16="http://schemas.microsoft.com/office/drawing/2014/main" id="{6603BF1E-8230-455B-8E6C-5CEDC8F7FC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275" y="1050925"/>
            <a:ext cx="7283450" cy="509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3A44DB9-EEDB-486A-9093-76F4F693D6AB}"/>
              </a:ext>
            </a:extLst>
          </p:cNvPr>
          <p:cNvSpPr/>
          <p:nvPr/>
        </p:nvSpPr>
        <p:spPr>
          <a:xfrm>
            <a:off x="0" y="6308725"/>
            <a:ext cx="9144000" cy="5492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MY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317" name="Picture 4">
            <a:extLst>
              <a:ext uri="{FF2B5EF4-FFF2-40B4-BE49-F238E27FC236}">
                <a16:creationId xmlns:a16="http://schemas.microsoft.com/office/drawing/2014/main" id="{A318C1B2-5A43-4119-8E49-4CBB71A9D0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43675"/>
            <a:ext cx="9144000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CDB7C541-09AD-4360-9498-1EC0069F78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882458"/>
            <a:ext cx="8229600" cy="1143000"/>
          </a:xfrm>
        </p:spPr>
        <p:txBody>
          <a:bodyPr/>
          <a:lstStyle/>
          <a:p>
            <a:r>
              <a:rPr lang="en-US" altLang="en-US" sz="2800" dirty="0">
                <a:solidFill>
                  <a:schemeClr val="bg1"/>
                </a:solidFill>
              </a:rPr>
              <a:t>KAHOOT!!</a:t>
            </a:r>
          </a:p>
        </p:txBody>
      </p:sp>
      <p:pic>
        <p:nvPicPr>
          <p:cNvPr id="12293" name="Picture 4">
            <a:extLst>
              <a:ext uri="{FF2B5EF4-FFF2-40B4-BE49-F238E27FC236}">
                <a16:creationId xmlns:a16="http://schemas.microsoft.com/office/drawing/2014/main" id="{F3C54D71-5AE0-40A3-AFCF-B6FE78D457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775" y="0"/>
            <a:ext cx="26892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5">
            <a:extLst>
              <a:ext uri="{FF2B5EF4-FFF2-40B4-BE49-F238E27FC236}">
                <a16:creationId xmlns:a16="http://schemas.microsoft.com/office/drawing/2014/main" id="{FF267D77-BBE9-4629-A330-93027E004D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49073"/>
            <a:ext cx="9144000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61CAF5-B9DF-491B-9065-69832B136C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743200"/>
            <a:ext cx="7886700" cy="4957763"/>
          </a:xfrm>
        </p:spPr>
        <p:txBody>
          <a:bodyPr/>
          <a:lstStyle/>
          <a:p>
            <a:r>
              <a:rPr lang="en-MY" dirty="0">
                <a:solidFill>
                  <a:schemeClr val="bg1"/>
                </a:solidFill>
              </a:rPr>
              <a:t>1- </a:t>
            </a:r>
            <a:r>
              <a:rPr lang="en-MY" dirty="0">
                <a:solidFill>
                  <a:schemeClr val="accent5"/>
                </a:solidFill>
              </a:rPr>
              <a:t>Differentiate</a:t>
            </a:r>
            <a:r>
              <a:rPr lang="en-MY" dirty="0">
                <a:solidFill>
                  <a:schemeClr val="bg1"/>
                </a:solidFill>
              </a:rPr>
              <a:t> between online alternative and traditional assessment</a:t>
            </a:r>
          </a:p>
          <a:p>
            <a:endParaRPr lang="en-MY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700CAE6-E860-4A11-906D-1CDDFEC0A4B9}"/>
              </a:ext>
            </a:extLst>
          </p:cNvPr>
          <p:cNvSpPr/>
          <p:nvPr/>
        </p:nvSpPr>
        <p:spPr>
          <a:xfrm>
            <a:off x="0" y="6308726"/>
            <a:ext cx="9144000" cy="2403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MY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36925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CDB7C541-09AD-4360-9498-1EC0069F78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882458"/>
            <a:ext cx="8229600" cy="1143000"/>
          </a:xfrm>
        </p:spPr>
        <p:txBody>
          <a:bodyPr/>
          <a:lstStyle/>
          <a:p>
            <a:r>
              <a:rPr lang="en-US" altLang="en-US" sz="2800" dirty="0">
                <a:solidFill>
                  <a:schemeClr val="bg1"/>
                </a:solidFill>
              </a:rPr>
              <a:t>MENTI METER!!</a:t>
            </a:r>
          </a:p>
        </p:txBody>
      </p:sp>
      <p:pic>
        <p:nvPicPr>
          <p:cNvPr id="12293" name="Picture 4">
            <a:extLst>
              <a:ext uri="{FF2B5EF4-FFF2-40B4-BE49-F238E27FC236}">
                <a16:creationId xmlns:a16="http://schemas.microsoft.com/office/drawing/2014/main" id="{F3C54D71-5AE0-40A3-AFCF-B6FE78D457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775" y="0"/>
            <a:ext cx="26892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5">
            <a:extLst>
              <a:ext uri="{FF2B5EF4-FFF2-40B4-BE49-F238E27FC236}">
                <a16:creationId xmlns:a16="http://schemas.microsoft.com/office/drawing/2014/main" id="{FF267D77-BBE9-4629-A330-93027E004D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49073"/>
            <a:ext cx="9144000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61CAF5-B9DF-491B-9065-69832B136C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743200"/>
            <a:ext cx="7886700" cy="4957763"/>
          </a:xfrm>
        </p:spPr>
        <p:txBody>
          <a:bodyPr/>
          <a:lstStyle/>
          <a:p>
            <a:r>
              <a:rPr lang="en-MY" dirty="0">
                <a:solidFill>
                  <a:srgbClr val="FFFF00"/>
                </a:solidFill>
              </a:rPr>
              <a:t>Write one word that represents an alternative assessment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700CAE6-E860-4A11-906D-1CDDFEC0A4B9}"/>
              </a:ext>
            </a:extLst>
          </p:cNvPr>
          <p:cNvSpPr/>
          <p:nvPr/>
        </p:nvSpPr>
        <p:spPr>
          <a:xfrm>
            <a:off x="0" y="6308726"/>
            <a:ext cx="9144000" cy="2403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MY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27663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Title 1">
            <a:extLst>
              <a:ext uri="{FF2B5EF4-FFF2-40B4-BE49-F238E27FC236}">
                <a16:creationId xmlns:a16="http://schemas.microsoft.com/office/drawing/2014/main" id="{DEE87765-7F18-44A9-9D49-9F3E9DFF0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9" y="8021"/>
            <a:ext cx="8229601" cy="857250"/>
          </a:xfrm>
        </p:spPr>
        <p:txBody>
          <a:bodyPr/>
          <a:lstStyle/>
          <a:p>
            <a:r>
              <a:rPr lang="en-MY" altLang="en-US" b="1" dirty="0"/>
              <a:t>Examples of alternative assessment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833ACD6A-2291-44C5-9C5A-AEEA332A68B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9473332"/>
              </p:ext>
            </p:extLst>
          </p:nvPr>
        </p:nvGraphicFramePr>
        <p:xfrm>
          <a:off x="-381000" y="914400"/>
          <a:ext cx="10363200" cy="754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465E8-FA11-4DFD-9926-AA411C8AE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b="1" dirty="0"/>
              <a:t>LEARNING OUTCOMES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8004BE-826E-403D-8B6C-53E11390F9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MY" dirty="0"/>
              <a:t>At the end of the course, participants will be able to</a:t>
            </a:r>
          </a:p>
          <a:p>
            <a:pPr marL="0" indent="0">
              <a:buNone/>
            </a:pPr>
            <a:endParaRPr lang="en-MY" dirty="0"/>
          </a:p>
          <a:p>
            <a:pPr marL="0" indent="0">
              <a:buNone/>
            </a:pPr>
            <a:r>
              <a:rPr lang="en-MY" dirty="0"/>
              <a:t>1- </a:t>
            </a:r>
            <a:r>
              <a:rPr lang="en-MY" dirty="0">
                <a:solidFill>
                  <a:srgbClr val="FF0000"/>
                </a:solidFill>
              </a:rPr>
              <a:t>Differentiate </a:t>
            </a:r>
            <a:r>
              <a:rPr lang="en-MY" dirty="0"/>
              <a:t>between online alternative and traditional assessment</a:t>
            </a:r>
          </a:p>
          <a:p>
            <a:pPr marL="0" indent="0">
              <a:buNone/>
            </a:pPr>
            <a:endParaRPr lang="en-MY" dirty="0"/>
          </a:p>
          <a:p>
            <a:pPr marL="0" indent="0">
              <a:buNone/>
            </a:pPr>
            <a:r>
              <a:rPr lang="en-MY" dirty="0"/>
              <a:t>2-</a:t>
            </a:r>
            <a:r>
              <a:rPr lang="en-MY" dirty="0">
                <a:solidFill>
                  <a:srgbClr val="FF0000"/>
                </a:solidFill>
              </a:rPr>
              <a:t> Select </a:t>
            </a:r>
            <a:r>
              <a:rPr lang="en-MY" dirty="0"/>
              <a:t>an</a:t>
            </a:r>
            <a:r>
              <a:rPr lang="en-MY" dirty="0">
                <a:solidFill>
                  <a:srgbClr val="FF0000"/>
                </a:solidFill>
              </a:rPr>
              <a:t> </a:t>
            </a:r>
            <a:r>
              <a:rPr lang="en-MY" dirty="0"/>
              <a:t>online alternative assessment method suitable for one of your CLOs.</a:t>
            </a:r>
          </a:p>
          <a:p>
            <a:pPr marL="0" indent="0">
              <a:buNone/>
            </a:pPr>
            <a:endParaRPr lang="en-MY" dirty="0"/>
          </a:p>
          <a:p>
            <a:pPr marL="0" indent="0">
              <a:buNone/>
            </a:pPr>
            <a:r>
              <a:rPr lang="en-MY" dirty="0"/>
              <a:t>3- </a:t>
            </a:r>
            <a:r>
              <a:rPr lang="en-MY" dirty="0">
                <a:solidFill>
                  <a:srgbClr val="FF0000"/>
                </a:solidFill>
              </a:rPr>
              <a:t>Create</a:t>
            </a:r>
            <a:r>
              <a:rPr lang="en-MY" dirty="0"/>
              <a:t> an online alternative assessment that suitable for summative assessment</a:t>
            </a:r>
          </a:p>
        </p:txBody>
      </p:sp>
    </p:spTree>
    <p:extLst>
      <p:ext uri="{BB962C8B-B14F-4D97-AF65-F5344CB8AC3E}">
        <p14:creationId xmlns:p14="http://schemas.microsoft.com/office/powerpoint/2010/main" val="24325296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A4454-DA61-4DE0-9A22-6F2750474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Example of online Alternative Assessment (Mind Map)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712CCAE-E787-4B96-95F4-BA53750E6A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114780"/>
            <a:ext cx="8229600" cy="3496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9679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A4454-DA61-4DE0-9A22-6F2750474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Example of online Alternative Assessment (Critical Reflection)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A0EC271-86B6-4BAB-A077-A57C188F0B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687" y="1417638"/>
            <a:ext cx="7215759" cy="4954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1400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A4454-DA61-4DE0-9A22-6F2750474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Example of online Alternative Assessment (Discussion Boards)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D690A9-9AE0-477C-AF23-0CA2C1D624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" y="1905000"/>
            <a:ext cx="8610600" cy="269884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97625C5-B4F8-4BC5-8DD3-3CBCB346C9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50" y="4724400"/>
            <a:ext cx="8496300" cy="1581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6194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A4454-DA61-4DE0-9A22-6F2750474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Example of online Alternative Assessment (Discussion Boards)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D690A9-9AE0-477C-AF23-0CA2C1D624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" y="1905000"/>
            <a:ext cx="8610600" cy="269884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97625C5-B4F8-4BC5-8DD3-3CBCB346C9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50" y="4724400"/>
            <a:ext cx="8496300" cy="1581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3523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A4454-DA61-4DE0-9A22-6F2750474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Example of online Alternative Assessment (Find the Error)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091D49-EF00-4CA8-B780-B725C91D2F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905000"/>
            <a:ext cx="8763000" cy="346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9993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A4454-DA61-4DE0-9A22-6F2750474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Example of online Alternative Assessment (PBL)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EA6654-7073-4179-B158-60B0DCD19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600200"/>
            <a:ext cx="8839200" cy="260856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B28F02B-F884-4E4F-BA48-779E814897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0" y="4244321"/>
            <a:ext cx="8940800" cy="1868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8720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A4454-DA61-4DE0-9A22-6F2750474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Example of online Alternative Assessment (PBL)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FCCD39-252B-484C-813A-DDD0303240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600200"/>
            <a:ext cx="8686800" cy="4416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4119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CDB7C541-09AD-4360-9498-1EC0069F78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857250"/>
            <a:ext cx="8229600" cy="1143000"/>
          </a:xfrm>
        </p:spPr>
        <p:txBody>
          <a:bodyPr/>
          <a:lstStyle/>
          <a:p>
            <a:r>
              <a:rPr lang="en-US" altLang="en-US" sz="2800" dirty="0"/>
              <a:t>PRESENTATION</a:t>
            </a:r>
            <a:endParaRPr lang="en-US" altLang="en-US" sz="2800" dirty="0">
              <a:solidFill>
                <a:schemeClr val="bg1"/>
              </a:solidFill>
            </a:endParaRPr>
          </a:p>
        </p:txBody>
      </p:sp>
      <p:pic>
        <p:nvPicPr>
          <p:cNvPr id="12293" name="Picture 4">
            <a:extLst>
              <a:ext uri="{FF2B5EF4-FFF2-40B4-BE49-F238E27FC236}">
                <a16:creationId xmlns:a16="http://schemas.microsoft.com/office/drawing/2014/main" id="{F3C54D71-5AE0-40A3-AFCF-B6FE78D457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775" y="0"/>
            <a:ext cx="26892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5">
            <a:extLst>
              <a:ext uri="{FF2B5EF4-FFF2-40B4-BE49-F238E27FC236}">
                <a16:creationId xmlns:a16="http://schemas.microsoft.com/office/drawing/2014/main" id="{FF267D77-BBE9-4629-A330-93027E004D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49073"/>
            <a:ext cx="9144000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61CAF5-B9DF-491B-9065-69832B136C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581149"/>
            <a:ext cx="7886700" cy="4957763"/>
          </a:xfrm>
        </p:spPr>
        <p:txBody>
          <a:bodyPr/>
          <a:lstStyle/>
          <a:p>
            <a:pPr marL="0" indent="0">
              <a:buNone/>
            </a:pPr>
            <a:r>
              <a:rPr lang="en-MY" dirty="0">
                <a:solidFill>
                  <a:schemeClr val="bg1"/>
                </a:solidFill>
              </a:rPr>
              <a:t>2-</a:t>
            </a:r>
            <a:r>
              <a:rPr lang="en-MY" dirty="0">
                <a:solidFill>
                  <a:srgbClr val="FF0000"/>
                </a:solidFill>
              </a:rPr>
              <a:t> Select </a:t>
            </a:r>
            <a:r>
              <a:rPr lang="en-MY" dirty="0">
                <a:solidFill>
                  <a:schemeClr val="bg1"/>
                </a:solidFill>
              </a:rPr>
              <a:t>an online alternative assessment method that is suitable for one of your CLO.</a:t>
            </a:r>
          </a:p>
          <a:p>
            <a:endParaRPr lang="en-MY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700CAE6-E860-4A11-906D-1CDDFEC0A4B9}"/>
              </a:ext>
            </a:extLst>
          </p:cNvPr>
          <p:cNvSpPr/>
          <p:nvPr/>
        </p:nvSpPr>
        <p:spPr>
          <a:xfrm>
            <a:off x="0" y="6308726"/>
            <a:ext cx="9144000" cy="2403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MY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D861570-3CC7-4821-8FAF-4B06B5A747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5900514"/>
              </p:ext>
            </p:extLst>
          </p:nvPr>
        </p:nvGraphicFramePr>
        <p:xfrm>
          <a:off x="838200" y="3026728"/>
          <a:ext cx="7162800" cy="128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2560">
                  <a:extLst>
                    <a:ext uri="{9D8B030D-6E8A-4147-A177-3AD203B41FA5}">
                      <a16:colId xmlns:a16="http://schemas.microsoft.com/office/drawing/2014/main" val="2638754383"/>
                    </a:ext>
                  </a:extLst>
                </a:gridCol>
                <a:gridCol w="1432560">
                  <a:extLst>
                    <a:ext uri="{9D8B030D-6E8A-4147-A177-3AD203B41FA5}">
                      <a16:colId xmlns:a16="http://schemas.microsoft.com/office/drawing/2014/main" val="3537090863"/>
                    </a:ext>
                  </a:extLst>
                </a:gridCol>
                <a:gridCol w="1432560">
                  <a:extLst>
                    <a:ext uri="{9D8B030D-6E8A-4147-A177-3AD203B41FA5}">
                      <a16:colId xmlns:a16="http://schemas.microsoft.com/office/drawing/2014/main" val="1430251912"/>
                    </a:ext>
                  </a:extLst>
                </a:gridCol>
                <a:gridCol w="1432560">
                  <a:extLst>
                    <a:ext uri="{9D8B030D-6E8A-4147-A177-3AD203B41FA5}">
                      <a16:colId xmlns:a16="http://schemas.microsoft.com/office/drawing/2014/main" val="120399756"/>
                    </a:ext>
                  </a:extLst>
                </a:gridCol>
                <a:gridCol w="1432560">
                  <a:extLst>
                    <a:ext uri="{9D8B030D-6E8A-4147-A177-3AD203B41FA5}">
                      <a16:colId xmlns:a16="http://schemas.microsoft.com/office/drawing/2014/main" val="990195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MY" dirty="0"/>
                        <a:t>CLO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Online Assessment Methods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Description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Online Assessment Platform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Online Assessment Tools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21876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20987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36394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CDB7C541-09AD-4360-9498-1EC0069F78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857250"/>
            <a:ext cx="8229600" cy="1143000"/>
          </a:xfrm>
        </p:spPr>
        <p:txBody>
          <a:bodyPr/>
          <a:lstStyle/>
          <a:p>
            <a:r>
              <a:rPr lang="en-US" altLang="en-US" sz="2800" dirty="0"/>
              <a:t>PRESENTATION</a:t>
            </a:r>
            <a:endParaRPr lang="en-US" altLang="en-US" sz="2800" dirty="0">
              <a:solidFill>
                <a:schemeClr val="bg1"/>
              </a:solidFill>
            </a:endParaRPr>
          </a:p>
        </p:txBody>
      </p:sp>
      <p:pic>
        <p:nvPicPr>
          <p:cNvPr id="12293" name="Picture 4">
            <a:extLst>
              <a:ext uri="{FF2B5EF4-FFF2-40B4-BE49-F238E27FC236}">
                <a16:creationId xmlns:a16="http://schemas.microsoft.com/office/drawing/2014/main" id="{F3C54D71-5AE0-40A3-AFCF-B6FE78D457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775" y="0"/>
            <a:ext cx="26892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5">
            <a:extLst>
              <a:ext uri="{FF2B5EF4-FFF2-40B4-BE49-F238E27FC236}">
                <a16:creationId xmlns:a16="http://schemas.microsoft.com/office/drawing/2014/main" id="{FF267D77-BBE9-4629-A330-93027E004D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49073"/>
            <a:ext cx="9144000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61CAF5-B9DF-491B-9065-69832B136C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581149"/>
            <a:ext cx="7886700" cy="4957763"/>
          </a:xfrm>
        </p:spPr>
        <p:txBody>
          <a:bodyPr/>
          <a:lstStyle/>
          <a:p>
            <a:pPr marL="0" indent="0">
              <a:buNone/>
            </a:pPr>
            <a:r>
              <a:rPr lang="en-MY" dirty="0">
                <a:solidFill>
                  <a:schemeClr val="bg1"/>
                </a:solidFill>
              </a:rPr>
              <a:t>2-</a:t>
            </a:r>
            <a:r>
              <a:rPr lang="en-MY" dirty="0">
                <a:solidFill>
                  <a:srgbClr val="FF0000"/>
                </a:solidFill>
              </a:rPr>
              <a:t> Select </a:t>
            </a:r>
            <a:r>
              <a:rPr lang="en-MY" dirty="0">
                <a:solidFill>
                  <a:schemeClr val="bg1"/>
                </a:solidFill>
              </a:rPr>
              <a:t>an online alternative assessment method that is suitable for one of your CLO.</a:t>
            </a:r>
          </a:p>
          <a:p>
            <a:endParaRPr lang="en-MY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700CAE6-E860-4A11-906D-1CDDFEC0A4B9}"/>
              </a:ext>
            </a:extLst>
          </p:cNvPr>
          <p:cNvSpPr/>
          <p:nvPr/>
        </p:nvSpPr>
        <p:spPr>
          <a:xfrm>
            <a:off x="0" y="6308726"/>
            <a:ext cx="9144000" cy="2403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MY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D861570-3CC7-4821-8FAF-4B06B5A747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3017148"/>
              </p:ext>
            </p:extLst>
          </p:nvPr>
        </p:nvGraphicFramePr>
        <p:xfrm>
          <a:off x="228600" y="3026728"/>
          <a:ext cx="8610600" cy="265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2120">
                  <a:extLst>
                    <a:ext uri="{9D8B030D-6E8A-4147-A177-3AD203B41FA5}">
                      <a16:colId xmlns:a16="http://schemas.microsoft.com/office/drawing/2014/main" val="2638754383"/>
                    </a:ext>
                  </a:extLst>
                </a:gridCol>
                <a:gridCol w="1722120">
                  <a:extLst>
                    <a:ext uri="{9D8B030D-6E8A-4147-A177-3AD203B41FA5}">
                      <a16:colId xmlns:a16="http://schemas.microsoft.com/office/drawing/2014/main" val="3537090863"/>
                    </a:ext>
                  </a:extLst>
                </a:gridCol>
                <a:gridCol w="1722120">
                  <a:extLst>
                    <a:ext uri="{9D8B030D-6E8A-4147-A177-3AD203B41FA5}">
                      <a16:colId xmlns:a16="http://schemas.microsoft.com/office/drawing/2014/main" val="1430251912"/>
                    </a:ext>
                  </a:extLst>
                </a:gridCol>
                <a:gridCol w="1722120">
                  <a:extLst>
                    <a:ext uri="{9D8B030D-6E8A-4147-A177-3AD203B41FA5}">
                      <a16:colId xmlns:a16="http://schemas.microsoft.com/office/drawing/2014/main" val="120399756"/>
                    </a:ext>
                  </a:extLst>
                </a:gridCol>
                <a:gridCol w="1722120">
                  <a:extLst>
                    <a:ext uri="{9D8B030D-6E8A-4147-A177-3AD203B41FA5}">
                      <a16:colId xmlns:a16="http://schemas.microsoft.com/office/drawing/2014/main" val="990195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MY" dirty="0"/>
                        <a:t>CLO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Online Assessment Methods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Description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Online Assessment Platform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Online Assessment Tools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21876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MY" dirty="0"/>
                        <a:t>Students should be able to conduct virtual FGD to construct the themes (PLO5)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Virtual Focus Group Discussion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Students will moderate the FGD among 3 experts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 err="1"/>
                        <a:t>Webex</a:t>
                      </a:r>
                      <a:r>
                        <a:rPr lang="en-MY" dirty="0"/>
                        <a:t>/ Zoom/ Google Meet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Rubric for Communication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20987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92008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B712DD9D-E4D0-4556-B2C9-BD6AAA0A3B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71525" y="939800"/>
            <a:ext cx="8229600" cy="1143000"/>
          </a:xfrm>
        </p:spPr>
        <p:txBody>
          <a:bodyPr/>
          <a:lstStyle/>
          <a:p>
            <a:r>
              <a:rPr lang="en-US" altLang="en-US" sz="2800" dirty="0">
                <a:solidFill>
                  <a:schemeClr val="bg1"/>
                </a:solidFill>
              </a:rPr>
              <a:t>CYCLE OF  FORMATIVE ALTERNATIVE ASSESSMENT</a:t>
            </a:r>
          </a:p>
        </p:txBody>
      </p:sp>
      <p:pic>
        <p:nvPicPr>
          <p:cNvPr id="14339" name="Content Placeholder 3">
            <a:extLst>
              <a:ext uri="{FF2B5EF4-FFF2-40B4-BE49-F238E27FC236}">
                <a16:creationId xmlns:a16="http://schemas.microsoft.com/office/drawing/2014/main" id="{9C0D8016-36DA-4E8B-9AEE-75CFE6D62CD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6013" y="2060575"/>
            <a:ext cx="7540625" cy="3952875"/>
          </a:xfrm>
        </p:spPr>
      </p:pic>
      <p:pic>
        <p:nvPicPr>
          <p:cNvPr id="14340" name="Picture 3">
            <a:extLst>
              <a:ext uri="{FF2B5EF4-FFF2-40B4-BE49-F238E27FC236}">
                <a16:creationId xmlns:a16="http://schemas.microsoft.com/office/drawing/2014/main" id="{73F710E8-44A6-438A-987E-B49DEDCDB4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775" y="0"/>
            <a:ext cx="26892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5">
            <a:extLst>
              <a:ext uri="{FF2B5EF4-FFF2-40B4-BE49-F238E27FC236}">
                <a16:creationId xmlns:a16="http://schemas.microsoft.com/office/drawing/2014/main" id="{520336A7-2A2E-420F-8150-DD335DD35A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43675"/>
            <a:ext cx="9144000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D90E9F-66B3-4462-B923-5FD82C955B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50" y="908050"/>
            <a:ext cx="8229600" cy="4525963"/>
          </a:xfrm>
        </p:spPr>
        <p:txBody>
          <a:bodyPr/>
          <a:lstStyle/>
          <a:p>
            <a:pPr marL="255985" indent="-255985" eaLnBrk="1" hangingPunct="1">
              <a:buClr>
                <a:srgbClr val="3333CC"/>
              </a:buClr>
              <a:buSzPct val="60000"/>
              <a:buFont typeface="Calibri" panose="020F0502020204030204" pitchFamily="34" charset="0"/>
              <a:buNone/>
              <a:tabLst>
                <a:tab pos="683419" algn="l"/>
                <a:tab pos="1369219" algn="l"/>
                <a:tab pos="2055019" algn="l"/>
                <a:tab pos="2740819" algn="l"/>
                <a:tab pos="3426619" algn="l"/>
                <a:tab pos="4112419" algn="l"/>
                <a:tab pos="4798219" algn="l"/>
                <a:tab pos="5484019" algn="l"/>
                <a:tab pos="6169819" algn="l"/>
                <a:tab pos="6855619" algn="l"/>
                <a:tab pos="7541419" algn="l"/>
              </a:tabLst>
              <a:defRPr/>
            </a:pPr>
            <a:endParaRPr lang="en-GB" b="1" dirty="0"/>
          </a:p>
          <a:p>
            <a:pPr marL="255985" indent="-255985" eaLnBrk="1" hangingPunct="1">
              <a:buClr>
                <a:srgbClr val="3333CC"/>
              </a:buClr>
              <a:buSzPct val="60000"/>
              <a:buFont typeface="Calibri" panose="020F0502020204030204" pitchFamily="34" charset="0"/>
              <a:buNone/>
              <a:tabLst>
                <a:tab pos="683419" algn="l"/>
                <a:tab pos="1369219" algn="l"/>
                <a:tab pos="2055019" algn="l"/>
                <a:tab pos="2740819" algn="l"/>
                <a:tab pos="3426619" algn="l"/>
                <a:tab pos="4112419" algn="l"/>
                <a:tab pos="4798219" algn="l"/>
                <a:tab pos="5484019" algn="l"/>
                <a:tab pos="6169819" algn="l"/>
                <a:tab pos="6855619" algn="l"/>
                <a:tab pos="7541419" algn="l"/>
              </a:tabLst>
              <a:defRPr/>
            </a:pPr>
            <a:r>
              <a:rPr lang="en-GB" b="1" dirty="0"/>
              <a:t>	</a:t>
            </a:r>
            <a:r>
              <a:rPr lang="en-GB" b="1" dirty="0">
                <a:solidFill>
                  <a:schemeClr val="bg1"/>
                </a:solidFill>
              </a:rPr>
              <a:t>“Assessment is at the heart of student experience”  </a:t>
            </a:r>
          </a:p>
          <a:p>
            <a:pPr marL="255985" indent="-255985" eaLnBrk="1" hangingPunct="1">
              <a:buClr>
                <a:srgbClr val="3333CC"/>
              </a:buClr>
              <a:buSzPct val="60000"/>
              <a:buFont typeface="Calibri" panose="020F0502020204030204" pitchFamily="34" charset="0"/>
              <a:buNone/>
              <a:tabLst>
                <a:tab pos="683419" algn="l"/>
                <a:tab pos="1369219" algn="l"/>
                <a:tab pos="2055019" algn="l"/>
                <a:tab pos="2740819" algn="l"/>
                <a:tab pos="3426619" algn="l"/>
                <a:tab pos="4112419" algn="l"/>
                <a:tab pos="4798219" algn="l"/>
                <a:tab pos="5484019" algn="l"/>
                <a:tab pos="6169819" algn="l"/>
                <a:tab pos="6855619" algn="l"/>
                <a:tab pos="7541419" algn="l"/>
              </a:tabLst>
              <a:defRPr/>
            </a:pPr>
            <a:r>
              <a:rPr lang="en-GB" sz="1800" b="1" dirty="0">
                <a:solidFill>
                  <a:schemeClr val="bg1"/>
                </a:solidFill>
              </a:rPr>
              <a:t>					Brown and Knight (1994)</a:t>
            </a:r>
          </a:p>
          <a:p>
            <a:pPr marL="255985" indent="-255985" eaLnBrk="1" hangingPunct="1">
              <a:buClr>
                <a:srgbClr val="3333CC"/>
              </a:buClr>
              <a:buSzPct val="60000"/>
              <a:buFont typeface="Wingdings" charset="2"/>
              <a:buChar char=""/>
              <a:tabLst>
                <a:tab pos="683419" algn="l"/>
                <a:tab pos="1369219" algn="l"/>
                <a:tab pos="2055019" algn="l"/>
                <a:tab pos="2740819" algn="l"/>
                <a:tab pos="3426619" algn="l"/>
                <a:tab pos="4112419" algn="l"/>
                <a:tab pos="4798219" algn="l"/>
                <a:tab pos="5484019" algn="l"/>
                <a:tab pos="6169819" algn="l"/>
                <a:tab pos="6855619" algn="l"/>
                <a:tab pos="7541419" algn="l"/>
              </a:tabLst>
              <a:defRPr/>
            </a:pPr>
            <a:endParaRPr lang="en-GB" b="1" dirty="0">
              <a:solidFill>
                <a:schemeClr val="bg1"/>
              </a:solidFill>
            </a:endParaRPr>
          </a:p>
          <a:p>
            <a:pPr marL="294085" indent="-213122" eaLnBrk="1" hangingPunct="1">
              <a:buClr>
                <a:srgbClr val="FF0000"/>
              </a:buClr>
              <a:buSzPct val="55000"/>
              <a:buFont typeface="Calibri" panose="020F0502020204030204" pitchFamily="34" charset="0"/>
              <a:buNone/>
              <a:tabLst>
                <a:tab pos="683419" algn="l"/>
                <a:tab pos="1369219" algn="l"/>
                <a:tab pos="2055019" algn="l"/>
                <a:tab pos="2740819" algn="l"/>
                <a:tab pos="3426619" algn="l"/>
                <a:tab pos="4112419" algn="l"/>
                <a:tab pos="4798219" algn="l"/>
                <a:tab pos="5484019" algn="l"/>
                <a:tab pos="6169819" algn="l"/>
                <a:tab pos="6855619" algn="l"/>
                <a:tab pos="7541419" algn="l"/>
              </a:tabLst>
              <a:defRPr/>
            </a:pPr>
            <a:r>
              <a:rPr lang="en-GB" b="1" dirty="0">
                <a:solidFill>
                  <a:schemeClr val="bg1"/>
                </a:solidFill>
              </a:rPr>
              <a:t>	“If you want to change student learning then change the method of assessment”</a:t>
            </a:r>
          </a:p>
          <a:p>
            <a:pPr marL="777479" lvl="2" indent="-213122" eaLnBrk="1" hangingPunct="1">
              <a:buClr>
                <a:srgbClr val="FF0000"/>
              </a:buClr>
              <a:buSzPct val="55000"/>
              <a:buFont typeface="Arial" panose="020B0604020202020204" pitchFamily="34" charset="0"/>
              <a:buNone/>
              <a:tabLst>
                <a:tab pos="683419" algn="l"/>
                <a:tab pos="1369219" algn="l"/>
                <a:tab pos="2055019" algn="l"/>
                <a:tab pos="2740819" algn="l"/>
                <a:tab pos="3426619" algn="l"/>
                <a:tab pos="4112419" algn="l"/>
                <a:tab pos="4798219" algn="l"/>
                <a:tab pos="5484019" algn="l"/>
                <a:tab pos="6169819" algn="l"/>
                <a:tab pos="6855619" algn="l"/>
                <a:tab pos="7541419" algn="l"/>
              </a:tabLst>
              <a:defRPr/>
            </a:pPr>
            <a:r>
              <a:rPr lang="en-GB" sz="1800" b="1" dirty="0">
                <a:solidFill>
                  <a:schemeClr val="bg1"/>
                </a:solidFill>
              </a:rPr>
              <a:t>				</a:t>
            </a:r>
          </a:p>
          <a:p>
            <a:pPr marL="777479" lvl="2" indent="-213122" eaLnBrk="1" hangingPunct="1">
              <a:buClr>
                <a:srgbClr val="FF0000"/>
              </a:buClr>
              <a:buSzPct val="55000"/>
              <a:buFont typeface="Arial" panose="020B0604020202020204" pitchFamily="34" charset="0"/>
              <a:buNone/>
              <a:tabLst>
                <a:tab pos="683419" algn="l"/>
                <a:tab pos="1369219" algn="l"/>
                <a:tab pos="2055019" algn="l"/>
                <a:tab pos="2740819" algn="l"/>
                <a:tab pos="3426619" algn="l"/>
                <a:tab pos="4112419" algn="l"/>
                <a:tab pos="4798219" algn="l"/>
                <a:tab pos="5484019" algn="l"/>
                <a:tab pos="6169819" algn="l"/>
                <a:tab pos="6855619" algn="l"/>
                <a:tab pos="7541419" algn="l"/>
              </a:tabLst>
              <a:defRPr/>
            </a:pPr>
            <a:r>
              <a:rPr lang="en-GB" sz="1800" b="1" dirty="0">
                <a:solidFill>
                  <a:schemeClr val="bg1"/>
                </a:solidFill>
              </a:rPr>
              <a:t>				Brown, Bull &amp; Pendlebury (1997)</a:t>
            </a:r>
          </a:p>
          <a:p>
            <a:pPr eaLnBrk="1" hangingPunct="1">
              <a:defRPr/>
            </a:pPr>
            <a:endParaRPr lang="en-GB" dirty="0"/>
          </a:p>
          <a:p>
            <a:pPr eaLnBrk="1" hangingPunct="1">
              <a:defRPr/>
            </a:pPr>
            <a:endParaRPr lang="en-GB" dirty="0"/>
          </a:p>
        </p:txBody>
      </p:sp>
      <p:pic>
        <p:nvPicPr>
          <p:cNvPr id="6147" name="Picture 3">
            <a:extLst>
              <a:ext uri="{FF2B5EF4-FFF2-40B4-BE49-F238E27FC236}">
                <a16:creationId xmlns:a16="http://schemas.microsoft.com/office/drawing/2014/main" id="{3B48E280-1DBA-4357-8547-ED3EDEBA8C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43675"/>
            <a:ext cx="9144000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>
            <a:extLst>
              <a:ext uri="{FF2B5EF4-FFF2-40B4-BE49-F238E27FC236}">
                <a16:creationId xmlns:a16="http://schemas.microsoft.com/office/drawing/2014/main" id="{AC0202E2-D6E6-4B97-8689-D61A2571FF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775" y="0"/>
            <a:ext cx="26892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7368F260-46BA-456A-BF45-D181C8ED83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028700"/>
            <a:ext cx="8229600" cy="1143000"/>
          </a:xfrm>
        </p:spPr>
        <p:txBody>
          <a:bodyPr/>
          <a:lstStyle/>
          <a:p>
            <a:r>
              <a:rPr lang="en-US" altLang="en-US" sz="2800">
                <a:solidFill>
                  <a:srgbClr val="FFFF00"/>
                </a:solidFill>
              </a:rPr>
              <a:t>CYCLE OF ALTERNATIVE ASSESSMENT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6D6019-FAFF-4469-B570-FA3E783B4C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038" y="2332038"/>
            <a:ext cx="8229600" cy="4525962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sz="2800" dirty="0">
                <a:solidFill>
                  <a:srgbClr val="FF0000"/>
                </a:solidFill>
              </a:rPr>
              <a:t>1.IDENTIFY OUTCOMES</a:t>
            </a:r>
          </a:p>
          <a:p>
            <a:pPr algn="just">
              <a:buFont typeface="Courier New" panose="02070309020205020404" pitchFamily="49" charset="0"/>
              <a:buChar char="o"/>
              <a:defRPr/>
            </a:pPr>
            <a:r>
              <a:rPr lang="en-US" sz="2800" dirty="0">
                <a:solidFill>
                  <a:schemeClr val="bg1"/>
                </a:solidFill>
              </a:rPr>
              <a:t>Measure the behavior expected from the outcomes</a:t>
            </a:r>
          </a:p>
          <a:p>
            <a:pPr algn="just">
              <a:buFont typeface="Courier New" panose="02070309020205020404" pitchFamily="49" charset="0"/>
              <a:buChar char="o"/>
              <a:defRPr/>
            </a:pPr>
            <a:r>
              <a:rPr lang="en-US" sz="2800" dirty="0">
                <a:solidFill>
                  <a:schemeClr val="bg1"/>
                </a:solidFill>
              </a:rPr>
              <a:t>Can be in cognitive, affective and psychomotor</a:t>
            </a:r>
          </a:p>
          <a:p>
            <a:pPr algn="just">
              <a:buFont typeface="Courier New" panose="02070309020205020404" pitchFamily="49" charset="0"/>
              <a:buChar char="o"/>
              <a:defRPr/>
            </a:pPr>
            <a:r>
              <a:rPr lang="en-US" sz="2800" dirty="0">
                <a:solidFill>
                  <a:schemeClr val="bg1"/>
                </a:solidFill>
              </a:rPr>
              <a:t>Based on the philosophy of outcome based education and constructive alignment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endParaRPr lang="en-US" sz="2800" dirty="0">
              <a:solidFill>
                <a:srgbClr val="FF0000"/>
              </a:solidFill>
            </a:endParaRPr>
          </a:p>
          <a:p>
            <a:pPr>
              <a:buFont typeface="Courier New" panose="02070309020205020404" pitchFamily="49" charset="0"/>
              <a:buChar char="o"/>
              <a:defRPr/>
            </a:pPr>
            <a:endParaRPr lang="en-US" sz="2800" dirty="0">
              <a:solidFill>
                <a:srgbClr val="FF0000"/>
              </a:solidFill>
            </a:endParaRPr>
          </a:p>
          <a:p>
            <a:pPr marL="0" indent="0">
              <a:buFontTx/>
              <a:buNone/>
              <a:defRPr/>
            </a:pP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15365" name="Picture 4">
            <a:extLst>
              <a:ext uri="{FF2B5EF4-FFF2-40B4-BE49-F238E27FC236}">
                <a16:creationId xmlns:a16="http://schemas.microsoft.com/office/drawing/2014/main" id="{880F37D0-A15C-4422-AB0D-8896CC2B81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775" y="0"/>
            <a:ext cx="26892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5">
            <a:extLst>
              <a:ext uri="{FF2B5EF4-FFF2-40B4-BE49-F238E27FC236}">
                <a16:creationId xmlns:a16="http://schemas.microsoft.com/office/drawing/2014/main" id="{E5208B39-AF97-4CB7-BF74-1DF0C7EA81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43675"/>
            <a:ext cx="9144000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>
            <a:spLocks noGrp="1"/>
          </p:cNvSpPr>
          <p:nvPr>
            <p:ph type="title"/>
          </p:nvPr>
        </p:nvSpPr>
        <p:spPr>
          <a:xfrm>
            <a:off x="457200" y="1267650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MY" dirty="0"/>
              <a:t>Bloom’s Taxonomy</a:t>
            </a:r>
            <a:endParaRPr dirty="0"/>
          </a:p>
        </p:txBody>
      </p:sp>
      <p:cxnSp>
        <p:nvCxnSpPr>
          <p:cNvPr id="106" name="Google Shape;106;p16"/>
          <p:cNvCxnSpPr/>
          <p:nvPr/>
        </p:nvCxnSpPr>
        <p:spPr>
          <a:xfrm>
            <a:off x="8002375" y="1915550"/>
            <a:ext cx="0" cy="36855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7" name="Google Shape;107;p16"/>
          <p:cNvCxnSpPr/>
          <p:nvPr/>
        </p:nvCxnSpPr>
        <p:spPr>
          <a:xfrm>
            <a:off x="7385848" y="1915550"/>
            <a:ext cx="0" cy="36855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8" name="Google Shape;108;p16"/>
          <p:cNvCxnSpPr/>
          <p:nvPr/>
        </p:nvCxnSpPr>
        <p:spPr>
          <a:xfrm>
            <a:off x="6769320" y="1915550"/>
            <a:ext cx="0" cy="36855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9" name="Google Shape;109;p16"/>
          <p:cNvCxnSpPr/>
          <p:nvPr/>
        </p:nvCxnSpPr>
        <p:spPr>
          <a:xfrm>
            <a:off x="6152793" y="1915550"/>
            <a:ext cx="0" cy="36855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0" name="Google Shape;110;p16"/>
          <p:cNvCxnSpPr/>
          <p:nvPr/>
        </p:nvCxnSpPr>
        <p:spPr>
          <a:xfrm>
            <a:off x="5536266" y="1915550"/>
            <a:ext cx="0" cy="36855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1" name="Google Shape;111;p16"/>
          <p:cNvCxnSpPr/>
          <p:nvPr/>
        </p:nvCxnSpPr>
        <p:spPr>
          <a:xfrm>
            <a:off x="4919739" y="1915550"/>
            <a:ext cx="0" cy="36855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2" name="Google Shape;112;p16"/>
          <p:cNvCxnSpPr/>
          <p:nvPr/>
        </p:nvCxnSpPr>
        <p:spPr>
          <a:xfrm>
            <a:off x="4303211" y="1915550"/>
            <a:ext cx="0" cy="36855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3" name="Google Shape;113;p16"/>
          <p:cNvCxnSpPr/>
          <p:nvPr/>
        </p:nvCxnSpPr>
        <p:spPr>
          <a:xfrm>
            <a:off x="3686684" y="1915550"/>
            <a:ext cx="0" cy="36855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4" name="Google Shape;114;p16"/>
          <p:cNvCxnSpPr/>
          <p:nvPr/>
        </p:nvCxnSpPr>
        <p:spPr>
          <a:xfrm>
            <a:off x="3070157" y="1915550"/>
            <a:ext cx="0" cy="36855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5" name="Google Shape;115;p16"/>
          <p:cNvCxnSpPr/>
          <p:nvPr/>
        </p:nvCxnSpPr>
        <p:spPr>
          <a:xfrm>
            <a:off x="1220575" y="1915550"/>
            <a:ext cx="0" cy="36855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6" name="Google Shape;116;p16"/>
          <p:cNvCxnSpPr/>
          <p:nvPr/>
        </p:nvCxnSpPr>
        <p:spPr>
          <a:xfrm>
            <a:off x="1837102" y="1915550"/>
            <a:ext cx="0" cy="36855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7" name="Google Shape;117;p16"/>
          <p:cNvCxnSpPr/>
          <p:nvPr/>
        </p:nvCxnSpPr>
        <p:spPr>
          <a:xfrm>
            <a:off x="2453630" y="1915550"/>
            <a:ext cx="0" cy="36855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8" name="Google Shape;118;p16"/>
          <p:cNvCxnSpPr/>
          <p:nvPr/>
        </p:nvCxnSpPr>
        <p:spPr>
          <a:xfrm>
            <a:off x="882763" y="2019175"/>
            <a:ext cx="71100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9" name="Google Shape;119;p16"/>
          <p:cNvCxnSpPr/>
          <p:nvPr/>
        </p:nvCxnSpPr>
        <p:spPr>
          <a:xfrm>
            <a:off x="882763" y="2266218"/>
            <a:ext cx="73785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0" name="Google Shape;120;p16"/>
          <p:cNvCxnSpPr/>
          <p:nvPr/>
        </p:nvCxnSpPr>
        <p:spPr>
          <a:xfrm>
            <a:off x="882763" y="2513261"/>
            <a:ext cx="73785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1" name="Google Shape;121;p16"/>
          <p:cNvCxnSpPr/>
          <p:nvPr/>
        </p:nvCxnSpPr>
        <p:spPr>
          <a:xfrm>
            <a:off x="882763" y="2760304"/>
            <a:ext cx="73785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2" name="Google Shape;122;p16"/>
          <p:cNvCxnSpPr/>
          <p:nvPr/>
        </p:nvCxnSpPr>
        <p:spPr>
          <a:xfrm>
            <a:off x="882763" y="3007347"/>
            <a:ext cx="73785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3" name="Google Shape;123;p16"/>
          <p:cNvCxnSpPr/>
          <p:nvPr/>
        </p:nvCxnSpPr>
        <p:spPr>
          <a:xfrm>
            <a:off x="882763" y="3254390"/>
            <a:ext cx="73785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4" name="Google Shape;124;p16"/>
          <p:cNvCxnSpPr/>
          <p:nvPr/>
        </p:nvCxnSpPr>
        <p:spPr>
          <a:xfrm>
            <a:off x="882763" y="3501433"/>
            <a:ext cx="73785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5" name="Google Shape;125;p16"/>
          <p:cNvCxnSpPr/>
          <p:nvPr/>
        </p:nvCxnSpPr>
        <p:spPr>
          <a:xfrm>
            <a:off x="882763" y="3748476"/>
            <a:ext cx="73785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6" name="Google Shape;126;p16"/>
          <p:cNvCxnSpPr/>
          <p:nvPr/>
        </p:nvCxnSpPr>
        <p:spPr>
          <a:xfrm>
            <a:off x="882763" y="3995520"/>
            <a:ext cx="73785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7" name="Google Shape;127;p16"/>
          <p:cNvCxnSpPr/>
          <p:nvPr/>
        </p:nvCxnSpPr>
        <p:spPr>
          <a:xfrm>
            <a:off x="882763" y="4242563"/>
            <a:ext cx="73785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8" name="Google Shape;128;p16"/>
          <p:cNvCxnSpPr/>
          <p:nvPr/>
        </p:nvCxnSpPr>
        <p:spPr>
          <a:xfrm>
            <a:off x="882763" y="4489606"/>
            <a:ext cx="73785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9" name="Google Shape;129;p16"/>
          <p:cNvCxnSpPr/>
          <p:nvPr/>
        </p:nvCxnSpPr>
        <p:spPr>
          <a:xfrm>
            <a:off x="882763" y="4736649"/>
            <a:ext cx="73785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0" name="Google Shape;130;p16"/>
          <p:cNvCxnSpPr/>
          <p:nvPr/>
        </p:nvCxnSpPr>
        <p:spPr>
          <a:xfrm>
            <a:off x="882763" y="4983692"/>
            <a:ext cx="73785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1" name="Google Shape;131;p16"/>
          <p:cNvCxnSpPr/>
          <p:nvPr/>
        </p:nvCxnSpPr>
        <p:spPr>
          <a:xfrm>
            <a:off x="882763" y="5230735"/>
            <a:ext cx="73785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2" name="Google Shape;132;p16"/>
          <p:cNvCxnSpPr/>
          <p:nvPr/>
        </p:nvCxnSpPr>
        <p:spPr>
          <a:xfrm>
            <a:off x="882763" y="5477778"/>
            <a:ext cx="73785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3" name="Google Shape;133;p16"/>
          <p:cNvSpPr/>
          <p:nvPr/>
        </p:nvSpPr>
        <p:spPr>
          <a:xfrm>
            <a:off x="853099" y="2440392"/>
            <a:ext cx="222000" cy="222000"/>
          </a:xfrm>
          <a:prstGeom prst="ellipse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4" name="Google Shape;134;p16"/>
          <p:cNvSpPr/>
          <p:nvPr/>
        </p:nvSpPr>
        <p:spPr>
          <a:xfrm>
            <a:off x="853099" y="2779058"/>
            <a:ext cx="222000" cy="222000"/>
          </a:xfrm>
          <a:prstGeom prst="ellipse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5" name="Google Shape;135;p16"/>
          <p:cNvSpPr/>
          <p:nvPr/>
        </p:nvSpPr>
        <p:spPr>
          <a:xfrm>
            <a:off x="853099" y="3117725"/>
            <a:ext cx="222000" cy="222000"/>
          </a:xfrm>
          <a:prstGeom prst="ellipse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6" name="Google Shape;136;p16"/>
          <p:cNvSpPr/>
          <p:nvPr/>
        </p:nvSpPr>
        <p:spPr>
          <a:xfrm>
            <a:off x="853099" y="3456392"/>
            <a:ext cx="222000" cy="222000"/>
          </a:xfrm>
          <a:prstGeom prst="ellipse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7" name="Google Shape;137;p16"/>
          <p:cNvSpPr/>
          <p:nvPr/>
        </p:nvSpPr>
        <p:spPr>
          <a:xfrm>
            <a:off x="853099" y="3795058"/>
            <a:ext cx="222000" cy="222000"/>
          </a:xfrm>
          <a:prstGeom prst="ellipse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8" name="Google Shape;138;p16"/>
          <p:cNvSpPr/>
          <p:nvPr/>
        </p:nvSpPr>
        <p:spPr>
          <a:xfrm>
            <a:off x="853099" y="4133725"/>
            <a:ext cx="222000" cy="222000"/>
          </a:xfrm>
          <a:prstGeom prst="ellipse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9" name="Google Shape;139;p16"/>
          <p:cNvSpPr/>
          <p:nvPr/>
        </p:nvSpPr>
        <p:spPr>
          <a:xfrm>
            <a:off x="853099" y="4472392"/>
            <a:ext cx="222000" cy="222000"/>
          </a:xfrm>
          <a:prstGeom prst="ellipse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0" name="Google Shape;140;p16"/>
          <p:cNvSpPr/>
          <p:nvPr/>
        </p:nvSpPr>
        <p:spPr>
          <a:xfrm>
            <a:off x="853099" y="4811058"/>
            <a:ext cx="222000" cy="222000"/>
          </a:xfrm>
          <a:prstGeom prst="ellipse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1" name="Google Shape;141;p16"/>
          <p:cNvSpPr/>
          <p:nvPr/>
        </p:nvSpPr>
        <p:spPr>
          <a:xfrm>
            <a:off x="853099" y="5149725"/>
            <a:ext cx="222000" cy="222000"/>
          </a:xfrm>
          <a:prstGeom prst="ellipse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42" name="Google Shape;142;p16"/>
          <p:cNvGrpSpPr/>
          <p:nvPr/>
        </p:nvGrpSpPr>
        <p:grpSpPr>
          <a:xfrm>
            <a:off x="6611138" y="4066733"/>
            <a:ext cx="453175" cy="432680"/>
            <a:chOff x="1058125" y="4830033"/>
            <a:chExt cx="453175" cy="432680"/>
          </a:xfrm>
        </p:grpSpPr>
        <p:sp>
          <p:nvSpPr>
            <p:cNvPr id="143" name="Google Shape;143;p16"/>
            <p:cNvSpPr/>
            <p:nvPr/>
          </p:nvSpPr>
          <p:spPr>
            <a:xfrm>
              <a:off x="1071409" y="4936219"/>
              <a:ext cx="426481" cy="260243"/>
            </a:xfrm>
            <a:custGeom>
              <a:avLst/>
              <a:gdLst/>
              <a:ahLst/>
              <a:cxnLst/>
              <a:rect l="l" t="t" r="r" b="b"/>
              <a:pathLst>
                <a:path w="10209" h="6230" extrusionOk="0">
                  <a:moveTo>
                    <a:pt x="0" y="1"/>
                  </a:moveTo>
                  <a:lnTo>
                    <a:pt x="0" y="6229"/>
                  </a:lnTo>
                  <a:lnTo>
                    <a:pt x="10209" y="6229"/>
                  </a:lnTo>
                  <a:lnTo>
                    <a:pt x="10209" y="1"/>
                  </a:lnTo>
                  <a:close/>
                </a:path>
              </a:pathLst>
            </a:custGeom>
            <a:solidFill>
              <a:srgbClr val="ECF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" name="Google Shape;144;p16"/>
            <p:cNvSpPr/>
            <p:nvPr/>
          </p:nvSpPr>
          <p:spPr>
            <a:xfrm>
              <a:off x="1191677" y="5183011"/>
              <a:ext cx="186776" cy="72684"/>
            </a:xfrm>
            <a:custGeom>
              <a:avLst/>
              <a:gdLst/>
              <a:ahLst/>
              <a:cxnLst/>
              <a:rect l="l" t="t" r="r" b="b"/>
              <a:pathLst>
                <a:path w="4471" h="1740" extrusionOk="0">
                  <a:moveTo>
                    <a:pt x="373" y="0"/>
                  </a:moveTo>
                  <a:cubicBezTo>
                    <a:pt x="169" y="0"/>
                    <a:pt x="0" y="145"/>
                    <a:pt x="0" y="321"/>
                  </a:cubicBezTo>
                  <a:lnTo>
                    <a:pt x="0" y="1606"/>
                  </a:lnTo>
                  <a:cubicBezTo>
                    <a:pt x="0" y="1718"/>
                    <a:pt x="104" y="1738"/>
                    <a:pt x="232" y="1738"/>
                  </a:cubicBezTo>
                  <a:cubicBezTo>
                    <a:pt x="306" y="1738"/>
                    <a:pt x="388" y="1732"/>
                    <a:pt x="463" y="1732"/>
                  </a:cubicBezTo>
                  <a:lnTo>
                    <a:pt x="2229" y="1739"/>
                  </a:lnTo>
                  <a:lnTo>
                    <a:pt x="3965" y="1716"/>
                  </a:lnTo>
                  <a:cubicBezTo>
                    <a:pt x="3981" y="1718"/>
                    <a:pt x="3997" y="1719"/>
                    <a:pt x="4014" y="1719"/>
                  </a:cubicBezTo>
                  <a:cubicBezTo>
                    <a:pt x="4216" y="1719"/>
                    <a:pt x="4470" y="1598"/>
                    <a:pt x="4470" y="1598"/>
                  </a:cubicBezTo>
                  <a:lnTo>
                    <a:pt x="4470" y="321"/>
                  </a:lnTo>
                  <a:cubicBezTo>
                    <a:pt x="4470" y="145"/>
                    <a:pt x="4306" y="0"/>
                    <a:pt x="410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" name="Google Shape;145;p16"/>
            <p:cNvSpPr/>
            <p:nvPr/>
          </p:nvSpPr>
          <p:spPr>
            <a:xfrm>
              <a:off x="1137329" y="5236188"/>
              <a:ext cx="287412" cy="26526"/>
            </a:xfrm>
            <a:custGeom>
              <a:avLst/>
              <a:gdLst/>
              <a:ahLst/>
              <a:cxnLst/>
              <a:rect l="l" t="t" r="r" b="b"/>
              <a:pathLst>
                <a:path w="6880" h="635" extrusionOk="0">
                  <a:moveTo>
                    <a:pt x="346" y="0"/>
                  </a:moveTo>
                  <a:cubicBezTo>
                    <a:pt x="185" y="0"/>
                    <a:pt x="40" y="118"/>
                    <a:pt x="24" y="282"/>
                  </a:cubicBezTo>
                  <a:cubicBezTo>
                    <a:pt x="1" y="474"/>
                    <a:pt x="154" y="635"/>
                    <a:pt x="338" y="635"/>
                  </a:cubicBezTo>
                  <a:lnTo>
                    <a:pt x="6562" y="635"/>
                  </a:lnTo>
                  <a:cubicBezTo>
                    <a:pt x="6735" y="635"/>
                    <a:pt x="6880" y="494"/>
                    <a:pt x="6880" y="318"/>
                  </a:cubicBezTo>
                  <a:cubicBezTo>
                    <a:pt x="6880" y="241"/>
                    <a:pt x="6803" y="219"/>
                    <a:pt x="6703" y="219"/>
                  </a:cubicBezTo>
                  <a:cubicBezTo>
                    <a:pt x="6573" y="219"/>
                    <a:pt x="6403" y="255"/>
                    <a:pt x="6304" y="255"/>
                  </a:cubicBezTo>
                  <a:lnTo>
                    <a:pt x="353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" name="Google Shape;146;p16"/>
            <p:cNvSpPr/>
            <p:nvPr/>
          </p:nvSpPr>
          <p:spPr>
            <a:xfrm>
              <a:off x="1284624" y="5236188"/>
              <a:ext cx="147299" cy="26526"/>
            </a:xfrm>
            <a:custGeom>
              <a:avLst/>
              <a:gdLst/>
              <a:ahLst/>
              <a:cxnLst/>
              <a:rect l="l" t="t" r="r" b="b"/>
              <a:pathLst>
                <a:path w="3526" h="635" extrusionOk="0">
                  <a:moveTo>
                    <a:pt x="0" y="0"/>
                  </a:moveTo>
                  <a:lnTo>
                    <a:pt x="0" y="635"/>
                  </a:lnTo>
                  <a:lnTo>
                    <a:pt x="3193" y="635"/>
                  </a:lnTo>
                  <a:cubicBezTo>
                    <a:pt x="3377" y="635"/>
                    <a:pt x="3526" y="474"/>
                    <a:pt x="3506" y="282"/>
                  </a:cubicBezTo>
                  <a:cubicBezTo>
                    <a:pt x="3491" y="118"/>
                    <a:pt x="3346" y="0"/>
                    <a:pt x="31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" name="Google Shape;147;p16"/>
            <p:cNvSpPr/>
            <p:nvPr/>
          </p:nvSpPr>
          <p:spPr>
            <a:xfrm>
              <a:off x="1112139" y="5116384"/>
              <a:ext cx="106234" cy="93320"/>
            </a:xfrm>
            <a:custGeom>
              <a:avLst/>
              <a:gdLst/>
              <a:ahLst/>
              <a:cxnLst/>
              <a:rect l="l" t="t" r="r" b="b"/>
              <a:pathLst>
                <a:path w="2543" h="2234" extrusionOk="0">
                  <a:moveTo>
                    <a:pt x="1265" y="1"/>
                  </a:moveTo>
                  <a:cubicBezTo>
                    <a:pt x="1260" y="1"/>
                    <a:pt x="1255" y="1"/>
                    <a:pt x="1250" y="1"/>
                  </a:cubicBezTo>
                  <a:cubicBezTo>
                    <a:pt x="553" y="13"/>
                    <a:pt x="1" y="596"/>
                    <a:pt x="1" y="1293"/>
                  </a:cubicBezTo>
                  <a:lnTo>
                    <a:pt x="1" y="1916"/>
                  </a:lnTo>
                  <a:cubicBezTo>
                    <a:pt x="1" y="2089"/>
                    <a:pt x="142" y="2234"/>
                    <a:pt x="318" y="2234"/>
                  </a:cubicBezTo>
                  <a:lnTo>
                    <a:pt x="2226" y="2234"/>
                  </a:lnTo>
                  <a:cubicBezTo>
                    <a:pt x="2398" y="2234"/>
                    <a:pt x="2543" y="2089"/>
                    <a:pt x="2543" y="1916"/>
                  </a:cubicBezTo>
                  <a:lnTo>
                    <a:pt x="2543" y="1278"/>
                  </a:lnTo>
                  <a:cubicBezTo>
                    <a:pt x="2543" y="574"/>
                    <a:pt x="1967" y="1"/>
                    <a:pt x="12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" name="Google Shape;148;p16"/>
            <p:cNvSpPr/>
            <p:nvPr/>
          </p:nvSpPr>
          <p:spPr>
            <a:xfrm>
              <a:off x="1124922" y="5063208"/>
              <a:ext cx="79874" cy="79911"/>
            </a:xfrm>
            <a:custGeom>
              <a:avLst/>
              <a:gdLst/>
              <a:ahLst/>
              <a:cxnLst/>
              <a:rect l="l" t="t" r="r" b="b"/>
              <a:pathLst>
                <a:path w="1912" h="1913" extrusionOk="0">
                  <a:moveTo>
                    <a:pt x="956" y="1"/>
                  </a:moveTo>
                  <a:cubicBezTo>
                    <a:pt x="427" y="1"/>
                    <a:pt x="0" y="432"/>
                    <a:pt x="0" y="956"/>
                  </a:cubicBezTo>
                  <a:cubicBezTo>
                    <a:pt x="0" y="1485"/>
                    <a:pt x="427" y="1912"/>
                    <a:pt x="956" y="1912"/>
                  </a:cubicBezTo>
                  <a:cubicBezTo>
                    <a:pt x="1481" y="1912"/>
                    <a:pt x="1912" y="1485"/>
                    <a:pt x="1912" y="956"/>
                  </a:cubicBezTo>
                  <a:cubicBezTo>
                    <a:pt x="1912" y="432"/>
                    <a:pt x="1481" y="1"/>
                    <a:pt x="956" y="1"/>
                  </a:cubicBezTo>
                  <a:close/>
                </a:path>
              </a:pathLst>
            </a:custGeom>
            <a:solidFill>
              <a:srgbClr val="F2C1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9" name="Google Shape;149;p16"/>
            <p:cNvSpPr/>
            <p:nvPr/>
          </p:nvSpPr>
          <p:spPr>
            <a:xfrm>
              <a:off x="1058125" y="4922977"/>
              <a:ext cx="453175" cy="286726"/>
            </a:xfrm>
            <a:custGeom>
              <a:avLst/>
              <a:gdLst/>
              <a:ahLst/>
              <a:cxnLst/>
              <a:rect l="l" t="t" r="r" b="b"/>
              <a:pathLst>
                <a:path w="10848" h="6864" extrusionOk="0">
                  <a:moveTo>
                    <a:pt x="318" y="1"/>
                  </a:moveTo>
                  <a:cubicBezTo>
                    <a:pt x="142" y="1"/>
                    <a:pt x="1" y="142"/>
                    <a:pt x="1" y="318"/>
                  </a:cubicBezTo>
                  <a:lnTo>
                    <a:pt x="1" y="6546"/>
                  </a:lnTo>
                  <a:cubicBezTo>
                    <a:pt x="1" y="6719"/>
                    <a:pt x="142" y="6864"/>
                    <a:pt x="318" y="6864"/>
                  </a:cubicBezTo>
                  <a:lnTo>
                    <a:pt x="10527" y="6864"/>
                  </a:lnTo>
                  <a:cubicBezTo>
                    <a:pt x="10703" y="6864"/>
                    <a:pt x="10848" y="6719"/>
                    <a:pt x="10848" y="6546"/>
                  </a:cubicBezTo>
                  <a:lnTo>
                    <a:pt x="10848" y="318"/>
                  </a:lnTo>
                  <a:cubicBezTo>
                    <a:pt x="10848" y="142"/>
                    <a:pt x="10703" y="1"/>
                    <a:pt x="10527" y="1"/>
                  </a:cubicBezTo>
                  <a:lnTo>
                    <a:pt x="7977" y="1"/>
                  </a:lnTo>
                  <a:cubicBezTo>
                    <a:pt x="7788" y="1"/>
                    <a:pt x="7640" y="161"/>
                    <a:pt x="7659" y="353"/>
                  </a:cubicBezTo>
                  <a:cubicBezTo>
                    <a:pt x="7679" y="514"/>
                    <a:pt x="7824" y="635"/>
                    <a:pt x="7984" y="635"/>
                  </a:cubicBezTo>
                  <a:lnTo>
                    <a:pt x="10209" y="635"/>
                  </a:lnTo>
                  <a:lnTo>
                    <a:pt x="10209" y="6225"/>
                  </a:lnTo>
                  <a:lnTo>
                    <a:pt x="636" y="6225"/>
                  </a:lnTo>
                  <a:lnTo>
                    <a:pt x="636" y="635"/>
                  </a:lnTo>
                  <a:lnTo>
                    <a:pt x="2868" y="635"/>
                  </a:lnTo>
                  <a:cubicBezTo>
                    <a:pt x="3056" y="635"/>
                    <a:pt x="3205" y="471"/>
                    <a:pt x="3186" y="279"/>
                  </a:cubicBezTo>
                  <a:cubicBezTo>
                    <a:pt x="3166" y="118"/>
                    <a:pt x="3025" y="1"/>
                    <a:pt x="28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" name="Google Shape;150;p16"/>
            <p:cNvSpPr/>
            <p:nvPr/>
          </p:nvSpPr>
          <p:spPr>
            <a:xfrm>
              <a:off x="1230610" y="5063542"/>
              <a:ext cx="228175" cy="26734"/>
            </a:xfrm>
            <a:custGeom>
              <a:avLst/>
              <a:gdLst/>
              <a:ahLst/>
              <a:cxnLst/>
              <a:rect l="l" t="t" r="r" b="b"/>
              <a:pathLst>
                <a:path w="5462" h="640" extrusionOk="0">
                  <a:moveTo>
                    <a:pt x="338" y="0"/>
                  </a:moveTo>
                  <a:cubicBezTo>
                    <a:pt x="154" y="0"/>
                    <a:pt x="1" y="165"/>
                    <a:pt x="24" y="357"/>
                  </a:cubicBezTo>
                  <a:cubicBezTo>
                    <a:pt x="40" y="518"/>
                    <a:pt x="185" y="639"/>
                    <a:pt x="349" y="639"/>
                  </a:cubicBezTo>
                  <a:lnTo>
                    <a:pt x="5117" y="639"/>
                  </a:lnTo>
                  <a:cubicBezTo>
                    <a:pt x="5277" y="639"/>
                    <a:pt x="5422" y="518"/>
                    <a:pt x="5442" y="357"/>
                  </a:cubicBezTo>
                  <a:cubicBezTo>
                    <a:pt x="5461" y="165"/>
                    <a:pt x="5313" y="0"/>
                    <a:pt x="5125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" name="Google Shape;151;p16"/>
            <p:cNvSpPr/>
            <p:nvPr/>
          </p:nvSpPr>
          <p:spPr>
            <a:xfrm>
              <a:off x="1283956" y="5116718"/>
              <a:ext cx="174828" cy="26567"/>
            </a:xfrm>
            <a:custGeom>
              <a:avLst/>
              <a:gdLst/>
              <a:ahLst/>
              <a:cxnLst/>
              <a:rect l="l" t="t" r="r" b="b"/>
              <a:pathLst>
                <a:path w="4185" h="636" extrusionOk="0">
                  <a:moveTo>
                    <a:pt x="338" y="1"/>
                  </a:moveTo>
                  <a:cubicBezTo>
                    <a:pt x="150" y="1"/>
                    <a:pt x="1" y="161"/>
                    <a:pt x="24" y="353"/>
                  </a:cubicBezTo>
                  <a:cubicBezTo>
                    <a:pt x="40" y="518"/>
                    <a:pt x="185" y="635"/>
                    <a:pt x="345" y="635"/>
                  </a:cubicBezTo>
                  <a:lnTo>
                    <a:pt x="3848" y="635"/>
                  </a:lnTo>
                  <a:cubicBezTo>
                    <a:pt x="4036" y="635"/>
                    <a:pt x="4184" y="475"/>
                    <a:pt x="4165" y="283"/>
                  </a:cubicBezTo>
                  <a:cubicBezTo>
                    <a:pt x="4145" y="118"/>
                    <a:pt x="4000" y="1"/>
                    <a:pt x="3840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" name="Google Shape;152;p16"/>
            <p:cNvSpPr/>
            <p:nvPr/>
          </p:nvSpPr>
          <p:spPr>
            <a:xfrm>
              <a:off x="1165150" y="4863577"/>
              <a:ext cx="80584" cy="166463"/>
            </a:xfrm>
            <a:custGeom>
              <a:avLst/>
              <a:gdLst/>
              <a:ahLst/>
              <a:cxnLst/>
              <a:rect l="l" t="t" r="r" b="b"/>
              <a:pathLst>
                <a:path w="1929" h="3985" extrusionOk="0">
                  <a:moveTo>
                    <a:pt x="318" y="1"/>
                  </a:moveTo>
                  <a:cubicBezTo>
                    <a:pt x="142" y="1"/>
                    <a:pt x="1" y="146"/>
                    <a:pt x="1" y="318"/>
                  </a:cubicBezTo>
                  <a:lnTo>
                    <a:pt x="1" y="3667"/>
                  </a:lnTo>
                  <a:cubicBezTo>
                    <a:pt x="1" y="3843"/>
                    <a:pt x="142" y="3984"/>
                    <a:pt x="318" y="3984"/>
                  </a:cubicBezTo>
                  <a:lnTo>
                    <a:pt x="1176" y="3984"/>
                  </a:lnTo>
                  <a:cubicBezTo>
                    <a:pt x="1325" y="3984"/>
                    <a:pt x="1458" y="3879"/>
                    <a:pt x="1485" y="3730"/>
                  </a:cubicBezTo>
                  <a:cubicBezTo>
                    <a:pt x="1928" y="1603"/>
                    <a:pt x="1920" y="1716"/>
                    <a:pt x="1893" y="1611"/>
                  </a:cubicBezTo>
                  <a:lnTo>
                    <a:pt x="143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" name="Google Shape;153;p16"/>
            <p:cNvSpPr/>
            <p:nvPr/>
          </p:nvSpPr>
          <p:spPr>
            <a:xfrm>
              <a:off x="1224386" y="4830033"/>
              <a:ext cx="73691" cy="200007"/>
            </a:xfrm>
            <a:custGeom>
              <a:avLst/>
              <a:gdLst/>
              <a:ahLst/>
              <a:cxnLst/>
              <a:rect l="l" t="t" r="r" b="b"/>
              <a:pathLst>
                <a:path w="1764" h="4788" extrusionOk="0">
                  <a:moveTo>
                    <a:pt x="322" y="1"/>
                  </a:moveTo>
                  <a:cubicBezTo>
                    <a:pt x="146" y="1"/>
                    <a:pt x="1" y="142"/>
                    <a:pt x="1" y="318"/>
                  </a:cubicBezTo>
                  <a:lnTo>
                    <a:pt x="1" y="4787"/>
                  </a:lnTo>
                  <a:lnTo>
                    <a:pt x="1442" y="4787"/>
                  </a:lnTo>
                  <a:lnTo>
                    <a:pt x="1764" y="2778"/>
                  </a:lnTo>
                  <a:lnTo>
                    <a:pt x="1442" y="1438"/>
                  </a:lnTo>
                  <a:lnTo>
                    <a:pt x="1442" y="318"/>
                  </a:lnTo>
                  <a:cubicBezTo>
                    <a:pt x="1442" y="142"/>
                    <a:pt x="1298" y="1"/>
                    <a:pt x="11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" name="Google Shape;154;p16"/>
            <p:cNvSpPr/>
            <p:nvPr/>
          </p:nvSpPr>
          <p:spPr>
            <a:xfrm>
              <a:off x="1284624" y="4890269"/>
              <a:ext cx="66464" cy="139771"/>
            </a:xfrm>
            <a:custGeom>
              <a:avLst/>
              <a:gdLst/>
              <a:ahLst/>
              <a:cxnLst/>
              <a:rect l="l" t="t" r="r" b="b"/>
              <a:pathLst>
                <a:path w="1591" h="3346" extrusionOk="0">
                  <a:moveTo>
                    <a:pt x="0" y="0"/>
                  </a:moveTo>
                  <a:lnTo>
                    <a:pt x="0" y="3345"/>
                  </a:lnTo>
                  <a:lnTo>
                    <a:pt x="1591" y="3345"/>
                  </a:lnTo>
                  <a:lnTo>
                    <a:pt x="159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" name="Google Shape;155;p16"/>
            <p:cNvSpPr/>
            <p:nvPr/>
          </p:nvSpPr>
          <p:spPr>
            <a:xfrm>
              <a:off x="1344862" y="4863577"/>
              <a:ext cx="60240" cy="166463"/>
            </a:xfrm>
            <a:custGeom>
              <a:avLst/>
              <a:gdLst/>
              <a:ahLst/>
              <a:cxnLst/>
              <a:rect l="l" t="t" r="r" b="b"/>
              <a:pathLst>
                <a:path w="1442" h="3985" extrusionOk="0">
                  <a:moveTo>
                    <a:pt x="317" y="1"/>
                  </a:moveTo>
                  <a:cubicBezTo>
                    <a:pt x="141" y="1"/>
                    <a:pt x="0" y="146"/>
                    <a:pt x="0" y="318"/>
                  </a:cubicBezTo>
                  <a:lnTo>
                    <a:pt x="0" y="3984"/>
                  </a:lnTo>
                  <a:lnTo>
                    <a:pt x="1442" y="3984"/>
                  </a:lnTo>
                  <a:lnTo>
                    <a:pt x="1442" y="318"/>
                  </a:lnTo>
                  <a:cubicBezTo>
                    <a:pt x="1442" y="146"/>
                    <a:pt x="1297" y="1"/>
                    <a:pt x="112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" name="Google Shape;156;p16"/>
            <p:cNvSpPr/>
            <p:nvPr/>
          </p:nvSpPr>
          <p:spPr>
            <a:xfrm>
              <a:off x="1110677" y="5009697"/>
              <a:ext cx="348111" cy="26567"/>
            </a:xfrm>
            <a:custGeom>
              <a:avLst/>
              <a:gdLst/>
              <a:ahLst/>
              <a:cxnLst/>
              <a:rect l="l" t="t" r="r" b="b"/>
              <a:pathLst>
                <a:path w="8333" h="636" extrusionOk="0">
                  <a:moveTo>
                    <a:pt x="337" y="1"/>
                  </a:moveTo>
                  <a:cubicBezTo>
                    <a:pt x="153" y="1"/>
                    <a:pt x="0" y="161"/>
                    <a:pt x="24" y="353"/>
                  </a:cubicBezTo>
                  <a:cubicBezTo>
                    <a:pt x="40" y="514"/>
                    <a:pt x="184" y="635"/>
                    <a:pt x="349" y="635"/>
                  </a:cubicBezTo>
                  <a:lnTo>
                    <a:pt x="7988" y="635"/>
                  </a:lnTo>
                  <a:cubicBezTo>
                    <a:pt x="8148" y="635"/>
                    <a:pt x="8293" y="514"/>
                    <a:pt x="8309" y="353"/>
                  </a:cubicBezTo>
                  <a:cubicBezTo>
                    <a:pt x="8332" y="161"/>
                    <a:pt x="8184" y="1"/>
                    <a:pt x="799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57" name="Google Shape;157;p16"/>
          <p:cNvGrpSpPr/>
          <p:nvPr/>
        </p:nvGrpSpPr>
        <p:grpSpPr>
          <a:xfrm>
            <a:off x="4343923" y="2263650"/>
            <a:ext cx="456097" cy="446506"/>
            <a:chOff x="2227047" y="4829950"/>
            <a:chExt cx="456097" cy="446506"/>
          </a:xfrm>
        </p:grpSpPr>
        <p:sp>
          <p:nvSpPr>
            <p:cNvPr id="158" name="Google Shape;158;p16"/>
            <p:cNvSpPr/>
            <p:nvPr/>
          </p:nvSpPr>
          <p:spPr>
            <a:xfrm>
              <a:off x="2293467" y="4829950"/>
              <a:ext cx="26569" cy="59944"/>
            </a:xfrm>
            <a:custGeom>
              <a:avLst/>
              <a:gdLst/>
              <a:ahLst/>
              <a:cxnLst/>
              <a:rect l="l" t="t" r="r" b="b"/>
              <a:pathLst>
                <a:path w="636" h="1435" extrusionOk="0">
                  <a:moveTo>
                    <a:pt x="316" y="1"/>
                  </a:moveTo>
                  <a:cubicBezTo>
                    <a:pt x="305" y="1"/>
                    <a:pt x="294" y="1"/>
                    <a:pt x="283" y="3"/>
                  </a:cubicBezTo>
                  <a:cubicBezTo>
                    <a:pt x="118" y="22"/>
                    <a:pt x="0" y="163"/>
                    <a:pt x="0" y="328"/>
                  </a:cubicBezTo>
                  <a:lnTo>
                    <a:pt x="0" y="1107"/>
                  </a:lnTo>
                  <a:cubicBezTo>
                    <a:pt x="0" y="1272"/>
                    <a:pt x="118" y="1417"/>
                    <a:pt x="283" y="1432"/>
                  </a:cubicBezTo>
                  <a:cubicBezTo>
                    <a:pt x="296" y="1434"/>
                    <a:pt x="309" y="1435"/>
                    <a:pt x="322" y="1435"/>
                  </a:cubicBezTo>
                  <a:cubicBezTo>
                    <a:pt x="496" y="1435"/>
                    <a:pt x="635" y="1290"/>
                    <a:pt x="635" y="1119"/>
                  </a:cubicBezTo>
                  <a:lnTo>
                    <a:pt x="635" y="320"/>
                  </a:lnTo>
                  <a:cubicBezTo>
                    <a:pt x="635" y="143"/>
                    <a:pt x="493" y="1"/>
                    <a:pt x="3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" name="Google Shape;159;p16"/>
            <p:cNvSpPr/>
            <p:nvPr/>
          </p:nvSpPr>
          <p:spPr>
            <a:xfrm>
              <a:off x="2346479" y="4829950"/>
              <a:ext cx="26736" cy="59944"/>
            </a:xfrm>
            <a:custGeom>
              <a:avLst/>
              <a:gdLst/>
              <a:ahLst/>
              <a:cxnLst/>
              <a:rect l="l" t="t" r="r" b="b"/>
              <a:pathLst>
                <a:path w="640" h="1435" extrusionOk="0">
                  <a:moveTo>
                    <a:pt x="317" y="1"/>
                  </a:moveTo>
                  <a:cubicBezTo>
                    <a:pt x="305" y="1"/>
                    <a:pt x="294" y="1"/>
                    <a:pt x="283" y="3"/>
                  </a:cubicBezTo>
                  <a:cubicBezTo>
                    <a:pt x="122" y="22"/>
                    <a:pt x="1" y="163"/>
                    <a:pt x="1" y="328"/>
                  </a:cubicBezTo>
                  <a:lnTo>
                    <a:pt x="1" y="1107"/>
                  </a:lnTo>
                  <a:cubicBezTo>
                    <a:pt x="1" y="1272"/>
                    <a:pt x="122" y="1417"/>
                    <a:pt x="283" y="1432"/>
                  </a:cubicBezTo>
                  <a:cubicBezTo>
                    <a:pt x="296" y="1434"/>
                    <a:pt x="309" y="1435"/>
                    <a:pt x="322" y="1435"/>
                  </a:cubicBezTo>
                  <a:cubicBezTo>
                    <a:pt x="496" y="1435"/>
                    <a:pt x="639" y="1290"/>
                    <a:pt x="639" y="1119"/>
                  </a:cubicBezTo>
                  <a:lnTo>
                    <a:pt x="639" y="320"/>
                  </a:lnTo>
                  <a:cubicBezTo>
                    <a:pt x="639" y="143"/>
                    <a:pt x="494" y="1"/>
                    <a:pt x="3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0" name="Google Shape;160;p16"/>
            <p:cNvSpPr/>
            <p:nvPr/>
          </p:nvSpPr>
          <p:spPr>
            <a:xfrm>
              <a:off x="2587223" y="4829950"/>
              <a:ext cx="26527" cy="59944"/>
            </a:xfrm>
            <a:custGeom>
              <a:avLst/>
              <a:gdLst/>
              <a:ahLst/>
              <a:cxnLst/>
              <a:rect l="l" t="t" r="r" b="b"/>
              <a:pathLst>
                <a:path w="635" h="1435" extrusionOk="0">
                  <a:moveTo>
                    <a:pt x="316" y="1"/>
                  </a:moveTo>
                  <a:cubicBezTo>
                    <a:pt x="305" y="1"/>
                    <a:pt x="293" y="1"/>
                    <a:pt x="282" y="3"/>
                  </a:cubicBezTo>
                  <a:cubicBezTo>
                    <a:pt x="121" y="22"/>
                    <a:pt x="0" y="163"/>
                    <a:pt x="0" y="328"/>
                  </a:cubicBezTo>
                  <a:lnTo>
                    <a:pt x="0" y="1107"/>
                  </a:lnTo>
                  <a:cubicBezTo>
                    <a:pt x="0" y="1272"/>
                    <a:pt x="121" y="1417"/>
                    <a:pt x="282" y="1432"/>
                  </a:cubicBezTo>
                  <a:cubicBezTo>
                    <a:pt x="295" y="1434"/>
                    <a:pt x="308" y="1435"/>
                    <a:pt x="321" y="1435"/>
                  </a:cubicBezTo>
                  <a:cubicBezTo>
                    <a:pt x="495" y="1435"/>
                    <a:pt x="635" y="1290"/>
                    <a:pt x="635" y="1119"/>
                  </a:cubicBezTo>
                  <a:lnTo>
                    <a:pt x="635" y="320"/>
                  </a:lnTo>
                  <a:cubicBezTo>
                    <a:pt x="635" y="143"/>
                    <a:pt x="493" y="1"/>
                    <a:pt x="3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1" name="Google Shape;161;p16"/>
            <p:cNvSpPr/>
            <p:nvPr/>
          </p:nvSpPr>
          <p:spPr>
            <a:xfrm>
              <a:off x="2533209" y="4829950"/>
              <a:ext cx="26694" cy="59944"/>
            </a:xfrm>
            <a:custGeom>
              <a:avLst/>
              <a:gdLst/>
              <a:ahLst/>
              <a:cxnLst/>
              <a:rect l="l" t="t" r="r" b="b"/>
              <a:pathLst>
                <a:path w="639" h="1435" extrusionOk="0">
                  <a:moveTo>
                    <a:pt x="316" y="1"/>
                  </a:moveTo>
                  <a:cubicBezTo>
                    <a:pt x="305" y="1"/>
                    <a:pt x="294" y="1"/>
                    <a:pt x="282" y="3"/>
                  </a:cubicBezTo>
                  <a:cubicBezTo>
                    <a:pt x="122" y="22"/>
                    <a:pt x="0" y="163"/>
                    <a:pt x="0" y="328"/>
                  </a:cubicBezTo>
                  <a:lnTo>
                    <a:pt x="0" y="1107"/>
                  </a:lnTo>
                  <a:cubicBezTo>
                    <a:pt x="0" y="1272"/>
                    <a:pt x="122" y="1417"/>
                    <a:pt x="282" y="1432"/>
                  </a:cubicBezTo>
                  <a:cubicBezTo>
                    <a:pt x="296" y="1434"/>
                    <a:pt x="309" y="1435"/>
                    <a:pt x="321" y="1435"/>
                  </a:cubicBezTo>
                  <a:cubicBezTo>
                    <a:pt x="496" y="1435"/>
                    <a:pt x="639" y="1290"/>
                    <a:pt x="639" y="1119"/>
                  </a:cubicBezTo>
                  <a:lnTo>
                    <a:pt x="639" y="320"/>
                  </a:lnTo>
                  <a:cubicBezTo>
                    <a:pt x="639" y="143"/>
                    <a:pt x="493" y="1"/>
                    <a:pt x="3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2" name="Google Shape;162;p16"/>
            <p:cNvSpPr/>
            <p:nvPr/>
          </p:nvSpPr>
          <p:spPr>
            <a:xfrm>
              <a:off x="2227047" y="4869801"/>
              <a:ext cx="453175" cy="360204"/>
            </a:xfrm>
            <a:custGeom>
              <a:avLst/>
              <a:gdLst/>
              <a:ahLst/>
              <a:cxnLst/>
              <a:rect l="l" t="t" r="r" b="b"/>
              <a:pathLst>
                <a:path w="10848" h="8623" extrusionOk="0">
                  <a:moveTo>
                    <a:pt x="317" y="0"/>
                  </a:moveTo>
                  <a:cubicBezTo>
                    <a:pt x="145" y="0"/>
                    <a:pt x="0" y="141"/>
                    <a:pt x="0" y="318"/>
                  </a:cubicBezTo>
                  <a:lnTo>
                    <a:pt x="0" y="8305"/>
                  </a:lnTo>
                  <a:cubicBezTo>
                    <a:pt x="0" y="8481"/>
                    <a:pt x="145" y="8622"/>
                    <a:pt x="317" y="8622"/>
                  </a:cubicBezTo>
                  <a:lnTo>
                    <a:pt x="4787" y="8622"/>
                  </a:lnTo>
                  <a:cubicBezTo>
                    <a:pt x="4963" y="8622"/>
                    <a:pt x="5104" y="8489"/>
                    <a:pt x="5104" y="8325"/>
                  </a:cubicBezTo>
                  <a:lnTo>
                    <a:pt x="8935" y="8325"/>
                  </a:lnTo>
                  <a:cubicBezTo>
                    <a:pt x="8935" y="8489"/>
                    <a:pt x="9076" y="8622"/>
                    <a:pt x="9253" y="8622"/>
                  </a:cubicBezTo>
                  <a:lnTo>
                    <a:pt x="10530" y="8622"/>
                  </a:lnTo>
                  <a:cubicBezTo>
                    <a:pt x="10706" y="8622"/>
                    <a:pt x="10847" y="8485"/>
                    <a:pt x="10847" y="8317"/>
                  </a:cubicBezTo>
                  <a:lnTo>
                    <a:pt x="10847" y="318"/>
                  </a:lnTo>
                  <a:cubicBezTo>
                    <a:pt x="10847" y="141"/>
                    <a:pt x="10706" y="0"/>
                    <a:pt x="105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3" name="Google Shape;163;p16"/>
            <p:cNvSpPr/>
            <p:nvPr/>
          </p:nvSpPr>
          <p:spPr>
            <a:xfrm>
              <a:off x="2227047" y="4869801"/>
              <a:ext cx="453175" cy="66460"/>
            </a:xfrm>
            <a:custGeom>
              <a:avLst/>
              <a:gdLst/>
              <a:ahLst/>
              <a:cxnLst/>
              <a:rect l="l" t="t" r="r" b="b"/>
              <a:pathLst>
                <a:path w="10848" h="1591" extrusionOk="0">
                  <a:moveTo>
                    <a:pt x="317" y="0"/>
                  </a:moveTo>
                  <a:cubicBezTo>
                    <a:pt x="145" y="0"/>
                    <a:pt x="0" y="141"/>
                    <a:pt x="0" y="318"/>
                  </a:cubicBezTo>
                  <a:lnTo>
                    <a:pt x="0" y="1591"/>
                  </a:lnTo>
                  <a:lnTo>
                    <a:pt x="10847" y="1591"/>
                  </a:lnTo>
                  <a:lnTo>
                    <a:pt x="10847" y="318"/>
                  </a:lnTo>
                  <a:cubicBezTo>
                    <a:pt x="10847" y="141"/>
                    <a:pt x="10706" y="0"/>
                    <a:pt x="105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4" name="Google Shape;164;p16"/>
            <p:cNvSpPr/>
            <p:nvPr/>
          </p:nvSpPr>
          <p:spPr>
            <a:xfrm>
              <a:off x="2306710" y="4976822"/>
              <a:ext cx="79748" cy="79744"/>
            </a:xfrm>
            <a:custGeom>
              <a:avLst/>
              <a:gdLst/>
              <a:ahLst/>
              <a:cxnLst/>
              <a:rect l="l" t="t" r="r" b="b"/>
              <a:pathLst>
                <a:path w="1909" h="1909" extrusionOk="0">
                  <a:moveTo>
                    <a:pt x="318" y="0"/>
                  </a:moveTo>
                  <a:cubicBezTo>
                    <a:pt x="142" y="0"/>
                    <a:pt x="1" y="145"/>
                    <a:pt x="1" y="322"/>
                  </a:cubicBezTo>
                  <a:lnTo>
                    <a:pt x="1" y="1591"/>
                  </a:lnTo>
                  <a:cubicBezTo>
                    <a:pt x="1" y="1767"/>
                    <a:pt x="142" y="1908"/>
                    <a:pt x="318" y="1908"/>
                  </a:cubicBezTo>
                  <a:lnTo>
                    <a:pt x="1591" y="1908"/>
                  </a:lnTo>
                  <a:cubicBezTo>
                    <a:pt x="1764" y="1908"/>
                    <a:pt x="1909" y="1767"/>
                    <a:pt x="1909" y="1591"/>
                  </a:cubicBezTo>
                  <a:lnTo>
                    <a:pt x="1909" y="322"/>
                  </a:lnTo>
                  <a:cubicBezTo>
                    <a:pt x="1909" y="145"/>
                    <a:pt x="1764" y="0"/>
                    <a:pt x="15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5" name="Google Shape;165;p16"/>
            <p:cNvSpPr/>
            <p:nvPr/>
          </p:nvSpPr>
          <p:spPr>
            <a:xfrm>
              <a:off x="2413735" y="4976822"/>
              <a:ext cx="79748" cy="79744"/>
            </a:xfrm>
            <a:custGeom>
              <a:avLst/>
              <a:gdLst/>
              <a:ahLst/>
              <a:cxnLst/>
              <a:rect l="l" t="t" r="r" b="b"/>
              <a:pathLst>
                <a:path w="1909" h="1909" extrusionOk="0">
                  <a:moveTo>
                    <a:pt x="318" y="0"/>
                  </a:moveTo>
                  <a:cubicBezTo>
                    <a:pt x="146" y="0"/>
                    <a:pt x="1" y="145"/>
                    <a:pt x="1" y="322"/>
                  </a:cubicBezTo>
                  <a:lnTo>
                    <a:pt x="1" y="1591"/>
                  </a:lnTo>
                  <a:cubicBezTo>
                    <a:pt x="1" y="1767"/>
                    <a:pt x="146" y="1908"/>
                    <a:pt x="318" y="1908"/>
                  </a:cubicBezTo>
                  <a:lnTo>
                    <a:pt x="1591" y="1908"/>
                  </a:lnTo>
                  <a:cubicBezTo>
                    <a:pt x="1767" y="1908"/>
                    <a:pt x="1908" y="1767"/>
                    <a:pt x="1908" y="1591"/>
                  </a:cubicBezTo>
                  <a:lnTo>
                    <a:pt x="1908" y="322"/>
                  </a:lnTo>
                  <a:cubicBezTo>
                    <a:pt x="1908" y="145"/>
                    <a:pt x="1767" y="0"/>
                    <a:pt x="15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6" name="Google Shape;166;p16"/>
            <p:cNvSpPr/>
            <p:nvPr/>
          </p:nvSpPr>
          <p:spPr>
            <a:xfrm>
              <a:off x="2519966" y="4976822"/>
              <a:ext cx="79707" cy="79744"/>
            </a:xfrm>
            <a:custGeom>
              <a:avLst/>
              <a:gdLst/>
              <a:ahLst/>
              <a:cxnLst/>
              <a:rect l="l" t="t" r="r" b="b"/>
              <a:pathLst>
                <a:path w="1908" h="1909" extrusionOk="0">
                  <a:moveTo>
                    <a:pt x="317" y="0"/>
                  </a:moveTo>
                  <a:cubicBezTo>
                    <a:pt x="145" y="0"/>
                    <a:pt x="0" y="145"/>
                    <a:pt x="0" y="322"/>
                  </a:cubicBezTo>
                  <a:lnTo>
                    <a:pt x="0" y="1591"/>
                  </a:lnTo>
                  <a:cubicBezTo>
                    <a:pt x="0" y="1767"/>
                    <a:pt x="145" y="1908"/>
                    <a:pt x="317" y="1908"/>
                  </a:cubicBezTo>
                  <a:lnTo>
                    <a:pt x="1590" y="1908"/>
                  </a:lnTo>
                  <a:cubicBezTo>
                    <a:pt x="1767" y="1908"/>
                    <a:pt x="1908" y="1767"/>
                    <a:pt x="1908" y="1591"/>
                  </a:cubicBezTo>
                  <a:lnTo>
                    <a:pt x="1908" y="322"/>
                  </a:lnTo>
                  <a:cubicBezTo>
                    <a:pt x="1908" y="145"/>
                    <a:pt x="1767" y="0"/>
                    <a:pt x="15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7" name="Google Shape;167;p16"/>
            <p:cNvSpPr/>
            <p:nvPr/>
          </p:nvSpPr>
          <p:spPr>
            <a:xfrm>
              <a:off x="2306710" y="5083008"/>
              <a:ext cx="79748" cy="79744"/>
            </a:xfrm>
            <a:custGeom>
              <a:avLst/>
              <a:gdLst/>
              <a:ahLst/>
              <a:cxnLst/>
              <a:rect l="l" t="t" r="r" b="b"/>
              <a:pathLst>
                <a:path w="1909" h="1909" extrusionOk="0">
                  <a:moveTo>
                    <a:pt x="318" y="1"/>
                  </a:moveTo>
                  <a:cubicBezTo>
                    <a:pt x="142" y="1"/>
                    <a:pt x="1" y="146"/>
                    <a:pt x="1" y="322"/>
                  </a:cubicBezTo>
                  <a:lnTo>
                    <a:pt x="1" y="1591"/>
                  </a:lnTo>
                  <a:cubicBezTo>
                    <a:pt x="1" y="1767"/>
                    <a:pt x="142" y="1908"/>
                    <a:pt x="318" y="1908"/>
                  </a:cubicBezTo>
                  <a:lnTo>
                    <a:pt x="1591" y="1908"/>
                  </a:lnTo>
                  <a:cubicBezTo>
                    <a:pt x="1764" y="1908"/>
                    <a:pt x="1909" y="1767"/>
                    <a:pt x="1909" y="1591"/>
                  </a:cubicBezTo>
                  <a:lnTo>
                    <a:pt x="1909" y="318"/>
                  </a:lnTo>
                  <a:cubicBezTo>
                    <a:pt x="1909" y="146"/>
                    <a:pt x="1764" y="1"/>
                    <a:pt x="15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8" name="Google Shape;168;p16"/>
            <p:cNvSpPr/>
            <p:nvPr/>
          </p:nvSpPr>
          <p:spPr>
            <a:xfrm>
              <a:off x="2413735" y="5154689"/>
              <a:ext cx="213428" cy="121767"/>
            </a:xfrm>
            <a:custGeom>
              <a:avLst/>
              <a:gdLst/>
              <a:ahLst/>
              <a:cxnLst/>
              <a:rect l="l" t="t" r="r" b="b"/>
              <a:pathLst>
                <a:path w="5109" h="2915" extrusionOk="0">
                  <a:moveTo>
                    <a:pt x="4788" y="0"/>
                  </a:moveTo>
                  <a:cubicBezTo>
                    <a:pt x="4615" y="0"/>
                    <a:pt x="4470" y="138"/>
                    <a:pt x="4470" y="322"/>
                  </a:cubicBezTo>
                  <a:cubicBezTo>
                    <a:pt x="4259" y="326"/>
                    <a:pt x="851" y="353"/>
                    <a:pt x="639" y="353"/>
                  </a:cubicBezTo>
                  <a:cubicBezTo>
                    <a:pt x="636" y="180"/>
                    <a:pt x="493" y="38"/>
                    <a:pt x="317" y="38"/>
                  </a:cubicBezTo>
                  <a:cubicBezTo>
                    <a:pt x="305" y="38"/>
                    <a:pt x="294" y="38"/>
                    <a:pt x="283" y="40"/>
                  </a:cubicBezTo>
                  <a:cubicBezTo>
                    <a:pt x="122" y="59"/>
                    <a:pt x="1" y="200"/>
                    <a:pt x="1" y="365"/>
                  </a:cubicBezTo>
                  <a:lnTo>
                    <a:pt x="1" y="1798"/>
                  </a:lnTo>
                  <a:cubicBezTo>
                    <a:pt x="1" y="1932"/>
                    <a:pt x="87" y="2053"/>
                    <a:pt x="212" y="2096"/>
                  </a:cubicBezTo>
                  <a:cubicBezTo>
                    <a:pt x="2508" y="2915"/>
                    <a:pt x="2472" y="2915"/>
                    <a:pt x="2555" y="2915"/>
                  </a:cubicBezTo>
                  <a:lnTo>
                    <a:pt x="4897" y="2096"/>
                  </a:lnTo>
                  <a:cubicBezTo>
                    <a:pt x="5023" y="2053"/>
                    <a:pt x="5109" y="1932"/>
                    <a:pt x="5109" y="1798"/>
                  </a:cubicBezTo>
                  <a:lnTo>
                    <a:pt x="5109" y="318"/>
                  </a:lnTo>
                  <a:cubicBezTo>
                    <a:pt x="5109" y="145"/>
                    <a:pt x="4964" y="0"/>
                    <a:pt x="4788" y="0"/>
                  </a:cubicBezTo>
                  <a:close/>
                </a:path>
              </a:pathLst>
            </a:custGeom>
            <a:solidFill>
              <a:srgbClr val="3039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9" name="Google Shape;169;p16"/>
            <p:cNvSpPr/>
            <p:nvPr/>
          </p:nvSpPr>
          <p:spPr>
            <a:xfrm>
              <a:off x="2357131" y="5083175"/>
              <a:ext cx="326012" cy="126529"/>
            </a:xfrm>
            <a:custGeom>
              <a:avLst/>
              <a:gdLst/>
              <a:ahLst/>
              <a:cxnLst/>
              <a:rect l="l" t="t" r="r" b="b"/>
              <a:pathLst>
                <a:path w="7804" h="3029" extrusionOk="0">
                  <a:moveTo>
                    <a:pt x="3902" y="1"/>
                  </a:moveTo>
                  <a:cubicBezTo>
                    <a:pt x="3867" y="1"/>
                    <a:pt x="3827" y="8"/>
                    <a:pt x="3792" y="20"/>
                  </a:cubicBezTo>
                  <a:lnTo>
                    <a:pt x="282" y="1297"/>
                  </a:lnTo>
                  <a:cubicBezTo>
                    <a:pt x="0" y="1399"/>
                    <a:pt x="8" y="1806"/>
                    <a:pt x="298" y="1897"/>
                  </a:cubicBezTo>
                  <a:lnTo>
                    <a:pt x="3808" y="3013"/>
                  </a:lnTo>
                  <a:cubicBezTo>
                    <a:pt x="3839" y="3025"/>
                    <a:pt x="3871" y="3029"/>
                    <a:pt x="3902" y="3029"/>
                  </a:cubicBezTo>
                  <a:cubicBezTo>
                    <a:pt x="3902" y="3029"/>
                    <a:pt x="3984" y="2950"/>
                    <a:pt x="4016" y="2939"/>
                  </a:cubicBezTo>
                  <a:lnTo>
                    <a:pt x="7510" y="1897"/>
                  </a:lnTo>
                  <a:cubicBezTo>
                    <a:pt x="7796" y="1806"/>
                    <a:pt x="7804" y="1399"/>
                    <a:pt x="7521" y="1297"/>
                  </a:cubicBezTo>
                  <a:lnTo>
                    <a:pt x="4019" y="95"/>
                  </a:lnTo>
                  <a:cubicBezTo>
                    <a:pt x="3984" y="79"/>
                    <a:pt x="3902" y="1"/>
                    <a:pt x="3902" y="1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70" name="Google Shape;170;p16"/>
          <p:cNvGrpSpPr/>
          <p:nvPr/>
        </p:nvGrpSpPr>
        <p:grpSpPr>
          <a:xfrm>
            <a:off x="6624226" y="2273611"/>
            <a:ext cx="426835" cy="426503"/>
            <a:chOff x="4577380" y="4949503"/>
            <a:chExt cx="453501" cy="453148"/>
          </a:xfrm>
        </p:grpSpPr>
        <p:sp>
          <p:nvSpPr>
            <p:cNvPr id="171" name="Google Shape;171;p16"/>
            <p:cNvSpPr/>
            <p:nvPr/>
          </p:nvSpPr>
          <p:spPr>
            <a:xfrm>
              <a:off x="4577380" y="4949503"/>
              <a:ext cx="452883" cy="406154"/>
            </a:xfrm>
            <a:custGeom>
              <a:avLst/>
              <a:gdLst/>
              <a:ahLst/>
              <a:cxnLst/>
              <a:rect l="l" t="t" r="r" b="b"/>
              <a:pathLst>
                <a:path w="10841" h="9723" extrusionOk="0">
                  <a:moveTo>
                    <a:pt x="318" y="0"/>
                  </a:moveTo>
                  <a:cubicBezTo>
                    <a:pt x="142" y="0"/>
                    <a:pt x="1" y="141"/>
                    <a:pt x="1" y="317"/>
                  </a:cubicBezTo>
                  <a:lnTo>
                    <a:pt x="1" y="9406"/>
                  </a:lnTo>
                  <a:cubicBezTo>
                    <a:pt x="1" y="9582"/>
                    <a:pt x="142" y="9723"/>
                    <a:pt x="318" y="9723"/>
                  </a:cubicBezTo>
                  <a:lnTo>
                    <a:pt x="7977" y="9723"/>
                  </a:lnTo>
                  <a:cubicBezTo>
                    <a:pt x="8153" y="9723"/>
                    <a:pt x="8294" y="9582"/>
                    <a:pt x="8294" y="9406"/>
                  </a:cubicBezTo>
                  <a:lnTo>
                    <a:pt x="8936" y="9406"/>
                  </a:lnTo>
                  <a:cubicBezTo>
                    <a:pt x="8936" y="9582"/>
                    <a:pt x="9077" y="9723"/>
                    <a:pt x="9254" y="9723"/>
                  </a:cubicBezTo>
                  <a:lnTo>
                    <a:pt x="10523" y="9723"/>
                  </a:lnTo>
                  <a:cubicBezTo>
                    <a:pt x="10699" y="9723"/>
                    <a:pt x="10840" y="9582"/>
                    <a:pt x="10840" y="9406"/>
                  </a:cubicBezTo>
                  <a:lnTo>
                    <a:pt x="10260" y="987"/>
                  </a:lnTo>
                  <a:cubicBezTo>
                    <a:pt x="10260" y="815"/>
                    <a:pt x="10061" y="427"/>
                    <a:pt x="9884" y="427"/>
                  </a:cubicBezTo>
                  <a:lnTo>
                    <a:pt x="5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2" name="Google Shape;172;p16"/>
            <p:cNvSpPr/>
            <p:nvPr/>
          </p:nvSpPr>
          <p:spPr>
            <a:xfrm>
              <a:off x="4803879" y="4967173"/>
              <a:ext cx="226671" cy="388484"/>
            </a:xfrm>
            <a:custGeom>
              <a:avLst/>
              <a:gdLst/>
              <a:ahLst/>
              <a:cxnLst/>
              <a:rect l="l" t="t" r="r" b="b"/>
              <a:pathLst>
                <a:path w="5426" h="9300" extrusionOk="0">
                  <a:moveTo>
                    <a:pt x="4466" y="0"/>
                  </a:moveTo>
                  <a:lnTo>
                    <a:pt x="1" y="239"/>
                  </a:lnTo>
                  <a:lnTo>
                    <a:pt x="1" y="9300"/>
                  </a:lnTo>
                  <a:lnTo>
                    <a:pt x="2555" y="9300"/>
                  </a:lnTo>
                  <a:cubicBezTo>
                    <a:pt x="2731" y="9300"/>
                    <a:pt x="2872" y="9159"/>
                    <a:pt x="2872" y="8983"/>
                  </a:cubicBezTo>
                  <a:lnTo>
                    <a:pt x="3514" y="8983"/>
                  </a:lnTo>
                  <a:cubicBezTo>
                    <a:pt x="3514" y="9159"/>
                    <a:pt x="3655" y="9300"/>
                    <a:pt x="3832" y="9300"/>
                  </a:cubicBezTo>
                  <a:lnTo>
                    <a:pt x="5109" y="9300"/>
                  </a:lnTo>
                  <a:cubicBezTo>
                    <a:pt x="5281" y="9300"/>
                    <a:pt x="5426" y="9159"/>
                    <a:pt x="5426" y="8983"/>
                  </a:cubicBezTo>
                  <a:lnTo>
                    <a:pt x="5426" y="1168"/>
                  </a:lnTo>
                  <a:lnTo>
                    <a:pt x="5109" y="227"/>
                  </a:lnTo>
                  <a:cubicBezTo>
                    <a:pt x="5109" y="51"/>
                    <a:pt x="4642" y="0"/>
                    <a:pt x="44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3" name="Google Shape;173;p16"/>
            <p:cNvSpPr/>
            <p:nvPr/>
          </p:nvSpPr>
          <p:spPr>
            <a:xfrm>
              <a:off x="4577380" y="4949503"/>
              <a:ext cx="453175" cy="66293"/>
            </a:xfrm>
            <a:custGeom>
              <a:avLst/>
              <a:gdLst/>
              <a:ahLst/>
              <a:cxnLst/>
              <a:rect l="l" t="t" r="r" b="b"/>
              <a:pathLst>
                <a:path w="10848" h="1587" extrusionOk="0">
                  <a:moveTo>
                    <a:pt x="318" y="0"/>
                  </a:moveTo>
                  <a:cubicBezTo>
                    <a:pt x="142" y="0"/>
                    <a:pt x="1" y="141"/>
                    <a:pt x="1" y="317"/>
                  </a:cubicBezTo>
                  <a:lnTo>
                    <a:pt x="1" y="1587"/>
                  </a:lnTo>
                  <a:lnTo>
                    <a:pt x="7021" y="1587"/>
                  </a:lnTo>
                  <a:lnTo>
                    <a:pt x="7338" y="1391"/>
                  </a:lnTo>
                  <a:lnTo>
                    <a:pt x="7655" y="1587"/>
                  </a:lnTo>
                  <a:lnTo>
                    <a:pt x="8294" y="1587"/>
                  </a:lnTo>
                  <a:lnTo>
                    <a:pt x="8615" y="1403"/>
                  </a:lnTo>
                  <a:lnTo>
                    <a:pt x="8932" y="1587"/>
                  </a:lnTo>
                  <a:lnTo>
                    <a:pt x="9571" y="1587"/>
                  </a:lnTo>
                  <a:lnTo>
                    <a:pt x="9920" y="1375"/>
                  </a:lnTo>
                  <a:lnTo>
                    <a:pt x="10206" y="1587"/>
                  </a:lnTo>
                  <a:lnTo>
                    <a:pt x="10848" y="1587"/>
                  </a:lnTo>
                  <a:lnTo>
                    <a:pt x="10848" y="317"/>
                  </a:lnTo>
                  <a:cubicBezTo>
                    <a:pt x="10848" y="141"/>
                    <a:pt x="10703" y="0"/>
                    <a:pt x="10531" y="0"/>
                  </a:cubicBezTo>
                  <a:lnTo>
                    <a:pt x="10206" y="0"/>
                  </a:lnTo>
                  <a:lnTo>
                    <a:pt x="9888" y="235"/>
                  </a:lnTo>
                  <a:lnTo>
                    <a:pt x="9571" y="0"/>
                  </a:lnTo>
                  <a:lnTo>
                    <a:pt x="8932" y="0"/>
                  </a:lnTo>
                  <a:lnTo>
                    <a:pt x="8615" y="314"/>
                  </a:lnTo>
                  <a:lnTo>
                    <a:pt x="8294" y="0"/>
                  </a:lnTo>
                  <a:lnTo>
                    <a:pt x="7655" y="0"/>
                  </a:lnTo>
                  <a:lnTo>
                    <a:pt x="7385" y="306"/>
                  </a:lnTo>
                  <a:lnTo>
                    <a:pt x="7021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" name="Google Shape;174;p16"/>
            <p:cNvSpPr/>
            <p:nvPr/>
          </p:nvSpPr>
          <p:spPr>
            <a:xfrm>
              <a:off x="4977325" y="4949503"/>
              <a:ext cx="26569" cy="66293"/>
            </a:xfrm>
            <a:custGeom>
              <a:avLst/>
              <a:gdLst/>
              <a:ahLst/>
              <a:cxnLst/>
              <a:rect l="l" t="t" r="r" b="b"/>
              <a:pathLst>
                <a:path w="636" h="1587" extrusionOk="0">
                  <a:moveTo>
                    <a:pt x="1" y="0"/>
                  </a:moveTo>
                  <a:lnTo>
                    <a:pt x="1" y="1587"/>
                  </a:lnTo>
                  <a:lnTo>
                    <a:pt x="635" y="1587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" name="Google Shape;175;p16"/>
            <p:cNvSpPr/>
            <p:nvPr/>
          </p:nvSpPr>
          <p:spPr>
            <a:xfrm>
              <a:off x="4924314" y="4949503"/>
              <a:ext cx="26569" cy="66293"/>
            </a:xfrm>
            <a:custGeom>
              <a:avLst/>
              <a:gdLst/>
              <a:ahLst/>
              <a:cxnLst/>
              <a:rect l="l" t="t" r="r" b="b"/>
              <a:pathLst>
                <a:path w="636" h="1587" extrusionOk="0">
                  <a:moveTo>
                    <a:pt x="1" y="0"/>
                  </a:moveTo>
                  <a:lnTo>
                    <a:pt x="1" y="1587"/>
                  </a:lnTo>
                  <a:lnTo>
                    <a:pt x="635" y="1587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" name="Google Shape;176;p16"/>
            <p:cNvSpPr/>
            <p:nvPr/>
          </p:nvSpPr>
          <p:spPr>
            <a:xfrm>
              <a:off x="4870300" y="4949503"/>
              <a:ext cx="26569" cy="66293"/>
            </a:xfrm>
            <a:custGeom>
              <a:avLst/>
              <a:gdLst/>
              <a:ahLst/>
              <a:cxnLst/>
              <a:rect l="l" t="t" r="r" b="b"/>
              <a:pathLst>
                <a:path w="636" h="1587" extrusionOk="0">
                  <a:moveTo>
                    <a:pt x="1" y="0"/>
                  </a:moveTo>
                  <a:lnTo>
                    <a:pt x="1" y="1587"/>
                  </a:lnTo>
                  <a:lnTo>
                    <a:pt x="636" y="1587"/>
                  </a:lnTo>
                  <a:lnTo>
                    <a:pt x="63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" name="Google Shape;177;p16"/>
            <p:cNvSpPr/>
            <p:nvPr/>
          </p:nvSpPr>
          <p:spPr>
            <a:xfrm>
              <a:off x="4857392" y="5069432"/>
              <a:ext cx="159915" cy="159905"/>
            </a:xfrm>
            <a:custGeom>
              <a:avLst/>
              <a:gdLst/>
              <a:ahLst/>
              <a:cxnLst/>
              <a:rect l="l" t="t" r="r" b="b"/>
              <a:pathLst>
                <a:path w="3828" h="3828" extrusionOk="0">
                  <a:moveTo>
                    <a:pt x="1912" y="1"/>
                  </a:moveTo>
                  <a:cubicBezTo>
                    <a:pt x="854" y="1"/>
                    <a:pt x="0" y="854"/>
                    <a:pt x="0" y="1912"/>
                  </a:cubicBezTo>
                  <a:cubicBezTo>
                    <a:pt x="0" y="2970"/>
                    <a:pt x="854" y="3828"/>
                    <a:pt x="1912" y="3828"/>
                  </a:cubicBezTo>
                  <a:cubicBezTo>
                    <a:pt x="2970" y="3828"/>
                    <a:pt x="3828" y="2970"/>
                    <a:pt x="3828" y="1912"/>
                  </a:cubicBezTo>
                  <a:cubicBezTo>
                    <a:pt x="3828" y="854"/>
                    <a:pt x="2970" y="1"/>
                    <a:pt x="1912" y="1"/>
                  </a:cubicBezTo>
                  <a:close/>
                </a:path>
              </a:pathLst>
            </a:custGeom>
            <a:solidFill>
              <a:srgbClr val="ECF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" name="Google Shape;178;p16"/>
            <p:cNvSpPr/>
            <p:nvPr/>
          </p:nvSpPr>
          <p:spPr>
            <a:xfrm>
              <a:off x="4924314" y="5215970"/>
              <a:ext cx="26569" cy="79911"/>
            </a:xfrm>
            <a:custGeom>
              <a:avLst/>
              <a:gdLst/>
              <a:ahLst/>
              <a:cxnLst/>
              <a:rect l="l" t="t" r="r" b="b"/>
              <a:pathLst>
                <a:path w="636" h="1913" extrusionOk="0">
                  <a:moveTo>
                    <a:pt x="317" y="1"/>
                  </a:moveTo>
                  <a:cubicBezTo>
                    <a:pt x="305" y="1"/>
                    <a:pt x="294" y="1"/>
                    <a:pt x="283" y="2"/>
                  </a:cubicBezTo>
                  <a:cubicBezTo>
                    <a:pt x="118" y="22"/>
                    <a:pt x="1" y="167"/>
                    <a:pt x="1" y="328"/>
                  </a:cubicBezTo>
                  <a:lnTo>
                    <a:pt x="1" y="1597"/>
                  </a:lnTo>
                  <a:cubicBezTo>
                    <a:pt x="1" y="1772"/>
                    <a:pt x="140" y="1913"/>
                    <a:pt x="313" y="1913"/>
                  </a:cubicBezTo>
                  <a:cubicBezTo>
                    <a:pt x="326" y="1913"/>
                    <a:pt x="340" y="1912"/>
                    <a:pt x="353" y="1910"/>
                  </a:cubicBezTo>
                  <a:cubicBezTo>
                    <a:pt x="514" y="1894"/>
                    <a:pt x="635" y="1750"/>
                    <a:pt x="635" y="1589"/>
                  </a:cubicBezTo>
                  <a:lnTo>
                    <a:pt x="635" y="320"/>
                  </a:lnTo>
                  <a:cubicBezTo>
                    <a:pt x="635" y="143"/>
                    <a:pt x="493" y="1"/>
                    <a:pt x="31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9" name="Google Shape;179;p16"/>
            <p:cNvSpPr/>
            <p:nvPr/>
          </p:nvSpPr>
          <p:spPr>
            <a:xfrm>
              <a:off x="4937556" y="5216053"/>
              <a:ext cx="13326" cy="79911"/>
            </a:xfrm>
            <a:custGeom>
              <a:avLst/>
              <a:gdLst/>
              <a:ahLst/>
              <a:cxnLst/>
              <a:rect l="l" t="t" r="r" b="b"/>
              <a:pathLst>
                <a:path w="319" h="1913" extrusionOk="0">
                  <a:moveTo>
                    <a:pt x="1" y="0"/>
                  </a:moveTo>
                  <a:lnTo>
                    <a:pt x="1" y="1912"/>
                  </a:lnTo>
                  <a:cubicBezTo>
                    <a:pt x="177" y="1912"/>
                    <a:pt x="318" y="1771"/>
                    <a:pt x="318" y="1595"/>
                  </a:cubicBezTo>
                  <a:lnTo>
                    <a:pt x="318" y="318"/>
                  </a:lnTo>
                  <a:cubicBezTo>
                    <a:pt x="318" y="141"/>
                    <a:pt x="177" y="0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0" name="Google Shape;180;p16"/>
            <p:cNvSpPr/>
            <p:nvPr/>
          </p:nvSpPr>
          <p:spPr>
            <a:xfrm>
              <a:off x="4903845" y="5268896"/>
              <a:ext cx="66506" cy="133756"/>
            </a:xfrm>
            <a:custGeom>
              <a:avLst/>
              <a:gdLst/>
              <a:ahLst/>
              <a:cxnLst/>
              <a:rect l="l" t="t" r="r" b="b"/>
              <a:pathLst>
                <a:path w="1592" h="3202" extrusionOk="0">
                  <a:moveTo>
                    <a:pt x="322" y="1"/>
                  </a:moveTo>
                  <a:cubicBezTo>
                    <a:pt x="146" y="1"/>
                    <a:pt x="1" y="142"/>
                    <a:pt x="1" y="318"/>
                  </a:cubicBezTo>
                  <a:lnTo>
                    <a:pt x="1" y="2880"/>
                  </a:lnTo>
                  <a:cubicBezTo>
                    <a:pt x="1" y="3056"/>
                    <a:pt x="146" y="3201"/>
                    <a:pt x="318" y="3201"/>
                  </a:cubicBezTo>
                  <a:lnTo>
                    <a:pt x="1274" y="3201"/>
                  </a:lnTo>
                  <a:cubicBezTo>
                    <a:pt x="1450" y="3201"/>
                    <a:pt x="1591" y="3056"/>
                    <a:pt x="1591" y="2880"/>
                  </a:cubicBezTo>
                  <a:lnTo>
                    <a:pt x="1591" y="318"/>
                  </a:lnTo>
                  <a:cubicBezTo>
                    <a:pt x="1591" y="259"/>
                    <a:pt x="1575" y="240"/>
                    <a:pt x="1547" y="240"/>
                  </a:cubicBezTo>
                  <a:cubicBezTo>
                    <a:pt x="1492" y="240"/>
                    <a:pt x="1389" y="318"/>
                    <a:pt x="1274" y="318"/>
                  </a:cubicBezTo>
                  <a:lnTo>
                    <a:pt x="7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1" name="Google Shape;181;p16"/>
            <p:cNvSpPr/>
            <p:nvPr/>
          </p:nvSpPr>
          <p:spPr>
            <a:xfrm>
              <a:off x="4937556" y="5268896"/>
              <a:ext cx="33587" cy="133756"/>
            </a:xfrm>
            <a:custGeom>
              <a:avLst/>
              <a:gdLst/>
              <a:ahLst/>
              <a:cxnLst/>
              <a:rect l="l" t="t" r="r" b="b"/>
              <a:pathLst>
                <a:path w="804" h="3202" extrusionOk="0">
                  <a:moveTo>
                    <a:pt x="1" y="1"/>
                  </a:moveTo>
                  <a:lnTo>
                    <a:pt x="1" y="3201"/>
                  </a:lnTo>
                  <a:lnTo>
                    <a:pt x="487" y="3201"/>
                  </a:lnTo>
                  <a:cubicBezTo>
                    <a:pt x="663" y="3201"/>
                    <a:pt x="804" y="3056"/>
                    <a:pt x="804" y="2880"/>
                  </a:cubicBezTo>
                  <a:lnTo>
                    <a:pt x="804" y="318"/>
                  </a:lnTo>
                  <a:cubicBezTo>
                    <a:pt x="804" y="142"/>
                    <a:pt x="663" y="1"/>
                    <a:pt x="4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2" name="Google Shape;182;p16"/>
            <p:cNvSpPr/>
            <p:nvPr/>
          </p:nvSpPr>
          <p:spPr>
            <a:xfrm>
              <a:off x="4843982" y="5056023"/>
              <a:ext cx="186567" cy="186556"/>
            </a:xfrm>
            <a:custGeom>
              <a:avLst/>
              <a:gdLst/>
              <a:ahLst/>
              <a:cxnLst/>
              <a:rect l="l" t="t" r="r" b="b"/>
              <a:pathLst>
                <a:path w="4466" h="4466" extrusionOk="0">
                  <a:moveTo>
                    <a:pt x="2233" y="639"/>
                  </a:moveTo>
                  <a:cubicBezTo>
                    <a:pt x="3114" y="639"/>
                    <a:pt x="3831" y="1356"/>
                    <a:pt x="3831" y="2233"/>
                  </a:cubicBezTo>
                  <a:cubicBezTo>
                    <a:pt x="3831" y="3115"/>
                    <a:pt x="3114" y="3831"/>
                    <a:pt x="2233" y="3831"/>
                  </a:cubicBezTo>
                  <a:cubicBezTo>
                    <a:pt x="1352" y="3831"/>
                    <a:pt x="639" y="3115"/>
                    <a:pt x="639" y="2233"/>
                  </a:cubicBezTo>
                  <a:cubicBezTo>
                    <a:pt x="639" y="1356"/>
                    <a:pt x="1352" y="639"/>
                    <a:pt x="2233" y="639"/>
                  </a:cubicBezTo>
                  <a:close/>
                  <a:moveTo>
                    <a:pt x="2233" y="0"/>
                  </a:moveTo>
                  <a:cubicBezTo>
                    <a:pt x="1003" y="0"/>
                    <a:pt x="0" y="1003"/>
                    <a:pt x="0" y="2233"/>
                  </a:cubicBezTo>
                  <a:cubicBezTo>
                    <a:pt x="0" y="3463"/>
                    <a:pt x="1003" y="4466"/>
                    <a:pt x="2233" y="4466"/>
                  </a:cubicBezTo>
                  <a:cubicBezTo>
                    <a:pt x="2233" y="4466"/>
                    <a:pt x="2503" y="4239"/>
                    <a:pt x="2633" y="4219"/>
                  </a:cubicBezTo>
                  <a:cubicBezTo>
                    <a:pt x="3675" y="4027"/>
                    <a:pt x="4466" y="3330"/>
                    <a:pt x="4466" y="2233"/>
                  </a:cubicBezTo>
                  <a:cubicBezTo>
                    <a:pt x="4466" y="1003"/>
                    <a:pt x="3463" y="0"/>
                    <a:pt x="22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3" name="Google Shape;183;p16"/>
            <p:cNvSpPr/>
            <p:nvPr/>
          </p:nvSpPr>
          <p:spPr>
            <a:xfrm>
              <a:off x="4937556" y="5056023"/>
              <a:ext cx="93325" cy="186556"/>
            </a:xfrm>
            <a:custGeom>
              <a:avLst/>
              <a:gdLst/>
              <a:ahLst/>
              <a:cxnLst/>
              <a:rect l="l" t="t" r="r" b="b"/>
              <a:pathLst>
                <a:path w="2234" h="4466" extrusionOk="0">
                  <a:moveTo>
                    <a:pt x="1" y="0"/>
                  </a:moveTo>
                  <a:lnTo>
                    <a:pt x="1" y="639"/>
                  </a:lnTo>
                  <a:cubicBezTo>
                    <a:pt x="882" y="639"/>
                    <a:pt x="1595" y="1356"/>
                    <a:pt x="1595" y="2233"/>
                  </a:cubicBezTo>
                  <a:cubicBezTo>
                    <a:pt x="1595" y="3115"/>
                    <a:pt x="882" y="3831"/>
                    <a:pt x="1" y="3831"/>
                  </a:cubicBezTo>
                  <a:lnTo>
                    <a:pt x="1" y="4466"/>
                  </a:lnTo>
                  <a:cubicBezTo>
                    <a:pt x="1231" y="4466"/>
                    <a:pt x="2234" y="3463"/>
                    <a:pt x="2234" y="2233"/>
                  </a:cubicBezTo>
                  <a:cubicBezTo>
                    <a:pt x="2234" y="1003"/>
                    <a:pt x="1231" y="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4" name="Google Shape;184;p16"/>
            <p:cNvSpPr/>
            <p:nvPr/>
          </p:nvSpPr>
          <p:spPr>
            <a:xfrm>
              <a:off x="4630433" y="5102474"/>
              <a:ext cx="146964" cy="93320"/>
            </a:xfrm>
            <a:custGeom>
              <a:avLst/>
              <a:gdLst/>
              <a:ahLst/>
              <a:cxnLst/>
              <a:rect l="l" t="t" r="r" b="b"/>
              <a:pathLst>
                <a:path w="3518" h="2234" extrusionOk="0">
                  <a:moveTo>
                    <a:pt x="3201" y="1"/>
                  </a:moveTo>
                  <a:cubicBezTo>
                    <a:pt x="3024" y="1"/>
                    <a:pt x="2879" y="146"/>
                    <a:pt x="2879" y="318"/>
                  </a:cubicBezTo>
                  <a:lnTo>
                    <a:pt x="639" y="318"/>
                  </a:lnTo>
                  <a:cubicBezTo>
                    <a:pt x="639" y="145"/>
                    <a:pt x="498" y="4"/>
                    <a:pt x="321" y="4"/>
                  </a:cubicBezTo>
                  <a:cubicBezTo>
                    <a:pt x="302" y="4"/>
                    <a:pt x="283" y="5"/>
                    <a:pt x="263" y="9"/>
                  </a:cubicBezTo>
                  <a:cubicBezTo>
                    <a:pt x="110" y="32"/>
                    <a:pt x="0" y="173"/>
                    <a:pt x="0" y="326"/>
                  </a:cubicBezTo>
                  <a:lnTo>
                    <a:pt x="0" y="1384"/>
                  </a:lnTo>
                  <a:cubicBezTo>
                    <a:pt x="0" y="1517"/>
                    <a:pt x="86" y="1634"/>
                    <a:pt x="212" y="1681"/>
                  </a:cubicBezTo>
                  <a:cubicBezTo>
                    <a:pt x="1650" y="2214"/>
                    <a:pt x="1681" y="2234"/>
                    <a:pt x="1743" y="2234"/>
                  </a:cubicBezTo>
                  <a:cubicBezTo>
                    <a:pt x="1748" y="2234"/>
                    <a:pt x="1753" y="2234"/>
                    <a:pt x="1759" y="2234"/>
                  </a:cubicBezTo>
                  <a:cubicBezTo>
                    <a:pt x="1765" y="2234"/>
                    <a:pt x="1770" y="2234"/>
                    <a:pt x="1775" y="2234"/>
                  </a:cubicBezTo>
                  <a:cubicBezTo>
                    <a:pt x="1837" y="2234"/>
                    <a:pt x="1865" y="2214"/>
                    <a:pt x="3310" y="1681"/>
                  </a:cubicBezTo>
                  <a:cubicBezTo>
                    <a:pt x="3436" y="1634"/>
                    <a:pt x="3518" y="1517"/>
                    <a:pt x="3518" y="1384"/>
                  </a:cubicBezTo>
                  <a:lnTo>
                    <a:pt x="3518" y="318"/>
                  </a:lnTo>
                  <a:cubicBezTo>
                    <a:pt x="3518" y="146"/>
                    <a:pt x="3377" y="1"/>
                    <a:pt x="3201" y="1"/>
                  </a:cubicBezTo>
                  <a:close/>
                </a:path>
              </a:pathLst>
            </a:custGeom>
            <a:solidFill>
              <a:srgbClr val="3039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5" name="Google Shape;185;p16"/>
            <p:cNvSpPr/>
            <p:nvPr/>
          </p:nvSpPr>
          <p:spPr>
            <a:xfrm>
              <a:off x="4600983" y="5056148"/>
              <a:ext cx="206201" cy="86469"/>
            </a:xfrm>
            <a:custGeom>
              <a:avLst/>
              <a:gdLst/>
              <a:ahLst/>
              <a:cxnLst/>
              <a:rect l="l" t="t" r="r" b="b"/>
              <a:pathLst>
                <a:path w="4936" h="2070" extrusionOk="0">
                  <a:moveTo>
                    <a:pt x="2468" y="0"/>
                  </a:moveTo>
                  <a:cubicBezTo>
                    <a:pt x="2430" y="0"/>
                    <a:pt x="2392" y="7"/>
                    <a:pt x="2354" y="21"/>
                  </a:cubicBezTo>
                  <a:lnTo>
                    <a:pt x="282" y="816"/>
                  </a:lnTo>
                  <a:cubicBezTo>
                    <a:pt x="0" y="926"/>
                    <a:pt x="12" y="1329"/>
                    <a:pt x="302" y="1419"/>
                  </a:cubicBezTo>
                  <a:lnTo>
                    <a:pt x="2374" y="2058"/>
                  </a:lnTo>
                  <a:cubicBezTo>
                    <a:pt x="2405" y="2066"/>
                    <a:pt x="2437" y="2070"/>
                    <a:pt x="2468" y="2070"/>
                  </a:cubicBezTo>
                  <a:cubicBezTo>
                    <a:pt x="2499" y="2070"/>
                    <a:pt x="2531" y="2066"/>
                    <a:pt x="2562" y="2058"/>
                  </a:cubicBezTo>
                  <a:lnTo>
                    <a:pt x="4634" y="1419"/>
                  </a:lnTo>
                  <a:cubicBezTo>
                    <a:pt x="4924" y="1329"/>
                    <a:pt x="4936" y="926"/>
                    <a:pt x="4658" y="816"/>
                  </a:cubicBezTo>
                  <a:lnTo>
                    <a:pt x="2582" y="21"/>
                  </a:lnTo>
                  <a:cubicBezTo>
                    <a:pt x="2544" y="7"/>
                    <a:pt x="2506" y="0"/>
                    <a:pt x="2468" y="0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6" name="Google Shape;186;p16"/>
            <p:cNvSpPr/>
            <p:nvPr/>
          </p:nvSpPr>
          <p:spPr>
            <a:xfrm>
              <a:off x="4636658" y="5222904"/>
              <a:ext cx="54851" cy="26567"/>
            </a:xfrm>
            <a:custGeom>
              <a:avLst/>
              <a:gdLst/>
              <a:ahLst/>
              <a:cxnLst/>
              <a:rect l="l" t="t" r="r" b="b"/>
              <a:pathLst>
                <a:path w="1313" h="636" extrusionOk="0">
                  <a:moveTo>
                    <a:pt x="337" y="1"/>
                  </a:moveTo>
                  <a:cubicBezTo>
                    <a:pt x="149" y="1"/>
                    <a:pt x="0" y="162"/>
                    <a:pt x="24" y="353"/>
                  </a:cubicBezTo>
                  <a:cubicBezTo>
                    <a:pt x="39" y="518"/>
                    <a:pt x="184" y="636"/>
                    <a:pt x="345" y="636"/>
                  </a:cubicBezTo>
                  <a:lnTo>
                    <a:pt x="975" y="636"/>
                  </a:lnTo>
                  <a:cubicBezTo>
                    <a:pt x="1163" y="636"/>
                    <a:pt x="1312" y="475"/>
                    <a:pt x="1293" y="283"/>
                  </a:cubicBezTo>
                  <a:cubicBezTo>
                    <a:pt x="1273" y="118"/>
                    <a:pt x="1132" y="1"/>
                    <a:pt x="9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7" name="Google Shape;187;p16"/>
            <p:cNvSpPr/>
            <p:nvPr/>
          </p:nvSpPr>
          <p:spPr>
            <a:xfrm>
              <a:off x="4716655" y="5222904"/>
              <a:ext cx="54851" cy="26567"/>
            </a:xfrm>
            <a:custGeom>
              <a:avLst/>
              <a:gdLst/>
              <a:ahLst/>
              <a:cxnLst/>
              <a:rect l="l" t="t" r="r" b="b"/>
              <a:pathLst>
                <a:path w="1313" h="636" extrusionOk="0">
                  <a:moveTo>
                    <a:pt x="337" y="1"/>
                  </a:moveTo>
                  <a:cubicBezTo>
                    <a:pt x="149" y="1"/>
                    <a:pt x="1" y="162"/>
                    <a:pt x="20" y="353"/>
                  </a:cubicBezTo>
                  <a:cubicBezTo>
                    <a:pt x="40" y="518"/>
                    <a:pt x="185" y="636"/>
                    <a:pt x="345" y="636"/>
                  </a:cubicBezTo>
                  <a:lnTo>
                    <a:pt x="976" y="636"/>
                  </a:lnTo>
                  <a:cubicBezTo>
                    <a:pt x="1164" y="636"/>
                    <a:pt x="1313" y="475"/>
                    <a:pt x="1289" y="283"/>
                  </a:cubicBezTo>
                  <a:cubicBezTo>
                    <a:pt x="1274" y="118"/>
                    <a:pt x="1129" y="1"/>
                    <a:pt x="9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8" name="Google Shape;188;p16"/>
            <p:cNvSpPr/>
            <p:nvPr/>
          </p:nvSpPr>
          <p:spPr>
            <a:xfrm>
              <a:off x="4716655" y="5275955"/>
              <a:ext cx="54851" cy="26526"/>
            </a:xfrm>
            <a:custGeom>
              <a:avLst/>
              <a:gdLst/>
              <a:ahLst/>
              <a:cxnLst/>
              <a:rect l="l" t="t" r="r" b="b"/>
              <a:pathLst>
                <a:path w="1313" h="635" extrusionOk="0">
                  <a:moveTo>
                    <a:pt x="337" y="0"/>
                  </a:moveTo>
                  <a:cubicBezTo>
                    <a:pt x="149" y="0"/>
                    <a:pt x="1" y="165"/>
                    <a:pt x="20" y="357"/>
                  </a:cubicBezTo>
                  <a:cubicBezTo>
                    <a:pt x="40" y="517"/>
                    <a:pt x="185" y="635"/>
                    <a:pt x="345" y="635"/>
                  </a:cubicBezTo>
                  <a:lnTo>
                    <a:pt x="976" y="635"/>
                  </a:lnTo>
                  <a:cubicBezTo>
                    <a:pt x="1164" y="635"/>
                    <a:pt x="1313" y="474"/>
                    <a:pt x="1289" y="282"/>
                  </a:cubicBezTo>
                  <a:cubicBezTo>
                    <a:pt x="1274" y="122"/>
                    <a:pt x="1129" y="0"/>
                    <a:pt x="9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9" name="Google Shape;189;p16"/>
            <p:cNvSpPr/>
            <p:nvPr/>
          </p:nvSpPr>
          <p:spPr>
            <a:xfrm>
              <a:off x="4636658" y="5275955"/>
              <a:ext cx="54851" cy="26526"/>
            </a:xfrm>
            <a:custGeom>
              <a:avLst/>
              <a:gdLst/>
              <a:ahLst/>
              <a:cxnLst/>
              <a:rect l="l" t="t" r="r" b="b"/>
              <a:pathLst>
                <a:path w="1313" h="635" extrusionOk="0">
                  <a:moveTo>
                    <a:pt x="337" y="0"/>
                  </a:moveTo>
                  <a:cubicBezTo>
                    <a:pt x="149" y="0"/>
                    <a:pt x="0" y="165"/>
                    <a:pt x="24" y="357"/>
                  </a:cubicBezTo>
                  <a:cubicBezTo>
                    <a:pt x="39" y="517"/>
                    <a:pt x="184" y="635"/>
                    <a:pt x="345" y="635"/>
                  </a:cubicBezTo>
                  <a:lnTo>
                    <a:pt x="975" y="635"/>
                  </a:lnTo>
                  <a:cubicBezTo>
                    <a:pt x="1163" y="635"/>
                    <a:pt x="1312" y="474"/>
                    <a:pt x="1293" y="282"/>
                  </a:cubicBezTo>
                  <a:cubicBezTo>
                    <a:pt x="1273" y="122"/>
                    <a:pt x="1132" y="0"/>
                    <a:pt x="9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0" name="Google Shape;190;p16"/>
            <p:cNvSpPr/>
            <p:nvPr/>
          </p:nvSpPr>
          <p:spPr>
            <a:xfrm>
              <a:off x="4916460" y="5109700"/>
              <a:ext cx="41608" cy="26526"/>
            </a:xfrm>
            <a:custGeom>
              <a:avLst/>
              <a:gdLst/>
              <a:ahLst/>
              <a:cxnLst/>
              <a:rect l="l" t="t" r="r" b="b"/>
              <a:pathLst>
                <a:path w="996" h="635" extrusionOk="0">
                  <a:moveTo>
                    <a:pt x="337" y="0"/>
                  </a:moveTo>
                  <a:cubicBezTo>
                    <a:pt x="153" y="0"/>
                    <a:pt x="1" y="161"/>
                    <a:pt x="24" y="353"/>
                  </a:cubicBezTo>
                  <a:cubicBezTo>
                    <a:pt x="40" y="513"/>
                    <a:pt x="185" y="635"/>
                    <a:pt x="349" y="635"/>
                  </a:cubicBezTo>
                  <a:lnTo>
                    <a:pt x="651" y="635"/>
                  </a:lnTo>
                  <a:cubicBezTo>
                    <a:pt x="811" y="635"/>
                    <a:pt x="956" y="513"/>
                    <a:pt x="976" y="353"/>
                  </a:cubicBezTo>
                  <a:cubicBezTo>
                    <a:pt x="996" y="161"/>
                    <a:pt x="847" y="0"/>
                    <a:pt x="6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1" name="Google Shape;191;p16"/>
            <p:cNvSpPr/>
            <p:nvPr/>
          </p:nvSpPr>
          <p:spPr>
            <a:xfrm>
              <a:off x="4917296" y="5162710"/>
              <a:ext cx="40772" cy="26526"/>
            </a:xfrm>
            <a:custGeom>
              <a:avLst/>
              <a:gdLst/>
              <a:ahLst/>
              <a:cxnLst/>
              <a:rect l="l" t="t" r="r" b="b"/>
              <a:pathLst>
                <a:path w="976" h="635" extrusionOk="0">
                  <a:moveTo>
                    <a:pt x="317" y="0"/>
                  </a:moveTo>
                  <a:cubicBezTo>
                    <a:pt x="145" y="0"/>
                    <a:pt x="0" y="141"/>
                    <a:pt x="0" y="318"/>
                  </a:cubicBezTo>
                  <a:cubicBezTo>
                    <a:pt x="0" y="494"/>
                    <a:pt x="145" y="635"/>
                    <a:pt x="317" y="635"/>
                  </a:cubicBezTo>
                  <a:lnTo>
                    <a:pt x="631" y="635"/>
                  </a:lnTo>
                  <a:cubicBezTo>
                    <a:pt x="791" y="635"/>
                    <a:pt x="936" y="517"/>
                    <a:pt x="956" y="353"/>
                  </a:cubicBezTo>
                  <a:cubicBezTo>
                    <a:pt x="976" y="165"/>
                    <a:pt x="827" y="0"/>
                    <a:pt x="6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92" name="Google Shape;192;p16"/>
          <p:cNvGrpSpPr/>
          <p:nvPr/>
        </p:nvGrpSpPr>
        <p:grpSpPr>
          <a:xfrm>
            <a:off x="4364660" y="4069824"/>
            <a:ext cx="414196" cy="426527"/>
            <a:chOff x="5174708" y="4916753"/>
            <a:chExt cx="439885" cy="452981"/>
          </a:xfrm>
        </p:grpSpPr>
        <p:sp>
          <p:nvSpPr>
            <p:cNvPr id="193" name="Google Shape;193;p16"/>
            <p:cNvSpPr/>
            <p:nvPr/>
          </p:nvSpPr>
          <p:spPr>
            <a:xfrm>
              <a:off x="5174708" y="4916753"/>
              <a:ext cx="346941" cy="452981"/>
            </a:xfrm>
            <a:custGeom>
              <a:avLst/>
              <a:gdLst/>
              <a:ahLst/>
              <a:cxnLst/>
              <a:rect l="l" t="t" r="r" b="b"/>
              <a:pathLst>
                <a:path w="8305" h="10844" extrusionOk="0">
                  <a:moveTo>
                    <a:pt x="317" y="1"/>
                  </a:moveTo>
                  <a:cubicBezTo>
                    <a:pt x="141" y="1"/>
                    <a:pt x="0" y="142"/>
                    <a:pt x="0" y="318"/>
                  </a:cubicBezTo>
                  <a:lnTo>
                    <a:pt x="0" y="10526"/>
                  </a:lnTo>
                  <a:cubicBezTo>
                    <a:pt x="0" y="10703"/>
                    <a:pt x="141" y="10844"/>
                    <a:pt x="317" y="10844"/>
                  </a:cubicBezTo>
                  <a:lnTo>
                    <a:pt x="7956" y="10844"/>
                  </a:lnTo>
                  <a:cubicBezTo>
                    <a:pt x="8121" y="10844"/>
                    <a:pt x="8262" y="10726"/>
                    <a:pt x="8281" y="10566"/>
                  </a:cubicBezTo>
                  <a:cubicBezTo>
                    <a:pt x="8301" y="10374"/>
                    <a:pt x="8152" y="10209"/>
                    <a:pt x="7964" y="10209"/>
                  </a:cubicBezTo>
                  <a:lnTo>
                    <a:pt x="7964" y="7017"/>
                  </a:lnTo>
                  <a:cubicBezTo>
                    <a:pt x="8152" y="7017"/>
                    <a:pt x="8305" y="6876"/>
                    <a:pt x="8305" y="6699"/>
                  </a:cubicBezTo>
                  <a:lnTo>
                    <a:pt x="8305" y="318"/>
                  </a:lnTo>
                  <a:cubicBezTo>
                    <a:pt x="8305" y="142"/>
                    <a:pt x="8164" y="1"/>
                    <a:pt x="79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4" name="Google Shape;194;p16"/>
            <p:cNvSpPr/>
            <p:nvPr/>
          </p:nvSpPr>
          <p:spPr>
            <a:xfrm>
              <a:off x="5226090" y="4969762"/>
              <a:ext cx="241251" cy="26567"/>
            </a:xfrm>
            <a:custGeom>
              <a:avLst/>
              <a:gdLst/>
              <a:ahLst/>
              <a:cxnLst/>
              <a:rect l="l" t="t" r="r" b="b"/>
              <a:pathLst>
                <a:path w="5775" h="636" extrusionOk="0">
                  <a:moveTo>
                    <a:pt x="345" y="1"/>
                  </a:moveTo>
                  <a:cubicBezTo>
                    <a:pt x="180" y="1"/>
                    <a:pt x="39" y="122"/>
                    <a:pt x="20" y="283"/>
                  </a:cubicBezTo>
                  <a:cubicBezTo>
                    <a:pt x="0" y="475"/>
                    <a:pt x="149" y="635"/>
                    <a:pt x="337" y="635"/>
                  </a:cubicBezTo>
                  <a:lnTo>
                    <a:pt x="5441" y="635"/>
                  </a:lnTo>
                  <a:cubicBezTo>
                    <a:pt x="5625" y="635"/>
                    <a:pt x="5774" y="475"/>
                    <a:pt x="5755" y="283"/>
                  </a:cubicBezTo>
                  <a:cubicBezTo>
                    <a:pt x="5739" y="122"/>
                    <a:pt x="5594" y="1"/>
                    <a:pt x="5429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" name="Google Shape;195;p16"/>
            <p:cNvSpPr/>
            <p:nvPr/>
          </p:nvSpPr>
          <p:spPr>
            <a:xfrm>
              <a:off x="5227886" y="5023774"/>
              <a:ext cx="79540" cy="79744"/>
            </a:xfrm>
            <a:custGeom>
              <a:avLst/>
              <a:gdLst/>
              <a:ahLst/>
              <a:cxnLst/>
              <a:rect l="l" t="t" r="r" b="b"/>
              <a:pathLst>
                <a:path w="1904" h="1909" extrusionOk="0">
                  <a:moveTo>
                    <a:pt x="317" y="1"/>
                  </a:moveTo>
                  <a:cubicBezTo>
                    <a:pt x="141" y="1"/>
                    <a:pt x="0" y="142"/>
                    <a:pt x="0" y="318"/>
                  </a:cubicBezTo>
                  <a:lnTo>
                    <a:pt x="0" y="1591"/>
                  </a:lnTo>
                  <a:cubicBezTo>
                    <a:pt x="0" y="1763"/>
                    <a:pt x="141" y="1908"/>
                    <a:pt x="317" y="1908"/>
                  </a:cubicBezTo>
                  <a:lnTo>
                    <a:pt x="1587" y="1908"/>
                  </a:lnTo>
                  <a:cubicBezTo>
                    <a:pt x="1763" y="1908"/>
                    <a:pt x="1904" y="1763"/>
                    <a:pt x="1904" y="1591"/>
                  </a:cubicBezTo>
                  <a:lnTo>
                    <a:pt x="1904" y="318"/>
                  </a:lnTo>
                  <a:cubicBezTo>
                    <a:pt x="1904" y="142"/>
                    <a:pt x="1763" y="1"/>
                    <a:pt x="15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" name="Google Shape;196;p16"/>
            <p:cNvSpPr/>
            <p:nvPr/>
          </p:nvSpPr>
          <p:spPr>
            <a:xfrm>
              <a:off x="5227886" y="5129960"/>
              <a:ext cx="79540" cy="79744"/>
            </a:xfrm>
            <a:custGeom>
              <a:avLst/>
              <a:gdLst/>
              <a:ahLst/>
              <a:cxnLst/>
              <a:rect l="l" t="t" r="r" b="b"/>
              <a:pathLst>
                <a:path w="1904" h="1909" extrusionOk="0">
                  <a:moveTo>
                    <a:pt x="317" y="1"/>
                  </a:moveTo>
                  <a:cubicBezTo>
                    <a:pt x="141" y="1"/>
                    <a:pt x="0" y="142"/>
                    <a:pt x="0" y="318"/>
                  </a:cubicBezTo>
                  <a:lnTo>
                    <a:pt x="0" y="1591"/>
                  </a:lnTo>
                  <a:cubicBezTo>
                    <a:pt x="0" y="1764"/>
                    <a:pt x="141" y="1909"/>
                    <a:pt x="317" y="1909"/>
                  </a:cubicBezTo>
                  <a:lnTo>
                    <a:pt x="1587" y="1909"/>
                  </a:lnTo>
                  <a:cubicBezTo>
                    <a:pt x="1763" y="1909"/>
                    <a:pt x="1904" y="1764"/>
                    <a:pt x="1904" y="1591"/>
                  </a:cubicBezTo>
                  <a:lnTo>
                    <a:pt x="1904" y="318"/>
                  </a:lnTo>
                  <a:cubicBezTo>
                    <a:pt x="1904" y="142"/>
                    <a:pt x="1763" y="1"/>
                    <a:pt x="15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" name="Google Shape;197;p16"/>
            <p:cNvSpPr/>
            <p:nvPr/>
          </p:nvSpPr>
          <p:spPr>
            <a:xfrm>
              <a:off x="5227886" y="5236981"/>
              <a:ext cx="79540" cy="79744"/>
            </a:xfrm>
            <a:custGeom>
              <a:avLst/>
              <a:gdLst/>
              <a:ahLst/>
              <a:cxnLst/>
              <a:rect l="l" t="t" r="r" b="b"/>
              <a:pathLst>
                <a:path w="1904" h="1909" extrusionOk="0">
                  <a:moveTo>
                    <a:pt x="317" y="1"/>
                  </a:moveTo>
                  <a:cubicBezTo>
                    <a:pt x="141" y="1"/>
                    <a:pt x="0" y="146"/>
                    <a:pt x="0" y="318"/>
                  </a:cubicBezTo>
                  <a:lnTo>
                    <a:pt x="0" y="1591"/>
                  </a:lnTo>
                  <a:cubicBezTo>
                    <a:pt x="0" y="1767"/>
                    <a:pt x="141" y="1909"/>
                    <a:pt x="317" y="1909"/>
                  </a:cubicBezTo>
                  <a:lnTo>
                    <a:pt x="1587" y="1909"/>
                  </a:lnTo>
                  <a:cubicBezTo>
                    <a:pt x="1763" y="1909"/>
                    <a:pt x="1904" y="1767"/>
                    <a:pt x="1904" y="1591"/>
                  </a:cubicBezTo>
                  <a:lnTo>
                    <a:pt x="1904" y="318"/>
                  </a:lnTo>
                  <a:cubicBezTo>
                    <a:pt x="1904" y="146"/>
                    <a:pt x="1763" y="1"/>
                    <a:pt x="15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" name="Google Shape;198;p16"/>
            <p:cNvSpPr/>
            <p:nvPr/>
          </p:nvSpPr>
          <p:spPr>
            <a:xfrm>
              <a:off x="5347318" y="5023774"/>
              <a:ext cx="121482" cy="26567"/>
            </a:xfrm>
            <a:custGeom>
              <a:avLst/>
              <a:gdLst/>
              <a:ahLst/>
              <a:cxnLst/>
              <a:rect l="l" t="t" r="r" b="b"/>
              <a:pathLst>
                <a:path w="2908" h="636" extrusionOk="0">
                  <a:moveTo>
                    <a:pt x="338" y="1"/>
                  </a:moveTo>
                  <a:cubicBezTo>
                    <a:pt x="150" y="1"/>
                    <a:pt x="1" y="161"/>
                    <a:pt x="20" y="353"/>
                  </a:cubicBezTo>
                  <a:cubicBezTo>
                    <a:pt x="40" y="518"/>
                    <a:pt x="181" y="635"/>
                    <a:pt x="346" y="635"/>
                  </a:cubicBezTo>
                  <a:lnTo>
                    <a:pt x="2571" y="635"/>
                  </a:lnTo>
                  <a:cubicBezTo>
                    <a:pt x="2759" y="635"/>
                    <a:pt x="2907" y="475"/>
                    <a:pt x="2884" y="283"/>
                  </a:cubicBezTo>
                  <a:cubicBezTo>
                    <a:pt x="2868" y="122"/>
                    <a:pt x="2723" y="1"/>
                    <a:pt x="2563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" name="Google Shape;199;p16"/>
            <p:cNvSpPr/>
            <p:nvPr/>
          </p:nvSpPr>
          <p:spPr>
            <a:xfrm>
              <a:off x="5347318" y="5076951"/>
              <a:ext cx="63206" cy="26567"/>
            </a:xfrm>
            <a:custGeom>
              <a:avLst/>
              <a:gdLst/>
              <a:ahLst/>
              <a:cxnLst/>
              <a:rect l="l" t="t" r="r" b="b"/>
              <a:pathLst>
                <a:path w="1513" h="636" extrusionOk="0">
                  <a:moveTo>
                    <a:pt x="338" y="1"/>
                  </a:moveTo>
                  <a:cubicBezTo>
                    <a:pt x="150" y="1"/>
                    <a:pt x="1" y="161"/>
                    <a:pt x="20" y="353"/>
                  </a:cubicBezTo>
                  <a:cubicBezTo>
                    <a:pt x="40" y="514"/>
                    <a:pt x="181" y="635"/>
                    <a:pt x="346" y="635"/>
                  </a:cubicBezTo>
                  <a:lnTo>
                    <a:pt x="1176" y="635"/>
                  </a:lnTo>
                  <a:cubicBezTo>
                    <a:pt x="1360" y="635"/>
                    <a:pt x="1513" y="471"/>
                    <a:pt x="1489" y="279"/>
                  </a:cubicBezTo>
                  <a:cubicBezTo>
                    <a:pt x="1474" y="118"/>
                    <a:pt x="1329" y="1"/>
                    <a:pt x="1164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" name="Google Shape;200;p16"/>
            <p:cNvSpPr/>
            <p:nvPr/>
          </p:nvSpPr>
          <p:spPr>
            <a:xfrm>
              <a:off x="5347318" y="5129960"/>
              <a:ext cx="121482" cy="26567"/>
            </a:xfrm>
            <a:custGeom>
              <a:avLst/>
              <a:gdLst/>
              <a:ahLst/>
              <a:cxnLst/>
              <a:rect l="l" t="t" r="r" b="b"/>
              <a:pathLst>
                <a:path w="2908" h="636" extrusionOk="0">
                  <a:moveTo>
                    <a:pt x="338" y="1"/>
                  </a:moveTo>
                  <a:cubicBezTo>
                    <a:pt x="150" y="1"/>
                    <a:pt x="1" y="162"/>
                    <a:pt x="20" y="353"/>
                  </a:cubicBezTo>
                  <a:cubicBezTo>
                    <a:pt x="40" y="518"/>
                    <a:pt x="181" y="636"/>
                    <a:pt x="346" y="636"/>
                  </a:cubicBezTo>
                  <a:lnTo>
                    <a:pt x="2571" y="636"/>
                  </a:lnTo>
                  <a:cubicBezTo>
                    <a:pt x="2759" y="636"/>
                    <a:pt x="2907" y="475"/>
                    <a:pt x="2884" y="283"/>
                  </a:cubicBezTo>
                  <a:cubicBezTo>
                    <a:pt x="2868" y="122"/>
                    <a:pt x="2723" y="1"/>
                    <a:pt x="2563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1" name="Google Shape;201;p16"/>
            <p:cNvSpPr/>
            <p:nvPr/>
          </p:nvSpPr>
          <p:spPr>
            <a:xfrm>
              <a:off x="5347318" y="5183011"/>
              <a:ext cx="63206" cy="26693"/>
            </a:xfrm>
            <a:custGeom>
              <a:avLst/>
              <a:gdLst/>
              <a:ahLst/>
              <a:cxnLst/>
              <a:rect l="l" t="t" r="r" b="b"/>
              <a:pathLst>
                <a:path w="1513" h="639" extrusionOk="0">
                  <a:moveTo>
                    <a:pt x="338" y="0"/>
                  </a:moveTo>
                  <a:cubicBezTo>
                    <a:pt x="150" y="0"/>
                    <a:pt x="1" y="165"/>
                    <a:pt x="20" y="357"/>
                  </a:cubicBezTo>
                  <a:cubicBezTo>
                    <a:pt x="40" y="517"/>
                    <a:pt x="181" y="639"/>
                    <a:pt x="346" y="639"/>
                  </a:cubicBezTo>
                  <a:lnTo>
                    <a:pt x="1176" y="639"/>
                  </a:lnTo>
                  <a:cubicBezTo>
                    <a:pt x="1360" y="639"/>
                    <a:pt x="1513" y="474"/>
                    <a:pt x="1489" y="282"/>
                  </a:cubicBezTo>
                  <a:cubicBezTo>
                    <a:pt x="1474" y="122"/>
                    <a:pt x="1329" y="0"/>
                    <a:pt x="1164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2" name="Google Shape;202;p16"/>
            <p:cNvSpPr/>
            <p:nvPr/>
          </p:nvSpPr>
          <p:spPr>
            <a:xfrm>
              <a:off x="5347318" y="5236188"/>
              <a:ext cx="99383" cy="26526"/>
            </a:xfrm>
            <a:custGeom>
              <a:avLst/>
              <a:gdLst/>
              <a:ahLst/>
              <a:cxnLst/>
              <a:rect l="l" t="t" r="r" b="b"/>
              <a:pathLst>
                <a:path w="2379" h="635" extrusionOk="0">
                  <a:moveTo>
                    <a:pt x="338" y="0"/>
                  </a:moveTo>
                  <a:cubicBezTo>
                    <a:pt x="150" y="0"/>
                    <a:pt x="1" y="161"/>
                    <a:pt x="20" y="353"/>
                  </a:cubicBezTo>
                  <a:cubicBezTo>
                    <a:pt x="40" y="517"/>
                    <a:pt x="181" y="635"/>
                    <a:pt x="346" y="635"/>
                  </a:cubicBezTo>
                  <a:lnTo>
                    <a:pt x="2042" y="635"/>
                  </a:lnTo>
                  <a:cubicBezTo>
                    <a:pt x="2230" y="635"/>
                    <a:pt x="2379" y="474"/>
                    <a:pt x="2355" y="282"/>
                  </a:cubicBezTo>
                  <a:cubicBezTo>
                    <a:pt x="2339" y="118"/>
                    <a:pt x="2194" y="0"/>
                    <a:pt x="2034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3" name="Google Shape;203;p16"/>
            <p:cNvSpPr/>
            <p:nvPr/>
          </p:nvSpPr>
          <p:spPr>
            <a:xfrm>
              <a:off x="5433414" y="5196546"/>
              <a:ext cx="175622" cy="159989"/>
            </a:xfrm>
            <a:custGeom>
              <a:avLst/>
              <a:gdLst/>
              <a:ahLst/>
              <a:cxnLst/>
              <a:rect l="l" t="t" r="r" b="b"/>
              <a:pathLst>
                <a:path w="4204" h="3830" extrusionOk="0">
                  <a:moveTo>
                    <a:pt x="2102" y="0"/>
                  </a:moveTo>
                  <a:cubicBezTo>
                    <a:pt x="1612" y="0"/>
                    <a:pt x="1123" y="187"/>
                    <a:pt x="748" y="561"/>
                  </a:cubicBezTo>
                  <a:cubicBezTo>
                    <a:pt x="0" y="1310"/>
                    <a:pt x="0" y="2520"/>
                    <a:pt x="748" y="3268"/>
                  </a:cubicBezTo>
                  <a:cubicBezTo>
                    <a:pt x="1123" y="3642"/>
                    <a:pt x="1612" y="3829"/>
                    <a:pt x="2102" y="3829"/>
                  </a:cubicBezTo>
                  <a:cubicBezTo>
                    <a:pt x="2592" y="3829"/>
                    <a:pt x="3081" y="3642"/>
                    <a:pt x="3455" y="3268"/>
                  </a:cubicBezTo>
                  <a:cubicBezTo>
                    <a:pt x="4204" y="2520"/>
                    <a:pt x="4204" y="1310"/>
                    <a:pt x="3455" y="561"/>
                  </a:cubicBezTo>
                  <a:cubicBezTo>
                    <a:pt x="3081" y="187"/>
                    <a:pt x="2592" y="0"/>
                    <a:pt x="2102" y="0"/>
                  </a:cubicBezTo>
                  <a:close/>
                </a:path>
              </a:pathLst>
            </a:custGeom>
            <a:solidFill>
              <a:srgbClr val="ECF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4" name="Google Shape;204;p16"/>
            <p:cNvSpPr/>
            <p:nvPr/>
          </p:nvSpPr>
          <p:spPr>
            <a:xfrm>
              <a:off x="5508357" y="5236605"/>
              <a:ext cx="47832" cy="73227"/>
            </a:xfrm>
            <a:custGeom>
              <a:avLst/>
              <a:gdLst/>
              <a:ahLst/>
              <a:cxnLst/>
              <a:rect l="l" t="t" r="r" b="b"/>
              <a:pathLst>
                <a:path w="1145" h="1753" extrusionOk="0">
                  <a:moveTo>
                    <a:pt x="316" y="0"/>
                  </a:moveTo>
                  <a:cubicBezTo>
                    <a:pt x="305" y="0"/>
                    <a:pt x="294" y="1"/>
                    <a:pt x="282" y="2"/>
                  </a:cubicBezTo>
                  <a:cubicBezTo>
                    <a:pt x="118" y="22"/>
                    <a:pt x="0" y="163"/>
                    <a:pt x="0" y="327"/>
                  </a:cubicBezTo>
                  <a:lnTo>
                    <a:pt x="0" y="958"/>
                  </a:lnTo>
                  <a:cubicBezTo>
                    <a:pt x="0" y="1040"/>
                    <a:pt x="32" y="1122"/>
                    <a:pt x="94" y="1181"/>
                  </a:cubicBezTo>
                  <a:lnTo>
                    <a:pt x="572" y="1659"/>
                  </a:lnTo>
                  <a:cubicBezTo>
                    <a:pt x="633" y="1722"/>
                    <a:pt x="714" y="1753"/>
                    <a:pt x="796" y="1753"/>
                  </a:cubicBezTo>
                  <a:cubicBezTo>
                    <a:pt x="877" y="1753"/>
                    <a:pt x="958" y="1722"/>
                    <a:pt x="1019" y="1659"/>
                  </a:cubicBezTo>
                  <a:cubicBezTo>
                    <a:pt x="1144" y="1534"/>
                    <a:pt x="1144" y="1334"/>
                    <a:pt x="1019" y="1208"/>
                  </a:cubicBezTo>
                  <a:lnTo>
                    <a:pt x="635" y="825"/>
                  </a:lnTo>
                  <a:lnTo>
                    <a:pt x="635" y="319"/>
                  </a:lnTo>
                  <a:cubicBezTo>
                    <a:pt x="635" y="142"/>
                    <a:pt x="493" y="0"/>
                    <a:pt x="3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5" name="Google Shape;205;p16"/>
            <p:cNvSpPr/>
            <p:nvPr/>
          </p:nvSpPr>
          <p:spPr>
            <a:xfrm>
              <a:off x="5428025" y="5183304"/>
              <a:ext cx="186567" cy="186431"/>
            </a:xfrm>
            <a:custGeom>
              <a:avLst/>
              <a:gdLst/>
              <a:ahLst/>
              <a:cxnLst/>
              <a:rect l="l" t="t" r="r" b="b"/>
              <a:pathLst>
                <a:path w="4466" h="4463" extrusionOk="0">
                  <a:moveTo>
                    <a:pt x="2233" y="636"/>
                  </a:moveTo>
                  <a:cubicBezTo>
                    <a:pt x="3114" y="636"/>
                    <a:pt x="3827" y="1352"/>
                    <a:pt x="3827" y="2234"/>
                  </a:cubicBezTo>
                  <a:cubicBezTo>
                    <a:pt x="3827" y="3111"/>
                    <a:pt x="3114" y="3828"/>
                    <a:pt x="2233" y="3828"/>
                  </a:cubicBezTo>
                  <a:cubicBezTo>
                    <a:pt x="1351" y="3828"/>
                    <a:pt x="635" y="3111"/>
                    <a:pt x="635" y="2234"/>
                  </a:cubicBezTo>
                  <a:cubicBezTo>
                    <a:pt x="635" y="1352"/>
                    <a:pt x="1351" y="636"/>
                    <a:pt x="2233" y="636"/>
                  </a:cubicBezTo>
                  <a:close/>
                  <a:moveTo>
                    <a:pt x="2233" y="1"/>
                  </a:moveTo>
                  <a:cubicBezTo>
                    <a:pt x="1003" y="1"/>
                    <a:pt x="0" y="1000"/>
                    <a:pt x="0" y="2234"/>
                  </a:cubicBezTo>
                  <a:cubicBezTo>
                    <a:pt x="0" y="3464"/>
                    <a:pt x="1003" y="4463"/>
                    <a:pt x="2233" y="4463"/>
                  </a:cubicBezTo>
                  <a:cubicBezTo>
                    <a:pt x="3463" y="4463"/>
                    <a:pt x="4466" y="3464"/>
                    <a:pt x="4466" y="2234"/>
                  </a:cubicBezTo>
                  <a:cubicBezTo>
                    <a:pt x="4466" y="1000"/>
                    <a:pt x="3463" y="1"/>
                    <a:pt x="22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06" name="Google Shape;206;p16"/>
          <p:cNvGrpSpPr/>
          <p:nvPr/>
        </p:nvGrpSpPr>
        <p:grpSpPr>
          <a:xfrm>
            <a:off x="2016360" y="4082279"/>
            <a:ext cx="426828" cy="401590"/>
            <a:chOff x="5771993" y="4916753"/>
            <a:chExt cx="453301" cy="426497"/>
          </a:xfrm>
        </p:grpSpPr>
        <p:sp>
          <p:nvSpPr>
            <p:cNvPr id="207" name="Google Shape;207;p16"/>
            <p:cNvSpPr/>
            <p:nvPr/>
          </p:nvSpPr>
          <p:spPr>
            <a:xfrm>
              <a:off x="5771993" y="4976822"/>
              <a:ext cx="79707" cy="153180"/>
            </a:xfrm>
            <a:custGeom>
              <a:avLst/>
              <a:gdLst/>
              <a:ahLst/>
              <a:cxnLst/>
              <a:rect l="l" t="t" r="r" b="b"/>
              <a:pathLst>
                <a:path w="1908" h="3667" extrusionOk="0">
                  <a:moveTo>
                    <a:pt x="317" y="0"/>
                  </a:moveTo>
                  <a:cubicBezTo>
                    <a:pt x="145" y="0"/>
                    <a:pt x="0" y="145"/>
                    <a:pt x="0" y="322"/>
                  </a:cubicBezTo>
                  <a:lnTo>
                    <a:pt x="0" y="3032"/>
                  </a:lnTo>
                  <a:lnTo>
                    <a:pt x="310" y="3616"/>
                  </a:lnTo>
                  <a:lnTo>
                    <a:pt x="1591" y="3667"/>
                  </a:lnTo>
                  <a:lnTo>
                    <a:pt x="1908" y="2073"/>
                  </a:lnTo>
                  <a:lnTo>
                    <a:pt x="1591" y="799"/>
                  </a:lnTo>
                  <a:lnTo>
                    <a:pt x="1591" y="322"/>
                  </a:lnTo>
                  <a:cubicBezTo>
                    <a:pt x="1591" y="145"/>
                    <a:pt x="1450" y="0"/>
                    <a:pt x="12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8" name="Google Shape;208;p16"/>
            <p:cNvSpPr/>
            <p:nvPr/>
          </p:nvSpPr>
          <p:spPr>
            <a:xfrm>
              <a:off x="5839249" y="5010532"/>
              <a:ext cx="66464" cy="119469"/>
            </a:xfrm>
            <a:custGeom>
              <a:avLst/>
              <a:gdLst/>
              <a:ahLst/>
              <a:cxnLst/>
              <a:rect l="l" t="t" r="r" b="b"/>
              <a:pathLst>
                <a:path w="1591" h="2860" extrusionOk="0">
                  <a:moveTo>
                    <a:pt x="0" y="0"/>
                  </a:moveTo>
                  <a:lnTo>
                    <a:pt x="0" y="2860"/>
                  </a:lnTo>
                  <a:lnTo>
                    <a:pt x="1591" y="2860"/>
                  </a:lnTo>
                  <a:lnTo>
                    <a:pt x="1591" y="318"/>
                  </a:lnTo>
                  <a:cubicBezTo>
                    <a:pt x="1591" y="141"/>
                    <a:pt x="1450" y="0"/>
                    <a:pt x="12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9" name="Google Shape;209;p16"/>
            <p:cNvSpPr/>
            <p:nvPr/>
          </p:nvSpPr>
          <p:spPr>
            <a:xfrm>
              <a:off x="6198590" y="5136518"/>
              <a:ext cx="26569" cy="206481"/>
            </a:xfrm>
            <a:custGeom>
              <a:avLst/>
              <a:gdLst/>
              <a:ahLst/>
              <a:cxnLst/>
              <a:rect l="l" t="t" r="r" b="b"/>
              <a:pathLst>
                <a:path w="636" h="4943" extrusionOk="0">
                  <a:moveTo>
                    <a:pt x="318" y="0"/>
                  </a:moveTo>
                  <a:cubicBezTo>
                    <a:pt x="313" y="0"/>
                    <a:pt x="308" y="0"/>
                    <a:pt x="302" y="1"/>
                  </a:cubicBezTo>
                  <a:cubicBezTo>
                    <a:pt x="130" y="8"/>
                    <a:pt x="0" y="153"/>
                    <a:pt x="0" y="322"/>
                  </a:cubicBezTo>
                  <a:lnTo>
                    <a:pt x="0" y="4615"/>
                  </a:lnTo>
                  <a:cubicBezTo>
                    <a:pt x="0" y="4780"/>
                    <a:pt x="118" y="4925"/>
                    <a:pt x="283" y="4940"/>
                  </a:cubicBezTo>
                  <a:cubicBezTo>
                    <a:pt x="296" y="4942"/>
                    <a:pt x="309" y="4943"/>
                    <a:pt x="322" y="4943"/>
                  </a:cubicBezTo>
                  <a:cubicBezTo>
                    <a:pt x="496" y="4943"/>
                    <a:pt x="635" y="4798"/>
                    <a:pt x="635" y="4627"/>
                  </a:cubicBezTo>
                  <a:lnTo>
                    <a:pt x="635" y="639"/>
                  </a:lnTo>
                  <a:lnTo>
                    <a:pt x="510" y="302"/>
                  </a:lnTo>
                  <a:cubicBezTo>
                    <a:pt x="510" y="127"/>
                    <a:pt x="491" y="0"/>
                    <a:pt x="318" y="0"/>
                  </a:cubicBezTo>
                  <a:close/>
                </a:path>
              </a:pathLst>
            </a:custGeom>
            <a:solidFill>
              <a:srgbClr val="630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0" name="Google Shape;210;p16"/>
            <p:cNvSpPr/>
            <p:nvPr/>
          </p:nvSpPr>
          <p:spPr>
            <a:xfrm>
              <a:off x="5771993" y="5209662"/>
              <a:ext cx="160249" cy="86761"/>
            </a:xfrm>
            <a:custGeom>
              <a:avLst/>
              <a:gdLst/>
              <a:ahLst/>
              <a:cxnLst/>
              <a:rect l="l" t="t" r="r" b="b"/>
              <a:pathLst>
                <a:path w="3836" h="2077" extrusionOk="0">
                  <a:moveTo>
                    <a:pt x="1920" y="1"/>
                  </a:moveTo>
                  <a:lnTo>
                    <a:pt x="0" y="322"/>
                  </a:lnTo>
                  <a:lnTo>
                    <a:pt x="0" y="1759"/>
                  </a:lnTo>
                  <a:lnTo>
                    <a:pt x="1920" y="2077"/>
                  </a:lnTo>
                  <a:lnTo>
                    <a:pt x="3835" y="1759"/>
                  </a:lnTo>
                  <a:lnTo>
                    <a:pt x="3835" y="322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1" name="Google Shape;211;p16"/>
            <p:cNvSpPr/>
            <p:nvPr/>
          </p:nvSpPr>
          <p:spPr>
            <a:xfrm>
              <a:off x="5771993" y="5149593"/>
              <a:ext cx="160249" cy="73353"/>
            </a:xfrm>
            <a:custGeom>
              <a:avLst/>
              <a:gdLst/>
              <a:ahLst/>
              <a:cxnLst/>
              <a:rect l="l" t="t" r="r" b="b"/>
              <a:pathLst>
                <a:path w="3836" h="1756" extrusionOk="0">
                  <a:moveTo>
                    <a:pt x="2076" y="1"/>
                  </a:moveTo>
                  <a:lnTo>
                    <a:pt x="0" y="318"/>
                  </a:lnTo>
                  <a:lnTo>
                    <a:pt x="0" y="1756"/>
                  </a:lnTo>
                  <a:lnTo>
                    <a:pt x="3835" y="1756"/>
                  </a:lnTo>
                  <a:lnTo>
                    <a:pt x="3835" y="318"/>
                  </a:lnTo>
                  <a:lnTo>
                    <a:pt x="2076" y="1"/>
                  </a:lnTo>
                  <a:close/>
                </a:path>
              </a:pathLst>
            </a:custGeom>
            <a:solidFill>
              <a:srgbClr val="630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2" name="Google Shape;212;p16"/>
            <p:cNvSpPr/>
            <p:nvPr/>
          </p:nvSpPr>
          <p:spPr>
            <a:xfrm>
              <a:off x="5771993" y="5283140"/>
              <a:ext cx="160249" cy="60111"/>
            </a:xfrm>
            <a:custGeom>
              <a:avLst/>
              <a:gdLst/>
              <a:ahLst/>
              <a:cxnLst/>
              <a:rect l="l" t="t" r="r" b="b"/>
              <a:pathLst>
                <a:path w="3836" h="1439" extrusionOk="0">
                  <a:moveTo>
                    <a:pt x="0" y="0"/>
                  </a:moveTo>
                  <a:lnTo>
                    <a:pt x="0" y="1121"/>
                  </a:lnTo>
                  <a:cubicBezTo>
                    <a:pt x="0" y="1297"/>
                    <a:pt x="145" y="1438"/>
                    <a:pt x="317" y="1438"/>
                  </a:cubicBezTo>
                  <a:lnTo>
                    <a:pt x="3514" y="1438"/>
                  </a:lnTo>
                  <a:cubicBezTo>
                    <a:pt x="3690" y="1438"/>
                    <a:pt x="3835" y="1293"/>
                    <a:pt x="3835" y="1117"/>
                  </a:cubicBezTo>
                  <a:lnTo>
                    <a:pt x="3835" y="0"/>
                  </a:lnTo>
                  <a:close/>
                </a:path>
              </a:pathLst>
            </a:custGeom>
            <a:solidFill>
              <a:srgbClr val="630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3" name="Google Shape;213;p16"/>
            <p:cNvSpPr/>
            <p:nvPr/>
          </p:nvSpPr>
          <p:spPr>
            <a:xfrm>
              <a:off x="5771993" y="5103476"/>
              <a:ext cx="453301" cy="60069"/>
            </a:xfrm>
            <a:custGeom>
              <a:avLst/>
              <a:gdLst/>
              <a:ahLst/>
              <a:cxnLst/>
              <a:rect l="l" t="t" r="r" b="b"/>
              <a:pathLst>
                <a:path w="10851" h="1438" extrusionOk="0">
                  <a:moveTo>
                    <a:pt x="0" y="0"/>
                  </a:moveTo>
                  <a:lnTo>
                    <a:pt x="0" y="1438"/>
                  </a:lnTo>
                  <a:lnTo>
                    <a:pt x="10851" y="1438"/>
                  </a:lnTo>
                  <a:lnTo>
                    <a:pt x="10847" y="318"/>
                  </a:lnTo>
                  <a:cubicBezTo>
                    <a:pt x="10847" y="141"/>
                    <a:pt x="10706" y="0"/>
                    <a:pt x="105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4" name="Google Shape;214;p16"/>
            <p:cNvSpPr/>
            <p:nvPr/>
          </p:nvSpPr>
          <p:spPr>
            <a:xfrm>
              <a:off x="6011860" y="4930037"/>
              <a:ext cx="200019" cy="133547"/>
            </a:xfrm>
            <a:custGeom>
              <a:avLst/>
              <a:gdLst/>
              <a:ahLst/>
              <a:cxnLst/>
              <a:rect l="l" t="t" r="r" b="b"/>
              <a:pathLst>
                <a:path w="4788" h="3197" extrusionOk="0">
                  <a:moveTo>
                    <a:pt x="1" y="0"/>
                  </a:moveTo>
                  <a:lnTo>
                    <a:pt x="1" y="2679"/>
                  </a:lnTo>
                  <a:cubicBezTo>
                    <a:pt x="2864" y="3169"/>
                    <a:pt x="2289" y="3071"/>
                    <a:pt x="3025" y="3196"/>
                  </a:cubicBezTo>
                  <a:lnTo>
                    <a:pt x="4788" y="3196"/>
                  </a:lnTo>
                  <a:lnTo>
                    <a:pt x="4788" y="0"/>
                  </a:lnTo>
                  <a:close/>
                </a:path>
              </a:pathLst>
            </a:custGeom>
            <a:solidFill>
              <a:srgbClr val="ECF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5" name="Google Shape;215;p16"/>
            <p:cNvSpPr/>
            <p:nvPr/>
          </p:nvSpPr>
          <p:spPr>
            <a:xfrm>
              <a:off x="5998617" y="4916753"/>
              <a:ext cx="226546" cy="160239"/>
            </a:xfrm>
            <a:custGeom>
              <a:avLst/>
              <a:gdLst/>
              <a:ahLst/>
              <a:cxnLst/>
              <a:rect l="l" t="t" r="r" b="b"/>
              <a:pathLst>
                <a:path w="5423" h="3836" extrusionOk="0">
                  <a:moveTo>
                    <a:pt x="318" y="1"/>
                  </a:moveTo>
                  <a:cubicBezTo>
                    <a:pt x="142" y="1"/>
                    <a:pt x="1" y="142"/>
                    <a:pt x="1" y="318"/>
                  </a:cubicBezTo>
                  <a:lnTo>
                    <a:pt x="1" y="2990"/>
                  </a:lnTo>
                  <a:cubicBezTo>
                    <a:pt x="1" y="3166"/>
                    <a:pt x="143" y="3309"/>
                    <a:pt x="319" y="3309"/>
                  </a:cubicBezTo>
                  <a:cubicBezTo>
                    <a:pt x="330" y="3309"/>
                    <a:pt x="342" y="3308"/>
                    <a:pt x="353" y="3307"/>
                  </a:cubicBezTo>
                  <a:cubicBezTo>
                    <a:pt x="514" y="3287"/>
                    <a:pt x="635" y="3142"/>
                    <a:pt x="635" y="2982"/>
                  </a:cubicBezTo>
                  <a:lnTo>
                    <a:pt x="635" y="635"/>
                  </a:lnTo>
                  <a:lnTo>
                    <a:pt x="4787" y="635"/>
                  </a:lnTo>
                  <a:lnTo>
                    <a:pt x="4787" y="3197"/>
                  </a:lnTo>
                  <a:lnTo>
                    <a:pt x="3342" y="3197"/>
                  </a:lnTo>
                  <a:cubicBezTo>
                    <a:pt x="3154" y="3197"/>
                    <a:pt x="3005" y="3362"/>
                    <a:pt x="3029" y="3554"/>
                  </a:cubicBezTo>
                  <a:cubicBezTo>
                    <a:pt x="3044" y="3714"/>
                    <a:pt x="3189" y="3836"/>
                    <a:pt x="3350" y="3836"/>
                  </a:cubicBezTo>
                  <a:lnTo>
                    <a:pt x="5105" y="3836"/>
                  </a:lnTo>
                  <a:cubicBezTo>
                    <a:pt x="5281" y="3836"/>
                    <a:pt x="5422" y="3691"/>
                    <a:pt x="5422" y="3514"/>
                  </a:cubicBezTo>
                  <a:lnTo>
                    <a:pt x="5422" y="318"/>
                  </a:lnTo>
                  <a:cubicBezTo>
                    <a:pt x="5422" y="142"/>
                    <a:pt x="5281" y="1"/>
                    <a:pt x="510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6" name="Google Shape;216;p16"/>
            <p:cNvSpPr/>
            <p:nvPr/>
          </p:nvSpPr>
          <p:spPr>
            <a:xfrm>
              <a:off x="6038386" y="5229964"/>
              <a:ext cx="53054" cy="73520"/>
            </a:xfrm>
            <a:custGeom>
              <a:avLst/>
              <a:gdLst/>
              <a:ahLst/>
              <a:cxnLst/>
              <a:rect l="l" t="t" r="r" b="b"/>
              <a:pathLst>
                <a:path w="1270" h="1760" extrusionOk="0">
                  <a:moveTo>
                    <a:pt x="212" y="0"/>
                  </a:moveTo>
                  <a:cubicBezTo>
                    <a:pt x="94" y="0"/>
                    <a:pt x="0" y="130"/>
                    <a:pt x="0" y="294"/>
                  </a:cubicBezTo>
                  <a:lnTo>
                    <a:pt x="0" y="1465"/>
                  </a:lnTo>
                  <a:cubicBezTo>
                    <a:pt x="0" y="1626"/>
                    <a:pt x="94" y="1759"/>
                    <a:pt x="212" y="1759"/>
                  </a:cubicBezTo>
                  <a:lnTo>
                    <a:pt x="1062" y="1759"/>
                  </a:lnTo>
                  <a:cubicBezTo>
                    <a:pt x="1176" y="1759"/>
                    <a:pt x="1270" y="1626"/>
                    <a:pt x="1270" y="1465"/>
                  </a:cubicBezTo>
                  <a:lnTo>
                    <a:pt x="1270" y="294"/>
                  </a:lnTo>
                  <a:cubicBezTo>
                    <a:pt x="1270" y="130"/>
                    <a:pt x="1176" y="0"/>
                    <a:pt x="1062" y="0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7" name="Google Shape;217;p16"/>
            <p:cNvSpPr/>
            <p:nvPr/>
          </p:nvSpPr>
          <p:spPr>
            <a:xfrm>
              <a:off x="5985375" y="5283140"/>
              <a:ext cx="160082" cy="59860"/>
            </a:xfrm>
            <a:custGeom>
              <a:avLst/>
              <a:gdLst/>
              <a:ahLst/>
              <a:cxnLst/>
              <a:rect l="l" t="t" r="r" b="b"/>
              <a:pathLst>
                <a:path w="3832" h="1433" extrusionOk="0">
                  <a:moveTo>
                    <a:pt x="318" y="0"/>
                  </a:moveTo>
                  <a:cubicBezTo>
                    <a:pt x="141" y="0"/>
                    <a:pt x="0" y="142"/>
                    <a:pt x="0" y="318"/>
                  </a:cubicBezTo>
                  <a:lnTo>
                    <a:pt x="0" y="1113"/>
                  </a:lnTo>
                  <a:cubicBezTo>
                    <a:pt x="0" y="1289"/>
                    <a:pt x="141" y="1430"/>
                    <a:pt x="318" y="1430"/>
                  </a:cubicBezTo>
                  <a:cubicBezTo>
                    <a:pt x="490" y="1430"/>
                    <a:pt x="635" y="1289"/>
                    <a:pt x="635" y="1113"/>
                  </a:cubicBezTo>
                  <a:lnTo>
                    <a:pt x="635" y="635"/>
                  </a:lnTo>
                  <a:lnTo>
                    <a:pt x="1587" y="635"/>
                  </a:lnTo>
                  <a:lnTo>
                    <a:pt x="1587" y="1113"/>
                  </a:lnTo>
                  <a:cubicBezTo>
                    <a:pt x="1587" y="1290"/>
                    <a:pt x="1732" y="1432"/>
                    <a:pt x="1909" y="1432"/>
                  </a:cubicBezTo>
                  <a:cubicBezTo>
                    <a:pt x="1921" y="1432"/>
                    <a:pt x="1932" y="1431"/>
                    <a:pt x="1943" y="1430"/>
                  </a:cubicBezTo>
                  <a:cubicBezTo>
                    <a:pt x="2104" y="1411"/>
                    <a:pt x="2221" y="1270"/>
                    <a:pt x="2221" y="1105"/>
                  </a:cubicBezTo>
                  <a:lnTo>
                    <a:pt x="2221" y="635"/>
                  </a:lnTo>
                  <a:lnTo>
                    <a:pt x="3197" y="635"/>
                  </a:lnTo>
                  <a:lnTo>
                    <a:pt x="3197" y="1105"/>
                  </a:lnTo>
                  <a:cubicBezTo>
                    <a:pt x="3197" y="1270"/>
                    <a:pt x="3318" y="1411"/>
                    <a:pt x="3479" y="1430"/>
                  </a:cubicBezTo>
                  <a:cubicBezTo>
                    <a:pt x="3490" y="1431"/>
                    <a:pt x="3502" y="1432"/>
                    <a:pt x="3513" y="1432"/>
                  </a:cubicBezTo>
                  <a:cubicBezTo>
                    <a:pt x="3689" y="1432"/>
                    <a:pt x="3831" y="1290"/>
                    <a:pt x="3831" y="1113"/>
                  </a:cubicBezTo>
                  <a:lnTo>
                    <a:pt x="3831" y="318"/>
                  </a:lnTo>
                  <a:cubicBezTo>
                    <a:pt x="3831" y="259"/>
                    <a:pt x="3780" y="239"/>
                    <a:pt x="3706" y="239"/>
                  </a:cubicBezTo>
                  <a:cubicBezTo>
                    <a:pt x="3557" y="239"/>
                    <a:pt x="3314" y="318"/>
                    <a:pt x="3197" y="318"/>
                  </a:cubicBezTo>
                  <a:lnTo>
                    <a:pt x="1920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8" name="Google Shape;218;p16"/>
            <p:cNvSpPr/>
            <p:nvPr/>
          </p:nvSpPr>
          <p:spPr>
            <a:xfrm>
              <a:off x="6064913" y="5283140"/>
              <a:ext cx="80542" cy="59860"/>
            </a:xfrm>
            <a:custGeom>
              <a:avLst/>
              <a:gdLst/>
              <a:ahLst/>
              <a:cxnLst/>
              <a:rect l="l" t="t" r="r" b="b"/>
              <a:pathLst>
                <a:path w="1928" h="1433" extrusionOk="0">
                  <a:moveTo>
                    <a:pt x="0" y="0"/>
                  </a:moveTo>
                  <a:lnTo>
                    <a:pt x="0" y="1430"/>
                  </a:lnTo>
                  <a:cubicBezTo>
                    <a:pt x="176" y="1430"/>
                    <a:pt x="317" y="1289"/>
                    <a:pt x="317" y="1113"/>
                  </a:cubicBezTo>
                  <a:lnTo>
                    <a:pt x="317" y="635"/>
                  </a:lnTo>
                  <a:lnTo>
                    <a:pt x="1293" y="635"/>
                  </a:lnTo>
                  <a:lnTo>
                    <a:pt x="1293" y="1105"/>
                  </a:lnTo>
                  <a:cubicBezTo>
                    <a:pt x="1293" y="1270"/>
                    <a:pt x="1414" y="1411"/>
                    <a:pt x="1575" y="1430"/>
                  </a:cubicBezTo>
                  <a:cubicBezTo>
                    <a:pt x="1586" y="1431"/>
                    <a:pt x="1598" y="1432"/>
                    <a:pt x="1609" y="1432"/>
                  </a:cubicBezTo>
                  <a:cubicBezTo>
                    <a:pt x="1785" y="1432"/>
                    <a:pt x="1927" y="1290"/>
                    <a:pt x="1927" y="1113"/>
                  </a:cubicBezTo>
                  <a:lnTo>
                    <a:pt x="1927" y="318"/>
                  </a:lnTo>
                  <a:cubicBezTo>
                    <a:pt x="1927" y="142"/>
                    <a:pt x="1786" y="0"/>
                    <a:pt x="1610" y="0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9" name="Google Shape;219;p16"/>
            <p:cNvSpPr/>
            <p:nvPr/>
          </p:nvSpPr>
          <p:spPr>
            <a:xfrm>
              <a:off x="5964906" y="5010198"/>
              <a:ext cx="201021" cy="246291"/>
            </a:xfrm>
            <a:custGeom>
              <a:avLst/>
              <a:gdLst/>
              <a:ahLst/>
              <a:cxnLst/>
              <a:rect l="l" t="t" r="r" b="b"/>
              <a:pathLst>
                <a:path w="4812" h="5896" extrusionOk="0">
                  <a:moveTo>
                    <a:pt x="2394" y="0"/>
                  </a:moveTo>
                  <a:cubicBezTo>
                    <a:pt x="1074" y="0"/>
                    <a:pt x="1" y="1070"/>
                    <a:pt x="1" y="2390"/>
                  </a:cubicBezTo>
                  <a:lnTo>
                    <a:pt x="1" y="3984"/>
                  </a:lnTo>
                  <a:lnTo>
                    <a:pt x="318" y="4302"/>
                  </a:lnTo>
                  <a:lnTo>
                    <a:pt x="1" y="4623"/>
                  </a:lnTo>
                  <a:lnTo>
                    <a:pt x="1" y="5579"/>
                  </a:lnTo>
                  <a:cubicBezTo>
                    <a:pt x="1" y="5755"/>
                    <a:pt x="146" y="5896"/>
                    <a:pt x="318" y="5896"/>
                  </a:cubicBezTo>
                  <a:lnTo>
                    <a:pt x="2406" y="5896"/>
                  </a:lnTo>
                  <a:lnTo>
                    <a:pt x="4278" y="5461"/>
                  </a:lnTo>
                  <a:cubicBezTo>
                    <a:pt x="4413" y="5461"/>
                    <a:pt x="4645" y="5632"/>
                    <a:pt x="4753" y="5632"/>
                  </a:cubicBezTo>
                  <a:cubicBezTo>
                    <a:pt x="4786" y="5632"/>
                    <a:pt x="4807" y="5616"/>
                    <a:pt x="4811" y="5575"/>
                  </a:cubicBezTo>
                  <a:lnTo>
                    <a:pt x="4811" y="4619"/>
                  </a:lnTo>
                  <a:lnTo>
                    <a:pt x="4478" y="4302"/>
                  </a:lnTo>
                  <a:lnTo>
                    <a:pt x="4795" y="3992"/>
                  </a:lnTo>
                  <a:lnTo>
                    <a:pt x="4788" y="3992"/>
                  </a:lnTo>
                  <a:lnTo>
                    <a:pt x="4788" y="2390"/>
                  </a:lnTo>
                  <a:cubicBezTo>
                    <a:pt x="4788" y="2076"/>
                    <a:pt x="4638" y="2014"/>
                    <a:pt x="4424" y="2014"/>
                  </a:cubicBezTo>
                  <a:cubicBezTo>
                    <a:pt x="4284" y="2014"/>
                    <a:pt x="4116" y="2040"/>
                    <a:pt x="3946" y="2040"/>
                  </a:cubicBezTo>
                  <a:cubicBezTo>
                    <a:pt x="3761" y="2040"/>
                    <a:pt x="3573" y="2009"/>
                    <a:pt x="3413" y="1877"/>
                  </a:cubicBezTo>
                  <a:cubicBezTo>
                    <a:pt x="2997" y="1536"/>
                    <a:pt x="2394" y="0"/>
                    <a:pt x="23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0" name="Google Shape;220;p16"/>
            <p:cNvSpPr/>
            <p:nvPr/>
          </p:nvSpPr>
          <p:spPr>
            <a:xfrm>
              <a:off x="6064913" y="5010198"/>
              <a:ext cx="100009" cy="246291"/>
            </a:xfrm>
            <a:custGeom>
              <a:avLst/>
              <a:gdLst/>
              <a:ahLst/>
              <a:cxnLst/>
              <a:rect l="l" t="t" r="r" b="b"/>
              <a:pathLst>
                <a:path w="2394" h="5896" extrusionOk="0">
                  <a:moveTo>
                    <a:pt x="0" y="0"/>
                  </a:moveTo>
                  <a:lnTo>
                    <a:pt x="0" y="5896"/>
                  </a:lnTo>
                  <a:lnTo>
                    <a:pt x="2076" y="5896"/>
                  </a:lnTo>
                  <a:cubicBezTo>
                    <a:pt x="2253" y="5896"/>
                    <a:pt x="2394" y="5755"/>
                    <a:pt x="2394" y="5579"/>
                  </a:cubicBezTo>
                  <a:lnTo>
                    <a:pt x="2394" y="4623"/>
                  </a:lnTo>
                  <a:lnTo>
                    <a:pt x="2076" y="4302"/>
                  </a:lnTo>
                  <a:lnTo>
                    <a:pt x="2394" y="3984"/>
                  </a:lnTo>
                  <a:lnTo>
                    <a:pt x="2394" y="2390"/>
                  </a:lnTo>
                  <a:cubicBezTo>
                    <a:pt x="2394" y="1070"/>
                    <a:pt x="1320" y="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1" name="Google Shape;221;p16"/>
            <p:cNvSpPr/>
            <p:nvPr/>
          </p:nvSpPr>
          <p:spPr>
            <a:xfrm>
              <a:off x="5964906" y="5176954"/>
              <a:ext cx="200019" cy="26526"/>
            </a:xfrm>
            <a:custGeom>
              <a:avLst/>
              <a:gdLst/>
              <a:ahLst/>
              <a:cxnLst/>
              <a:rect l="l" t="t" r="r" b="b"/>
              <a:pathLst>
                <a:path w="4788" h="635" extrusionOk="0">
                  <a:moveTo>
                    <a:pt x="1" y="0"/>
                  </a:moveTo>
                  <a:lnTo>
                    <a:pt x="1" y="635"/>
                  </a:lnTo>
                  <a:lnTo>
                    <a:pt x="4788" y="635"/>
                  </a:lnTo>
                  <a:lnTo>
                    <a:pt x="4788" y="0"/>
                  </a:lnTo>
                  <a:close/>
                </a:path>
              </a:pathLst>
            </a:custGeom>
            <a:solidFill>
              <a:srgbClr val="2B8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22" name="Google Shape;222;p16"/>
          <p:cNvGrpSpPr/>
          <p:nvPr/>
        </p:nvGrpSpPr>
        <p:grpSpPr>
          <a:xfrm>
            <a:off x="1989299" y="2260334"/>
            <a:ext cx="481494" cy="453148"/>
            <a:chOff x="7604412" y="4859984"/>
            <a:chExt cx="481494" cy="453148"/>
          </a:xfrm>
        </p:grpSpPr>
        <p:sp>
          <p:nvSpPr>
            <p:cNvPr id="223" name="Google Shape;223;p16"/>
            <p:cNvSpPr/>
            <p:nvPr/>
          </p:nvSpPr>
          <p:spPr>
            <a:xfrm>
              <a:off x="7788343" y="5034092"/>
              <a:ext cx="297563" cy="279040"/>
            </a:xfrm>
            <a:custGeom>
              <a:avLst/>
              <a:gdLst/>
              <a:ahLst/>
              <a:cxnLst/>
              <a:rect l="l" t="t" r="r" b="b"/>
              <a:pathLst>
                <a:path w="7123" h="6680" extrusionOk="0">
                  <a:moveTo>
                    <a:pt x="5473" y="0"/>
                  </a:moveTo>
                  <a:cubicBezTo>
                    <a:pt x="5407" y="0"/>
                    <a:pt x="5340" y="21"/>
                    <a:pt x="5281" y="63"/>
                  </a:cubicBezTo>
                  <a:cubicBezTo>
                    <a:pt x="5136" y="173"/>
                    <a:pt x="5109" y="384"/>
                    <a:pt x="5230" y="525"/>
                  </a:cubicBezTo>
                  <a:lnTo>
                    <a:pt x="5230" y="525"/>
                  </a:lnTo>
                  <a:cubicBezTo>
                    <a:pt x="5212" y="530"/>
                    <a:pt x="4925" y="598"/>
                    <a:pt x="1501" y="1426"/>
                  </a:cubicBezTo>
                  <a:cubicBezTo>
                    <a:pt x="1501" y="1426"/>
                    <a:pt x="1501" y="1426"/>
                    <a:pt x="1501" y="1426"/>
                  </a:cubicBezTo>
                  <a:cubicBezTo>
                    <a:pt x="1433" y="1426"/>
                    <a:pt x="520" y="4400"/>
                    <a:pt x="452" y="4400"/>
                  </a:cubicBezTo>
                  <a:cubicBezTo>
                    <a:pt x="452" y="4400"/>
                    <a:pt x="452" y="4400"/>
                    <a:pt x="451" y="4399"/>
                  </a:cubicBezTo>
                  <a:cubicBezTo>
                    <a:pt x="419" y="4389"/>
                    <a:pt x="386" y="4384"/>
                    <a:pt x="354" y="4384"/>
                  </a:cubicBezTo>
                  <a:cubicBezTo>
                    <a:pt x="215" y="4384"/>
                    <a:pt x="86" y="4476"/>
                    <a:pt x="48" y="4619"/>
                  </a:cubicBezTo>
                  <a:cubicBezTo>
                    <a:pt x="1" y="4783"/>
                    <a:pt x="103" y="4956"/>
                    <a:pt x="263" y="5007"/>
                  </a:cubicBezTo>
                  <a:cubicBezTo>
                    <a:pt x="655" y="5132"/>
                    <a:pt x="929" y="5230"/>
                    <a:pt x="1094" y="5289"/>
                  </a:cubicBezTo>
                  <a:cubicBezTo>
                    <a:pt x="1219" y="5336"/>
                    <a:pt x="1301" y="5457"/>
                    <a:pt x="1301" y="5586"/>
                  </a:cubicBezTo>
                  <a:lnTo>
                    <a:pt x="1301" y="6362"/>
                  </a:lnTo>
                  <a:cubicBezTo>
                    <a:pt x="1301" y="6538"/>
                    <a:pt x="1446" y="6679"/>
                    <a:pt x="1619" y="6679"/>
                  </a:cubicBezTo>
                  <a:lnTo>
                    <a:pt x="4181" y="6679"/>
                  </a:lnTo>
                  <a:cubicBezTo>
                    <a:pt x="4357" y="6679"/>
                    <a:pt x="4502" y="6538"/>
                    <a:pt x="4502" y="6362"/>
                  </a:cubicBezTo>
                  <a:lnTo>
                    <a:pt x="4502" y="5528"/>
                  </a:lnTo>
                  <a:cubicBezTo>
                    <a:pt x="4502" y="5414"/>
                    <a:pt x="4561" y="5312"/>
                    <a:pt x="4662" y="5253"/>
                  </a:cubicBezTo>
                  <a:cubicBezTo>
                    <a:pt x="5324" y="4873"/>
                    <a:pt x="5842" y="4290"/>
                    <a:pt x="6139" y="3585"/>
                  </a:cubicBezTo>
                  <a:cubicBezTo>
                    <a:pt x="6163" y="3538"/>
                    <a:pt x="6131" y="3565"/>
                    <a:pt x="6899" y="3130"/>
                  </a:cubicBezTo>
                  <a:cubicBezTo>
                    <a:pt x="7091" y="3021"/>
                    <a:pt x="7122" y="2750"/>
                    <a:pt x="6931" y="2601"/>
                  </a:cubicBezTo>
                  <a:lnTo>
                    <a:pt x="6460" y="2229"/>
                  </a:lnTo>
                  <a:cubicBezTo>
                    <a:pt x="6433" y="2210"/>
                    <a:pt x="6421" y="2178"/>
                    <a:pt x="6417" y="2147"/>
                  </a:cubicBezTo>
                  <a:cubicBezTo>
                    <a:pt x="6406" y="1415"/>
                    <a:pt x="6167" y="717"/>
                    <a:pt x="5728" y="130"/>
                  </a:cubicBezTo>
                  <a:cubicBezTo>
                    <a:pt x="5667" y="45"/>
                    <a:pt x="5571" y="0"/>
                    <a:pt x="5473" y="0"/>
                  </a:cubicBezTo>
                  <a:close/>
                </a:path>
              </a:pathLst>
            </a:custGeom>
            <a:solidFill>
              <a:srgbClr val="F2C1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4" name="Google Shape;224;p16"/>
            <p:cNvSpPr/>
            <p:nvPr/>
          </p:nvSpPr>
          <p:spPr>
            <a:xfrm>
              <a:off x="7736543" y="4933170"/>
              <a:ext cx="309093" cy="308448"/>
            </a:xfrm>
            <a:custGeom>
              <a:avLst/>
              <a:gdLst/>
              <a:ahLst/>
              <a:cxnLst/>
              <a:rect l="l" t="t" r="r" b="b"/>
              <a:pathLst>
                <a:path w="7399" h="7384" extrusionOk="0">
                  <a:moveTo>
                    <a:pt x="4048" y="0"/>
                  </a:moveTo>
                  <a:cubicBezTo>
                    <a:pt x="3444" y="0"/>
                    <a:pt x="2836" y="135"/>
                    <a:pt x="2271" y="411"/>
                  </a:cubicBezTo>
                  <a:cubicBezTo>
                    <a:pt x="2173" y="458"/>
                    <a:pt x="2107" y="552"/>
                    <a:pt x="2095" y="661"/>
                  </a:cubicBezTo>
                  <a:lnTo>
                    <a:pt x="238" y="4853"/>
                  </a:lnTo>
                  <a:cubicBezTo>
                    <a:pt x="231" y="4851"/>
                    <a:pt x="225" y="4850"/>
                    <a:pt x="219" y="4850"/>
                  </a:cubicBezTo>
                  <a:cubicBezTo>
                    <a:pt x="1" y="4850"/>
                    <a:pt x="876" y="6557"/>
                    <a:pt x="873" y="6557"/>
                  </a:cubicBezTo>
                  <a:cubicBezTo>
                    <a:pt x="842" y="6548"/>
                    <a:pt x="810" y="6543"/>
                    <a:pt x="780" y="6543"/>
                  </a:cubicBezTo>
                  <a:cubicBezTo>
                    <a:pt x="644" y="6543"/>
                    <a:pt x="519" y="6631"/>
                    <a:pt x="477" y="6768"/>
                  </a:cubicBezTo>
                  <a:cubicBezTo>
                    <a:pt x="426" y="6937"/>
                    <a:pt x="520" y="7113"/>
                    <a:pt x="689" y="7164"/>
                  </a:cubicBezTo>
                  <a:cubicBezTo>
                    <a:pt x="692" y="7164"/>
                    <a:pt x="990" y="7254"/>
                    <a:pt x="1351" y="7368"/>
                  </a:cubicBezTo>
                  <a:cubicBezTo>
                    <a:pt x="1382" y="7379"/>
                    <a:pt x="1415" y="7384"/>
                    <a:pt x="1448" y="7384"/>
                  </a:cubicBezTo>
                  <a:cubicBezTo>
                    <a:pt x="1509" y="7384"/>
                    <a:pt x="1570" y="7366"/>
                    <a:pt x="1621" y="7333"/>
                  </a:cubicBezTo>
                  <a:lnTo>
                    <a:pt x="3227" y="6267"/>
                  </a:lnTo>
                  <a:cubicBezTo>
                    <a:pt x="3395" y="6153"/>
                    <a:pt x="3423" y="5907"/>
                    <a:pt x="3243" y="5754"/>
                  </a:cubicBezTo>
                  <a:cubicBezTo>
                    <a:pt x="3078" y="5617"/>
                    <a:pt x="2992" y="5409"/>
                    <a:pt x="3015" y="5194"/>
                  </a:cubicBezTo>
                  <a:cubicBezTo>
                    <a:pt x="3056" y="4845"/>
                    <a:pt x="3353" y="4625"/>
                    <a:pt x="3659" y="4625"/>
                  </a:cubicBezTo>
                  <a:cubicBezTo>
                    <a:pt x="3828" y="4625"/>
                    <a:pt x="4000" y="4692"/>
                    <a:pt x="4132" y="4841"/>
                  </a:cubicBezTo>
                  <a:cubicBezTo>
                    <a:pt x="4312" y="5045"/>
                    <a:pt x="4242" y="5174"/>
                    <a:pt x="4359" y="5296"/>
                  </a:cubicBezTo>
                  <a:cubicBezTo>
                    <a:pt x="4423" y="5364"/>
                    <a:pt x="4507" y="5396"/>
                    <a:pt x="4590" y="5396"/>
                  </a:cubicBezTo>
                  <a:cubicBezTo>
                    <a:pt x="4660" y="5396"/>
                    <a:pt x="4729" y="5374"/>
                    <a:pt x="4786" y="5331"/>
                  </a:cubicBezTo>
                  <a:cubicBezTo>
                    <a:pt x="5926" y="4449"/>
                    <a:pt x="6815" y="3286"/>
                    <a:pt x="7356" y="1958"/>
                  </a:cubicBezTo>
                  <a:cubicBezTo>
                    <a:pt x="7399" y="1852"/>
                    <a:pt x="7383" y="1739"/>
                    <a:pt x="7317" y="1649"/>
                  </a:cubicBezTo>
                  <a:cubicBezTo>
                    <a:pt x="6520" y="572"/>
                    <a:pt x="5293" y="0"/>
                    <a:pt x="40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5" name="Google Shape;225;p16"/>
            <p:cNvSpPr/>
            <p:nvPr/>
          </p:nvSpPr>
          <p:spPr>
            <a:xfrm>
              <a:off x="7702957" y="5153060"/>
              <a:ext cx="79540" cy="79577"/>
            </a:xfrm>
            <a:custGeom>
              <a:avLst/>
              <a:gdLst/>
              <a:ahLst/>
              <a:cxnLst/>
              <a:rect l="l" t="t" r="r" b="b"/>
              <a:pathLst>
                <a:path w="1904" h="1905" extrusionOk="0">
                  <a:moveTo>
                    <a:pt x="317" y="0"/>
                  </a:moveTo>
                  <a:cubicBezTo>
                    <a:pt x="141" y="0"/>
                    <a:pt x="0" y="141"/>
                    <a:pt x="0" y="318"/>
                  </a:cubicBezTo>
                  <a:lnTo>
                    <a:pt x="0" y="1587"/>
                  </a:lnTo>
                  <a:cubicBezTo>
                    <a:pt x="0" y="1763"/>
                    <a:pt x="141" y="1904"/>
                    <a:pt x="317" y="1904"/>
                  </a:cubicBezTo>
                  <a:lnTo>
                    <a:pt x="1587" y="1904"/>
                  </a:lnTo>
                  <a:cubicBezTo>
                    <a:pt x="1763" y="1904"/>
                    <a:pt x="1904" y="1763"/>
                    <a:pt x="1904" y="1587"/>
                  </a:cubicBezTo>
                  <a:lnTo>
                    <a:pt x="1904" y="318"/>
                  </a:lnTo>
                  <a:cubicBezTo>
                    <a:pt x="1904" y="141"/>
                    <a:pt x="1763" y="0"/>
                    <a:pt x="1587" y="0"/>
                  </a:cubicBezTo>
                  <a:close/>
                </a:path>
              </a:pathLst>
            </a:custGeom>
            <a:solidFill>
              <a:srgbClr val="3039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6" name="Google Shape;226;p16"/>
            <p:cNvSpPr/>
            <p:nvPr/>
          </p:nvSpPr>
          <p:spPr>
            <a:xfrm>
              <a:off x="7682488" y="5099884"/>
              <a:ext cx="119476" cy="79702"/>
            </a:xfrm>
            <a:custGeom>
              <a:avLst/>
              <a:gdLst/>
              <a:ahLst/>
              <a:cxnLst/>
              <a:rect l="l" t="t" r="r" b="b"/>
              <a:pathLst>
                <a:path w="2860" h="1908" extrusionOk="0">
                  <a:moveTo>
                    <a:pt x="318" y="0"/>
                  </a:moveTo>
                  <a:cubicBezTo>
                    <a:pt x="145" y="0"/>
                    <a:pt x="0" y="141"/>
                    <a:pt x="0" y="317"/>
                  </a:cubicBezTo>
                  <a:lnTo>
                    <a:pt x="0" y="1591"/>
                  </a:lnTo>
                  <a:cubicBezTo>
                    <a:pt x="0" y="1767"/>
                    <a:pt x="145" y="1908"/>
                    <a:pt x="318" y="1908"/>
                  </a:cubicBezTo>
                  <a:lnTo>
                    <a:pt x="2547" y="1908"/>
                  </a:lnTo>
                  <a:cubicBezTo>
                    <a:pt x="2719" y="1908"/>
                    <a:pt x="2860" y="1767"/>
                    <a:pt x="2860" y="1591"/>
                  </a:cubicBezTo>
                  <a:lnTo>
                    <a:pt x="2860" y="317"/>
                  </a:lnTo>
                  <a:cubicBezTo>
                    <a:pt x="2860" y="141"/>
                    <a:pt x="2719" y="0"/>
                    <a:pt x="2547" y="0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7" name="Google Shape;227;p16"/>
            <p:cNvSpPr/>
            <p:nvPr/>
          </p:nvSpPr>
          <p:spPr>
            <a:xfrm>
              <a:off x="7604412" y="4859984"/>
              <a:ext cx="259423" cy="266425"/>
            </a:xfrm>
            <a:custGeom>
              <a:avLst/>
              <a:gdLst/>
              <a:ahLst/>
              <a:cxnLst/>
              <a:rect l="l" t="t" r="r" b="b"/>
              <a:pathLst>
                <a:path w="6210" h="6378" extrusionOk="0">
                  <a:moveTo>
                    <a:pt x="3307" y="0"/>
                  </a:moveTo>
                  <a:cubicBezTo>
                    <a:pt x="1286" y="0"/>
                    <a:pt x="1" y="2049"/>
                    <a:pt x="870" y="3765"/>
                  </a:cubicBezTo>
                  <a:cubicBezTo>
                    <a:pt x="1247" y="4509"/>
                    <a:pt x="1395" y="5261"/>
                    <a:pt x="1395" y="6064"/>
                  </a:cubicBezTo>
                  <a:cubicBezTo>
                    <a:pt x="1391" y="6237"/>
                    <a:pt x="1536" y="6378"/>
                    <a:pt x="1713" y="6378"/>
                  </a:cubicBezTo>
                  <a:lnTo>
                    <a:pt x="2990" y="6378"/>
                  </a:lnTo>
                  <a:lnTo>
                    <a:pt x="3307" y="6170"/>
                  </a:lnTo>
                  <a:lnTo>
                    <a:pt x="3624" y="6378"/>
                  </a:lnTo>
                  <a:lnTo>
                    <a:pt x="4901" y="6378"/>
                  </a:lnTo>
                  <a:cubicBezTo>
                    <a:pt x="5078" y="6378"/>
                    <a:pt x="5219" y="6237"/>
                    <a:pt x="5219" y="6064"/>
                  </a:cubicBezTo>
                  <a:cubicBezTo>
                    <a:pt x="5219" y="5285"/>
                    <a:pt x="4976" y="4537"/>
                    <a:pt x="5375" y="3710"/>
                  </a:cubicBezTo>
                  <a:cubicBezTo>
                    <a:pt x="6210" y="1986"/>
                    <a:pt x="3307" y="0"/>
                    <a:pt x="33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8" name="Google Shape;228;p16"/>
            <p:cNvSpPr/>
            <p:nvPr/>
          </p:nvSpPr>
          <p:spPr>
            <a:xfrm>
              <a:off x="7742684" y="4860151"/>
              <a:ext cx="137523" cy="266258"/>
            </a:xfrm>
            <a:custGeom>
              <a:avLst/>
              <a:gdLst/>
              <a:ahLst/>
              <a:cxnLst/>
              <a:rect l="l" t="t" r="r" b="b"/>
              <a:pathLst>
                <a:path w="3292" h="6374" extrusionOk="0">
                  <a:moveTo>
                    <a:pt x="1" y="0"/>
                  </a:moveTo>
                  <a:lnTo>
                    <a:pt x="1" y="6229"/>
                  </a:lnTo>
                  <a:lnTo>
                    <a:pt x="318" y="6374"/>
                  </a:lnTo>
                  <a:lnTo>
                    <a:pt x="1595" y="6374"/>
                  </a:lnTo>
                  <a:cubicBezTo>
                    <a:pt x="1772" y="6374"/>
                    <a:pt x="1913" y="6233"/>
                    <a:pt x="1913" y="6056"/>
                  </a:cubicBezTo>
                  <a:cubicBezTo>
                    <a:pt x="1913" y="5281"/>
                    <a:pt x="2058" y="4544"/>
                    <a:pt x="2457" y="3718"/>
                  </a:cubicBezTo>
                  <a:cubicBezTo>
                    <a:pt x="3291" y="1998"/>
                    <a:pt x="1983" y="0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9" name="Google Shape;229;p16"/>
            <p:cNvSpPr/>
            <p:nvPr/>
          </p:nvSpPr>
          <p:spPr>
            <a:xfrm>
              <a:off x="7701119" y="4986639"/>
              <a:ext cx="83174" cy="139771"/>
            </a:xfrm>
            <a:custGeom>
              <a:avLst/>
              <a:gdLst/>
              <a:ahLst/>
              <a:cxnLst/>
              <a:rect l="l" t="t" r="r" b="b"/>
              <a:pathLst>
                <a:path w="1991" h="3346" extrusionOk="0">
                  <a:moveTo>
                    <a:pt x="356" y="1"/>
                  </a:moveTo>
                  <a:cubicBezTo>
                    <a:pt x="288" y="1"/>
                    <a:pt x="219" y="23"/>
                    <a:pt x="162" y="67"/>
                  </a:cubicBezTo>
                  <a:cubicBezTo>
                    <a:pt x="24" y="177"/>
                    <a:pt x="1" y="376"/>
                    <a:pt x="107" y="514"/>
                  </a:cubicBezTo>
                  <a:lnTo>
                    <a:pt x="679" y="1242"/>
                  </a:lnTo>
                  <a:lnTo>
                    <a:pt x="679" y="3346"/>
                  </a:lnTo>
                  <a:lnTo>
                    <a:pt x="1313" y="3346"/>
                  </a:lnTo>
                  <a:lnTo>
                    <a:pt x="1313" y="1242"/>
                  </a:lnTo>
                  <a:lnTo>
                    <a:pt x="1885" y="514"/>
                  </a:lnTo>
                  <a:cubicBezTo>
                    <a:pt x="1991" y="376"/>
                    <a:pt x="1967" y="177"/>
                    <a:pt x="1830" y="67"/>
                  </a:cubicBezTo>
                  <a:cubicBezTo>
                    <a:pt x="1773" y="23"/>
                    <a:pt x="1704" y="1"/>
                    <a:pt x="1636" y="1"/>
                  </a:cubicBezTo>
                  <a:cubicBezTo>
                    <a:pt x="1541" y="1"/>
                    <a:pt x="1447" y="42"/>
                    <a:pt x="1384" y="122"/>
                  </a:cubicBezTo>
                  <a:lnTo>
                    <a:pt x="996" y="615"/>
                  </a:lnTo>
                  <a:lnTo>
                    <a:pt x="608" y="122"/>
                  </a:lnTo>
                  <a:cubicBezTo>
                    <a:pt x="545" y="42"/>
                    <a:pt x="451" y="1"/>
                    <a:pt x="3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0" name="Google Shape;230;p16"/>
            <p:cNvSpPr/>
            <p:nvPr/>
          </p:nvSpPr>
          <p:spPr>
            <a:xfrm>
              <a:off x="7742684" y="4986639"/>
              <a:ext cx="41608" cy="139771"/>
            </a:xfrm>
            <a:custGeom>
              <a:avLst/>
              <a:gdLst/>
              <a:ahLst/>
              <a:cxnLst/>
              <a:rect l="l" t="t" r="r" b="b"/>
              <a:pathLst>
                <a:path w="996" h="3346" extrusionOk="0">
                  <a:moveTo>
                    <a:pt x="641" y="1"/>
                  </a:moveTo>
                  <a:cubicBezTo>
                    <a:pt x="546" y="1"/>
                    <a:pt x="452" y="42"/>
                    <a:pt x="389" y="122"/>
                  </a:cubicBezTo>
                  <a:lnTo>
                    <a:pt x="1" y="615"/>
                  </a:lnTo>
                  <a:lnTo>
                    <a:pt x="1" y="3346"/>
                  </a:lnTo>
                  <a:lnTo>
                    <a:pt x="318" y="3346"/>
                  </a:lnTo>
                  <a:lnTo>
                    <a:pt x="318" y="1242"/>
                  </a:lnTo>
                  <a:lnTo>
                    <a:pt x="890" y="514"/>
                  </a:lnTo>
                  <a:cubicBezTo>
                    <a:pt x="996" y="376"/>
                    <a:pt x="972" y="177"/>
                    <a:pt x="835" y="67"/>
                  </a:cubicBezTo>
                  <a:cubicBezTo>
                    <a:pt x="778" y="23"/>
                    <a:pt x="709" y="1"/>
                    <a:pt x="64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31" name="Google Shape;231;p16"/>
          <p:cNvGrpSpPr/>
          <p:nvPr/>
        </p:nvGrpSpPr>
        <p:grpSpPr>
          <a:xfrm>
            <a:off x="732650" y="1898400"/>
            <a:ext cx="7526550" cy="3695400"/>
            <a:chOff x="732650" y="1041150"/>
            <a:chExt cx="7526550" cy="3695400"/>
          </a:xfrm>
        </p:grpSpPr>
        <p:sp>
          <p:nvSpPr>
            <p:cNvPr id="232" name="Google Shape;232;p16"/>
            <p:cNvSpPr/>
            <p:nvPr/>
          </p:nvSpPr>
          <p:spPr>
            <a:xfrm rot="5400000">
              <a:off x="2715800" y="-806850"/>
              <a:ext cx="3695400" cy="73914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2857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3" name="Google Shape;233;p16"/>
            <p:cNvSpPr/>
            <p:nvPr/>
          </p:nvSpPr>
          <p:spPr>
            <a:xfrm>
              <a:off x="853099" y="1244475"/>
              <a:ext cx="222000" cy="222000"/>
            </a:xfrm>
            <a:prstGeom prst="ellipse">
              <a:avLst/>
            </a:prstGeom>
            <a:noFill/>
            <a:ln w="2857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4" name="Google Shape;234;p16"/>
            <p:cNvSpPr/>
            <p:nvPr/>
          </p:nvSpPr>
          <p:spPr>
            <a:xfrm rot="5400000">
              <a:off x="794900" y="1225429"/>
              <a:ext cx="135600" cy="2601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5" name="Google Shape;235;p16"/>
            <p:cNvSpPr/>
            <p:nvPr/>
          </p:nvSpPr>
          <p:spPr>
            <a:xfrm rot="5400000">
              <a:off x="794900" y="1564095"/>
              <a:ext cx="135600" cy="2601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6" name="Google Shape;236;p16"/>
            <p:cNvSpPr/>
            <p:nvPr/>
          </p:nvSpPr>
          <p:spPr>
            <a:xfrm rot="5400000">
              <a:off x="794900" y="1902762"/>
              <a:ext cx="135600" cy="2601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7" name="Google Shape;237;p16"/>
            <p:cNvSpPr/>
            <p:nvPr/>
          </p:nvSpPr>
          <p:spPr>
            <a:xfrm rot="5400000">
              <a:off x="794900" y="2241429"/>
              <a:ext cx="135600" cy="2601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" name="Google Shape;238;p16"/>
            <p:cNvSpPr/>
            <p:nvPr/>
          </p:nvSpPr>
          <p:spPr>
            <a:xfrm rot="5400000">
              <a:off x="794900" y="2580095"/>
              <a:ext cx="135600" cy="2601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" name="Google Shape;239;p16"/>
            <p:cNvSpPr/>
            <p:nvPr/>
          </p:nvSpPr>
          <p:spPr>
            <a:xfrm rot="5400000">
              <a:off x="794900" y="2918762"/>
              <a:ext cx="135600" cy="2601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" name="Google Shape;240;p16"/>
            <p:cNvSpPr/>
            <p:nvPr/>
          </p:nvSpPr>
          <p:spPr>
            <a:xfrm rot="5400000">
              <a:off x="794900" y="3257429"/>
              <a:ext cx="135600" cy="2601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" name="Google Shape;241;p16"/>
            <p:cNvSpPr/>
            <p:nvPr/>
          </p:nvSpPr>
          <p:spPr>
            <a:xfrm rot="5400000">
              <a:off x="794900" y="3596095"/>
              <a:ext cx="135600" cy="2601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" name="Google Shape;242;p16"/>
            <p:cNvSpPr/>
            <p:nvPr/>
          </p:nvSpPr>
          <p:spPr>
            <a:xfrm rot="5400000">
              <a:off x="794900" y="3934762"/>
              <a:ext cx="135600" cy="2601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3" name="Google Shape;243;p16"/>
            <p:cNvSpPr/>
            <p:nvPr/>
          </p:nvSpPr>
          <p:spPr>
            <a:xfrm rot="5400000">
              <a:off x="794900" y="4273429"/>
              <a:ext cx="135600" cy="2601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44" name="Google Shape;244;p16"/>
          <p:cNvGrpSpPr/>
          <p:nvPr/>
        </p:nvGrpSpPr>
        <p:grpSpPr>
          <a:xfrm>
            <a:off x="1508988" y="2831301"/>
            <a:ext cx="1442117" cy="830245"/>
            <a:chOff x="-1813313" y="1418025"/>
            <a:chExt cx="1442117" cy="830245"/>
          </a:xfrm>
        </p:grpSpPr>
        <p:sp>
          <p:nvSpPr>
            <p:cNvPr id="245" name="Google Shape;245;p16"/>
            <p:cNvSpPr txBox="1"/>
            <p:nvPr/>
          </p:nvSpPr>
          <p:spPr>
            <a:xfrm>
              <a:off x="-1813296" y="1418025"/>
              <a:ext cx="1442100" cy="34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Tx/>
                <a:buNone/>
                <a:tabLst/>
                <a:defRPr/>
              </a:pPr>
              <a:r>
                <a:rPr kumimoji="0" lang="en" sz="18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Create</a:t>
              </a: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46" name="Google Shape;246;p16"/>
            <p:cNvSpPr txBox="1"/>
            <p:nvPr/>
          </p:nvSpPr>
          <p:spPr>
            <a:xfrm>
              <a:off x="-1813313" y="1696870"/>
              <a:ext cx="1442100" cy="55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MY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  <a:sym typeface="Roboto"/>
                </a:rPr>
                <a:t>Synthesize the knowledge</a:t>
              </a:r>
              <a:endPara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247" name="Google Shape;247;p16"/>
          <p:cNvSpPr/>
          <p:nvPr/>
        </p:nvSpPr>
        <p:spPr>
          <a:xfrm>
            <a:off x="1885613" y="2142500"/>
            <a:ext cx="688800" cy="688800"/>
          </a:xfrm>
          <a:prstGeom prst="ellipse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48" name="Google Shape;248;p16"/>
          <p:cNvGrpSpPr/>
          <p:nvPr/>
        </p:nvGrpSpPr>
        <p:grpSpPr>
          <a:xfrm>
            <a:off x="3850951" y="2831301"/>
            <a:ext cx="1442117" cy="830245"/>
            <a:chOff x="-1813313" y="1418025"/>
            <a:chExt cx="1442117" cy="830245"/>
          </a:xfrm>
        </p:grpSpPr>
        <p:sp>
          <p:nvSpPr>
            <p:cNvPr id="249" name="Google Shape;249;p16"/>
            <p:cNvSpPr txBox="1"/>
            <p:nvPr/>
          </p:nvSpPr>
          <p:spPr>
            <a:xfrm>
              <a:off x="-1813296" y="1418025"/>
              <a:ext cx="1442100" cy="34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Tx/>
                <a:buNone/>
                <a:tabLst/>
                <a:defRPr/>
              </a:pPr>
              <a:r>
                <a:rPr kumimoji="0" lang="en" sz="18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Evaluate</a:t>
              </a: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50" name="Google Shape;250;p16"/>
            <p:cNvSpPr txBox="1"/>
            <p:nvPr/>
          </p:nvSpPr>
          <p:spPr>
            <a:xfrm>
              <a:off x="-1813313" y="1696870"/>
              <a:ext cx="1442100" cy="55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MY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  <a:sym typeface="Roboto"/>
                </a:rPr>
                <a:t>Give judgment and think about the impact</a:t>
              </a:r>
              <a:endPara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251" name="Google Shape;251;p16"/>
          <p:cNvSpPr/>
          <p:nvPr/>
        </p:nvSpPr>
        <p:spPr>
          <a:xfrm>
            <a:off x="4227575" y="2142500"/>
            <a:ext cx="688800" cy="688800"/>
          </a:xfrm>
          <a:prstGeom prst="ellipse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52" name="Google Shape;252;p16"/>
          <p:cNvGrpSpPr/>
          <p:nvPr/>
        </p:nvGrpSpPr>
        <p:grpSpPr>
          <a:xfrm>
            <a:off x="6116701" y="2831301"/>
            <a:ext cx="1442117" cy="830245"/>
            <a:chOff x="-1813313" y="1418025"/>
            <a:chExt cx="1442117" cy="830245"/>
          </a:xfrm>
        </p:grpSpPr>
        <p:sp>
          <p:nvSpPr>
            <p:cNvPr id="253" name="Google Shape;253;p16"/>
            <p:cNvSpPr txBox="1"/>
            <p:nvPr/>
          </p:nvSpPr>
          <p:spPr>
            <a:xfrm>
              <a:off x="-1813296" y="1418025"/>
              <a:ext cx="1442100" cy="34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Tx/>
                <a:buNone/>
                <a:tabLst/>
                <a:defRPr/>
              </a:pPr>
              <a:r>
                <a:rPr kumimoji="0" lang="en" sz="18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Analyze</a:t>
              </a: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54" name="Google Shape;254;p16"/>
            <p:cNvSpPr txBox="1"/>
            <p:nvPr/>
          </p:nvSpPr>
          <p:spPr>
            <a:xfrm>
              <a:off x="-1813313" y="1696870"/>
              <a:ext cx="1442100" cy="55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MY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  <a:sym typeface="Roboto"/>
                </a:rPr>
                <a:t>Compare and contrast the information</a:t>
              </a:r>
              <a:endPara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255" name="Google Shape;255;p16"/>
          <p:cNvSpPr/>
          <p:nvPr/>
        </p:nvSpPr>
        <p:spPr>
          <a:xfrm>
            <a:off x="6493325" y="2142500"/>
            <a:ext cx="688800" cy="688800"/>
          </a:xfrm>
          <a:prstGeom prst="ellipse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56" name="Google Shape;256;p16"/>
          <p:cNvGrpSpPr/>
          <p:nvPr/>
        </p:nvGrpSpPr>
        <p:grpSpPr>
          <a:xfrm>
            <a:off x="1394472" y="4627776"/>
            <a:ext cx="1685299" cy="830245"/>
            <a:chOff x="-1927829" y="1418025"/>
            <a:chExt cx="1685299" cy="830245"/>
          </a:xfrm>
        </p:grpSpPr>
        <p:sp>
          <p:nvSpPr>
            <p:cNvPr id="257" name="Google Shape;257;p16"/>
            <p:cNvSpPr txBox="1"/>
            <p:nvPr/>
          </p:nvSpPr>
          <p:spPr>
            <a:xfrm>
              <a:off x="-1813296" y="1418025"/>
              <a:ext cx="1442100" cy="34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Tx/>
                <a:buNone/>
                <a:tabLst/>
                <a:defRPr/>
              </a:pPr>
              <a:r>
                <a:rPr kumimoji="0" lang="en" sz="18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Apply</a:t>
              </a: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58" name="Google Shape;258;p16"/>
            <p:cNvSpPr txBox="1"/>
            <p:nvPr/>
          </p:nvSpPr>
          <p:spPr>
            <a:xfrm>
              <a:off x="-1927829" y="1696870"/>
              <a:ext cx="1685299" cy="55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MY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  <a:sym typeface="Roboto"/>
                </a:rPr>
                <a:t>Use the knowledge to another setting/ situation</a:t>
              </a:r>
              <a:endPara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259" name="Google Shape;259;p16"/>
          <p:cNvSpPr/>
          <p:nvPr/>
        </p:nvSpPr>
        <p:spPr>
          <a:xfrm>
            <a:off x="1885613" y="3938975"/>
            <a:ext cx="688800" cy="688800"/>
          </a:xfrm>
          <a:prstGeom prst="ellipse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60" name="Google Shape;260;p16"/>
          <p:cNvGrpSpPr/>
          <p:nvPr/>
        </p:nvGrpSpPr>
        <p:grpSpPr>
          <a:xfrm>
            <a:off x="3850951" y="4627776"/>
            <a:ext cx="1442117" cy="830245"/>
            <a:chOff x="-1813313" y="1418025"/>
            <a:chExt cx="1442117" cy="830245"/>
          </a:xfrm>
        </p:grpSpPr>
        <p:sp>
          <p:nvSpPr>
            <p:cNvPr id="261" name="Google Shape;261;p16"/>
            <p:cNvSpPr txBox="1"/>
            <p:nvPr/>
          </p:nvSpPr>
          <p:spPr>
            <a:xfrm>
              <a:off x="-1813296" y="1418025"/>
              <a:ext cx="1442100" cy="34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Tx/>
                <a:buNone/>
                <a:tabLst/>
                <a:defRPr/>
              </a:pPr>
              <a:r>
                <a:rPr kumimoji="0" lang="en" sz="18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Understand</a:t>
              </a: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62" name="Google Shape;262;p16"/>
            <p:cNvSpPr txBox="1"/>
            <p:nvPr/>
          </p:nvSpPr>
          <p:spPr>
            <a:xfrm>
              <a:off x="-1813313" y="1696870"/>
              <a:ext cx="1442100" cy="55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MY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  <a:sym typeface="Roboto"/>
                </a:rPr>
                <a:t> explain with your own word</a:t>
              </a:r>
              <a:endPara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263" name="Google Shape;263;p16"/>
          <p:cNvSpPr/>
          <p:nvPr/>
        </p:nvSpPr>
        <p:spPr>
          <a:xfrm>
            <a:off x="4227575" y="3938975"/>
            <a:ext cx="688800" cy="688800"/>
          </a:xfrm>
          <a:prstGeom prst="ellipse">
            <a:avLst/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64" name="Google Shape;264;p16"/>
          <p:cNvGrpSpPr/>
          <p:nvPr/>
        </p:nvGrpSpPr>
        <p:grpSpPr>
          <a:xfrm>
            <a:off x="6116701" y="4627776"/>
            <a:ext cx="1442117" cy="830245"/>
            <a:chOff x="-1813313" y="1418025"/>
            <a:chExt cx="1442117" cy="830245"/>
          </a:xfrm>
        </p:grpSpPr>
        <p:sp>
          <p:nvSpPr>
            <p:cNvPr id="265" name="Google Shape;265;p16"/>
            <p:cNvSpPr txBox="1"/>
            <p:nvPr/>
          </p:nvSpPr>
          <p:spPr>
            <a:xfrm>
              <a:off x="-1813296" y="1418025"/>
              <a:ext cx="1442100" cy="34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Tx/>
                <a:buNone/>
                <a:tabLst/>
                <a:defRPr/>
              </a:pPr>
              <a:r>
                <a:rPr kumimoji="0" lang="en" sz="18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Remember</a:t>
              </a: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66" name="Google Shape;266;p16"/>
            <p:cNvSpPr txBox="1"/>
            <p:nvPr/>
          </p:nvSpPr>
          <p:spPr>
            <a:xfrm>
              <a:off x="-1813313" y="1696870"/>
              <a:ext cx="1442100" cy="55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MY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  <a:sym typeface="Roboto"/>
                </a:rPr>
                <a:t>Recall only</a:t>
              </a:r>
              <a:endPara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267" name="Google Shape;267;p16"/>
          <p:cNvSpPr/>
          <p:nvPr/>
        </p:nvSpPr>
        <p:spPr>
          <a:xfrm>
            <a:off x="6493325" y="3938975"/>
            <a:ext cx="688800" cy="688800"/>
          </a:xfrm>
          <a:prstGeom prst="ellipse">
            <a:avLst/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006655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19"/>
          <p:cNvSpPr txBox="1">
            <a:spLocks noGrp="1"/>
          </p:cNvSpPr>
          <p:nvPr>
            <p:ph type="title"/>
          </p:nvPr>
        </p:nvSpPr>
        <p:spPr>
          <a:xfrm>
            <a:off x="457200" y="1259767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MY" dirty="0"/>
              <a:t>Key Point for Simpson</a:t>
            </a:r>
            <a:r>
              <a:rPr lang="en" dirty="0"/>
              <a:t> Taxonomy</a:t>
            </a:r>
            <a:endParaRPr dirty="0"/>
          </a:p>
        </p:txBody>
      </p:sp>
      <p:grpSp>
        <p:nvGrpSpPr>
          <p:cNvPr id="497" name="Google Shape;497;p19"/>
          <p:cNvGrpSpPr/>
          <p:nvPr/>
        </p:nvGrpSpPr>
        <p:grpSpPr>
          <a:xfrm>
            <a:off x="575528" y="2704452"/>
            <a:ext cx="7950309" cy="2863648"/>
            <a:chOff x="389041" y="1847202"/>
            <a:chExt cx="7950309" cy="2863648"/>
          </a:xfrm>
        </p:grpSpPr>
        <p:sp>
          <p:nvSpPr>
            <p:cNvPr id="498" name="Google Shape;498;p19"/>
            <p:cNvSpPr/>
            <p:nvPr/>
          </p:nvSpPr>
          <p:spPr>
            <a:xfrm>
              <a:off x="389050" y="4453450"/>
              <a:ext cx="7950300" cy="25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9" name="Google Shape;499;p19"/>
            <p:cNvSpPr/>
            <p:nvPr/>
          </p:nvSpPr>
          <p:spPr>
            <a:xfrm>
              <a:off x="1029672" y="2350339"/>
              <a:ext cx="531735" cy="281903"/>
            </a:xfrm>
            <a:custGeom>
              <a:avLst/>
              <a:gdLst/>
              <a:ahLst/>
              <a:cxnLst/>
              <a:rect l="l" t="t" r="r" b="b"/>
              <a:pathLst>
                <a:path w="5557" h="2946" extrusionOk="0">
                  <a:moveTo>
                    <a:pt x="1" y="1"/>
                  </a:moveTo>
                  <a:lnTo>
                    <a:pt x="168" y="1903"/>
                  </a:lnTo>
                  <a:cubicBezTo>
                    <a:pt x="168" y="1903"/>
                    <a:pt x="1796" y="2946"/>
                    <a:pt x="2293" y="2946"/>
                  </a:cubicBezTo>
                  <a:cubicBezTo>
                    <a:pt x="2319" y="2946"/>
                    <a:pt x="2341" y="2943"/>
                    <a:pt x="2360" y="2937"/>
                  </a:cubicBezTo>
                  <a:cubicBezTo>
                    <a:pt x="2748" y="2818"/>
                    <a:pt x="5556" y="1581"/>
                    <a:pt x="5556" y="1581"/>
                  </a:cubicBezTo>
                  <a:lnTo>
                    <a:pt x="5226" y="952"/>
                  </a:lnTo>
                  <a:cubicBezTo>
                    <a:pt x="5226" y="952"/>
                    <a:pt x="2511" y="1674"/>
                    <a:pt x="2312" y="1674"/>
                  </a:cubicBezTo>
                  <a:cubicBezTo>
                    <a:pt x="2310" y="1674"/>
                    <a:pt x="2309" y="1674"/>
                    <a:pt x="2307" y="1674"/>
                  </a:cubicBezTo>
                  <a:cubicBezTo>
                    <a:pt x="2153" y="1665"/>
                    <a:pt x="965" y="591"/>
                    <a:pt x="648" y="353"/>
                  </a:cubicBezTo>
                  <a:cubicBezTo>
                    <a:pt x="331" y="12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7C39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00" name="Google Shape;500;p19"/>
            <p:cNvSpPr/>
            <p:nvPr/>
          </p:nvSpPr>
          <p:spPr>
            <a:xfrm>
              <a:off x="1029672" y="2350339"/>
              <a:ext cx="146306" cy="221714"/>
            </a:xfrm>
            <a:custGeom>
              <a:avLst/>
              <a:gdLst/>
              <a:ahLst/>
              <a:cxnLst/>
              <a:rect l="l" t="t" r="r" b="b"/>
              <a:pathLst>
                <a:path w="1529" h="2317" extrusionOk="0">
                  <a:moveTo>
                    <a:pt x="1" y="1"/>
                  </a:moveTo>
                  <a:lnTo>
                    <a:pt x="168" y="1903"/>
                  </a:lnTo>
                  <a:cubicBezTo>
                    <a:pt x="168" y="1903"/>
                    <a:pt x="397" y="2131"/>
                    <a:pt x="714" y="2316"/>
                  </a:cubicBezTo>
                  <a:cubicBezTo>
                    <a:pt x="846" y="2158"/>
                    <a:pt x="1251" y="1502"/>
                    <a:pt x="1528" y="1009"/>
                  </a:cubicBezTo>
                  <a:cubicBezTo>
                    <a:pt x="1176" y="714"/>
                    <a:pt x="806" y="437"/>
                    <a:pt x="648" y="318"/>
                  </a:cubicBezTo>
                  <a:cubicBezTo>
                    <a:pt x="331" y="85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01" name="Google Shape;501;p19"/>
            <p:cNvSpPr/>
            <p:nvPr/>
          </p:nvSpPr>
          <p:spPr>
            <a:xfrm>
              <a:off x="576877" y="3062655"/>
              <a:ext cx="500541" cy="1433149"/>
            </a:xfrm>
            <a:custGeom>
              <a:avLst/>
              <a:gdLst/>
              <a:ahLst/>
              <a:cxnLst/>
              <a:rect l="l" t="t" r="r" b="b"/>
              <a:pathLst>
                <a:path w="5231" h="14977" extrusionOk="0">
                  <a:moveTo>
                    <a:pt x="5133" y="1"/>
                  </a:moveTo>
                  <a:lnTo>
                    <a:pt x="1" y="133"/>
                  </a:lnTo>
                  <a:cubicBezTo>
                    <a:pt x="1" y="133"/>
                    <a:pt x="203" y="10006"/>
                    <a:pt x="375" y="14945"/>
                  </a:cubicBezTo>
                  <a:lnTo>
                    <a:pt x="1260" y="14945"/>
                  </a:lnTo>
                  <a:cubicBezTo>
                    <a:pt x="1260" y="14945"/>
                    <a:pt x="2290" y="5169"/>
                    <a:pt x="2642" y="1867"/>
                  </a:cubicBezTo>
                  <a:cubicBezTo>
                    <a:pt x="2642" y="1867"/>
                    <a:pt x="3236" y="6621"/>
                    <a:pt x="3602" y="14976"/>
                  </a:cubicBezTo>
                  <a:lnTo>
                    <a:pt x="4495" y="14844"/>
                  </a:lnTo>
                  <a:cubicBezTo>
                    <a:pt x="4495" y="14844"/>
                    <a:pt x="5230" y="5252"/>
                    <a:pt x="5133" y="1"/>
                  </a:cubicBezTo>
                  <a:close/>
                </a:path>
              </a:pathLst>
            </a:custGeom>
            <a:solidFill>
              <a:srgbClr val="2351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02" name="Google Shape;502;p19"/>
            <p:cNvSpPr/>
            <p:nvPr/>
          </p:nvSpPr>
          <p:spPr>
            <a:xfrm>
              <a:off x="576877" y="3062655"/>
              <a:ext cx="491642" cy="44113"/>
            </a:xfrm>
            <a:custGeom>
              <a:avLst/>
              <a:gdLst/>
              <a:ahLst/>
              <a:cxnLst/>
              <a:rect l="l" t="t" r="r" b="b"/>
              <a:pathLst>
                <a:path w="5138" h="461" extrusionOk="0">
                  <a:moveTo>
                    <a:pt x="5133" y="1"/>
                  </a:moveTo>
                  <a:lnTo>
                    <a:pt x="23" y="133"/>
                  </a:lnTo>
                  <a:lnTo>
                    <a:pt x="1" y="177"/>
                  </a:lnTo>
                  <a:cubicBezTo>
                    <a:pt x="1" y="216"/>
                    <a:pt x="5" y="282"/>
                    <a:pt x="5" y="375"/>
                  </a:cubicBezTo>
                  <a:cubicBezTo>
                    <a:pt x="276" y="398"/>
                    <a:pt x="1094" y="460"/>
                    <a:pt x="2112" y="460"/>
                  </a:cubicBezTo>
                  <a:cubicBezTo>
                    <a:pt x="3042" y="460"/>
                    <a:pt x="4139" y="408"/>
                    <a:pt x="5138" y="225"/>
                  </a:cubicBezTo>
                  <a:cubicBezTo>
                    <a:pt x="5133" y="150"/>
                    <a:pt x="5133" y="75"/>
                    <a:pt x="5133" y="1"/>
                  </a:cubicBezTo>
                  <a:close/>
                </a:path>
              </a:pathLst>
            </a:custGeom>
            <a:solidFill>
              <a:srgbClr val="2F4B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03" name="Google Shape;503;p19"/>
            <p:cNvSpPr/>
            <p:nvPr/>
          </p:nvSpPr>
          <p:spPr>
            <a:xfrm>
              <a:off x="591613" y="2314168"/>
              <a:ext cx="463415" cy="761214"/>
            </a:xfrm>
            <a:custGeom>
              <a:avLst/>
              <a:gdLst/>
              <a:ahLst/>
              <a:cxnLst/>
              <a:rect l="l" t="t" r="r" b="b"/>
              <a:pathLst>
                <a:path w="4843" h="7955" extrusionOk="0">
                  <a:moveTo>
                    <a:pt x="2439" y="0"/>
                  </a:moveTo>
                  <a:lnTo>
                    <a:pt x="2439" y="44"/>
                  </a:lnTo>
                  <a:cubicBezTo>
                    <a:pt x="1841" y="163"/>
                    <a:pt x="260" y="229"/>
                    <a:pt x="1" y="493"/>
                  </a:cubicBezTo>
                  <a:lnTo>
                    <a:pt x="32" y="3707"/>
                  </a:lnTo>
                  <a:cubicBezTo>
                    <a:pt x="32" y="3707"/>
                    <a:pt x="71" y="5714"/>
                    <a:pt x="5" y="7765"/>
                  </a:cubicBezTo>
                  <a:cubicBezTo>
                    <a:pt x="5" y="7765"/>
                    <a:pt x="820" y="7955"/>
                    <a:pt x="2224" y="7955"/>
                  </a:cubicBezTo>
                  <a:lnTo>
                    <a:pt x="2241" y="7955"/>
                  </a:lnTo>
                  <a:lnTo>
                    <a:pt x="2246" y="7831"/>
                  </a:lnTo>
                  <a:cubicBezTo>
                    <a:pt x="3073" y="7831"/>
                    <a:pt x="3357" y="7890"/>
                    <a:pt x="3826" y="7890"/>
                  </a:cubicBezTo>
                  <a:cubicBezTo>
                    <a:pt x="4076" y="7890"/>
                    <a:pt x="4378" y="7873"/>
                    <a:pt x="4843" y="7823"/>
                  </a:cubicBezTo>
                  <a:cubicBezTo>
                    <a:pt x="4777" y="5771"/>
                    <a:pt x="4759" y="3707"/>
                    <a:pt x="4759" y="3707"/>
                  </a:cubicBezTo>
                  <a:lnTo>
                    <a:pt x="4803" y="639"/>
                  </a:lnTo>
                  <a:cubicBezTo>
                    <a:pt x="4539" y="375"/>
                    <a:pt x="3271" y="163"/>
                    <a:pt x="2673" y="44"/>
                  </a:cubicBezTo>
                  <a:lnTo>
                    <a:pt x="2677" y="0"/>
                  </a:lnTo>
                  <a:lnTo>
                    <a:pt x="2677" y="0"/>
                  </a:lnTo>
                  <a:cubicBezTo>
                    <a:pt x="2677" y="0"/>
                    <a:pt x="2633" y="9"/>
                    <a:pt x="2558" y="22"/>
                  </a:cubicBezTo>
                  <a:cubicBezTo>
                    <a:pt x="2483" y="9"/>
                    <a:pt x="2439" y="0"/>
                    <a:pt x="2439" y="0"/>
                  </a:cubicBezTo>
                  <a:close/>
                </a:path>
              </a:pathLst>
            </a:custGeom>
            <a:solidFill>
              <a:srgbClr val="7C39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04" name="Google Shape;504;p19"/>
            <p:cNvSpPr/>
            <p:nvPr/>
          </p:nvSpPr>
          <p:spPr>
            <a:xfrm>
              <a:off x="791314" y="2194556"/>
              <a:ext cx="99515" cy="187935"/>
            </a:xfrm>
            <a:custGeom>
              <a:avLst/>
              <a:gdLst/>
              <a:ahLst/>
              <a:cxnLst/>
              <a:rect l="l" t="t" r="r" b="b"/>
              <a:pathLst>
                <a:path w="1040" h="1964" extrusionOk="0">
                  <a:moveTo>
                    <a:pt x="520" y="0"/>
                  </a:moveTo>
                  <a:cubicBezTo>
                    <a:pt x="234" y="0"/>
                    <a:pt x="0" y="238"/>
                    <a:pt x="0" y="533"/>
                  </a:cubicBezTo>
                  <a:lnTo>
                    <a:pt x="0" y="1435"/>
                  </a:lnTo>
                  <a:cubicBezTo>
                    <a:pt x="0" y="1726"/>
                    <a:pt x="234" y="1963"/>
                    <a:pt x="520" y="1963"/>
                  </a:cubicBezTo>
                  <a:cubicBezTo>
                    <a:pt x="806" y="1963"/>
                    <a:pt x="1039" y="1726"/>
                    <a:pt x="1039" y="1435"/>
                  </a:cubicBezTo>
                  <a:lnTo>
                    <a:pt x="1039" y="533"/>
                  </a:lnTo>
                  <a:cubicBezTo>
                    <a:pt x="1039" y="238"/>
                    <a:pt x="806" y="0"/>
                    <a:pt x="520" y="0"/>
                  </a:cubicBezTo>
                  <a:close/>
                </a:path>
              </a:pathLst>
            </a:custGeom>
            <a:solidFill>
              <a:srgbClr val="7C39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05" name="Google Shape;505;p19"/>
            <p:cNvSpPr/>
            <p:nvPr/>
          </p:nvSpPr>
          <p:spPr>
            <a:xfrm>
              <a:off x="963552" y="2044610"/>
              <a:ext cx="73010" cy="96934"/>
            </a:xfrm>
            <a:custGeom>
              <a:avLst/>
              <a:gdLst/>
              <a:ahLst/>
              <a:cxnLst/>
              <a:rect l="l" t="t" r="r" b="b"/>
              <a:pathLst>
                <a:path w="763" h="1013" extrusionOk="0">
                  <a:moveTo>
                    <a:pt x="278" y="1"/>
                  </a:moveTo>
                  <a:cubicBezTo>
                    <a:pt x="61" y="1"/>
                    <a:pt x="1" y="299"/>
                    <a:pt x="1" y="299"/>
                  </a:cubicBezTo>
                  <a:lnTo>
                    <a:pt x="159" y="1013"/>
                  </a:lnTo>
                  <a:cubicBezTo>
                    <a:pt x="762" y="902"/>
                    <a:pt x="639" y="97"/>
                    <a:pt x="357" y="13"/>
                  </a:cubicBezTo>
                  <a:cubicBezTo>
                    <a:pt x="329" y="5"/>
                    <a:pt x="302" y="1"/>
                    <a:pt x="278" y="1"/>
                  </a:cubicBezTo>
                  <a:close/>
                </a:path>
              </a:pathLst>
            </a:custGeom>
            <a:solidFill>
              <a:srgbClr val="FDCF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06" name="Google Shape;506;p19"/>
            <p:cNvSpPr/>
            <p:nvPr/>
          </p:nvSpPr>
          <p:spPr>
            <a:xfrm>
              <a:off x="963552" y="2037816"/>
              <a:ext cx="73010" cy="103728"/>
            </a:xfrm>
            <a:custGeom>
              <a:avLst/>
              <a:gdLst/>
              <a:ahLst/>
              <a:cxnLst/>
              <a:rect l="l" t="t" r="r" b="b"/>
              <a:pathLst>
                <a:path w="763" h="1084" extrusionOk="0">
                  <a:moveTo>
                    <a:pt x="1" y="370"/>
                  </a:moveTo>
                  <a:cubicBezTo>
                    <a:pt x="1" y="370"/>
                    <a:pt x="76" y="1"/>
                    <a:pt x="357" y="84"/>
                  </a:cubicBezTo>
                  <a:cubicBezTo>
                    <a:pt x="639" y="168"/>
                    <a:pt x="762" y="973"/>
                    <a:pt x="159" y="1084"/>
                  </a:cubicBezTo>
                </a:path>
              </a:pathLst>
            </a:custGeom>
            <a:solidFill>
              <a:srgbClr val="7C39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07" name="Google Shape;507;p19"/>
            <p:cNvSpPr/>
            <p:nvPr/>
          </p:nvSpPr>
          <p:spPr>
            <a:xfrm>
              <a:off x="659742" y="2113507"/>
              <a:ext cx="76933" cy="86312"/>
            </a:xfrm>
            <a:custGeom>
              <a:avLst/>
              <a:gdLst/>
              <a:ahLst/>
              <a:cxnLst/>
              <a:rect l="l" t="t" r="r" b="b"/>
              <a:pathLst>
                <a:path w="804" h="902" extrusionOk="0">
                  <a:moveTo>
                    <a:pt x="360" y="0"/>
                  </a:moveTo>
                  <a:cubicBezTo>
                    <a:pt x="308" y="0"/>
                    <a:pt x="254" y="19"/>
                    <a:pt x="200" y="68"/>
                  </a:cubicBezTo>
                  <a:cubicBezTo>
                    <a:pt x="1" y="247"/>
                    <a:pt x="173" y="901"/>
                    <a:pt x="643" y="901"/>
                  </a:cubicBezTo>
                  <a:cubicBezTo>
                    <a:pt x="693" y="901"/>
                    <a:pt x="747" y="894"/>
                    <a:pt x="803" y="878"/>
                  </a:cubicBezTo>
                  <a:lnTo>
                    <a:pt x="645" y="169"/>
                  </a:lnTo>
                  <a:cubicBezTo>
                    <a:pt x="645" y="169"/>
                    <a:pt x="515" y="0"/>
                    <a:pt x="360" y="0"/>
                  </a:cubicBezTo>
                  <a:close/>
                </a:path>
              </a:pathLst>
            </a:custGeom>
            <a:solidFill>
              <a:srgbClr val="FDCF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08" name="Google Shape;508;p19"/>
            <p:cNvSpPr/>
            <p:nvPr/>
          </p:nvSpPr>
          <p:spPr>
            <a:xfrm>
              <a:off x="657733" y="2100971"/>
              <a:ext cx="78942" cy="112627"/>
            </a:xfrm>
            <a:custGeom>
              <a:avLst/>
              <a:gdLst/>
              <a:ahLst/>
              <a:cxnLst/>
              <a:rect l="l" t="t" r="r" b="b"/>
              <a:pathLst>
                <a:path w="825" h="1177" extrusionOk="0">
                  <a:moveTo>
                    <a:pt x="666" y="300"/>
                  </a:moveTo>
                  <a:cubicBezTo>
                    <a:pt x="666" y="300"/>
                    <a:pt x="437" y="1"/>
                    <a:pt x="221" y="199"/>
                  </a:cubicBezTo>
                  <a:cubicBezTo>
                    <a:pt x="1" y="397"/>
                    <a:pt x="234" y="1176"/>
                    <a:pt x="824" y="1009"/>
                  </a:cubicBezTo>
                </a:path>
              </a:pathLst>
            </a:custGeom>
            <a:solidFill>
              <a:srgbClr val="7C39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09" name="Google Shape;509;p19"/>
            <p:cNvSpPr/>
            <p:nvPr/>
          </p:nvSpPr>
          <p:spPr>
            <a:xfrm>
              <a:off x="676679" y="1893707"/>
              <a:ext cx="327825" cy="399027"/>
            </a:xfrm>
            <a:custGeom>
              <a:avLst/>
              <a:gdLst/>
              <a:ahLst/>
              <a:cxnLst/>
              <a:rect l="l" t="t" r="r" b="b"/>
              <a:pathLst>
                <a:path w="3426" h="4170" extrusionOk="0">
                  <a:moveTo>
                    <a:pt x="1568" y="1"/>
                  </a:moveTo>
                  <a:cubicBezTo>
                    <a:pt x="1463" y="1"/>
                    <a:pt x="1357" y="12"/>
                    <a:pt x="1251" y="36"/>
                  </a:cubicBezTo>
                  <a:cubicBezTo>
                    <a:pt x="481" y="217"/>
                    <a:pt x="1" y="996"/>
                    <a:pt x="177" y="1780"/>
                  </a:cubicBezTo>
                  <a:lnTo>
                    <a:pt x="463" y="3056"/>
                  </a:lnTo>
                  <a:cubicBezTo>
                    <a:pt x="621" y="3757"/>
                    <a:pt x="1483" y="4169"/>
                    <a:pt x="2007" y="4169"/>
                  </a:cubicBezTo>
                  <a:cubicBezTo>
                    <a:pt x="2068" y="4169"/>
                    <a:pt x="2125" y="4164"/>
                    <a:pt x="2176" y="4152"/>
                  </a:cubicBezTo>
                  <a:cubicBezTo>
                    <a:pt x="2647" y="4042"/>
                    <a:pt x="3426" y="3193"/>
                    <a:pt x="3250" y="2409"/>
                  </a:cubicBezTo>
                  <a:lnTo>
                    <a:pt x="2963" y="1132"/>
                  </a:lnTo>
                  <a:cubicBezTo>
                    <a:pt x="2812" y="457"/>
                    <a:pt x="2221" y="1"/>
                    <a:pt x="1568" y="1"/>
                  </a:cubicBezTo>
                  <a:close/>
                </a:path>
              </a:pathLst>
            </a:custGeom>
            <a:solidFill>
              <a:srgbClr val="7C39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0" name="Google Shape;510;p19"/>
            <p:cNvSpPr/>
            <p:nvPr/>
          </p:nvSpPr>
          <p:spPr>
            <a:xfrm>
              <a:off x="563002" y="2325938"/>
              <a:ext cx="514416" cy="771931"/>
            </a:xfrm>
            <a:custGeom>
              <a:avLst/>
              <a:gdLst/>
              <a:ahLst/>
              <a:cxnLst/>
              <a:rect l="l" t="t" r="r" b="b"/>
              <a:pathLst>
                <a:path w="5376" h="8067" extrusionOk="0">
                  <a:moveTo>
                    <a:pt x="1858" y="1"/>
                  </a:moveTo>
                  <a:cubicBezTo>
                    <a:pt x="1858" y="1"/>
                    <a:pt x="436" y="141"/>
                    <a:pt x="194" y="406"/>
                  </a:cubicBezTo>
                  <a:lnTo>
                    <a:pt x="203" y="3584"/>
                  </a:lnTo>
                  <a:cubicBezTo>
                    <a:pt x="203" y="3584"/>
                    <a:pt x="75" y="5551"/>
                    <a:pt x="0" y="8003"/>
                  </a:cubicBezTo>
                  <a:cubicBezTo>
                    <a:pt x="754" y="8049"/>
                    <a:pt x="1426" y="8067"/>
                    <a:pt x="2018" y="8067"/>
                  </a:cubicBezTo>
                  <a:cubicBezTo>
                    <a:pt x="4289" y="8067"/>
                    <a:pt x="5375" y="7801"/>
                    <a:pt x="5375" y="7801"/>
                  </a:cubicBezTo>
                  <a:cubicBezTo>
                    <a:pt x="5375" y="7801"/>
                    <a:pt x="5234" y="4284"/>
                    <a:pt x="5173" y="3672"/>
                  </a:cubicBezTo>
                  <a:cubicBezTo>
                    <a:pt x="5173" y="3672"/>
                    <a:pt x="5305" y="621"/>
                    <a:pt x="5204" y="454"/>
                  </a:cubicBezTo>
                  <a:cubicBezTo>
                    <a:pt x="5063" y="207"/>
                    <a:pt x="3843" y="1"/>
                    <a:pt x="3843" y="1"/>
                  </a:cubicBezTo>
                  <a:cubicBezTo>
                    <a:pt x="3843" y="1"/>
                    <a:pt x="3791" y="987"/>
                    <a:pt x="3152" y="1387"/>
                  </a:cubicBezTo>
                  <a:cubicBezTo>
                    <a:pt x="2197" y="987"/>
                    <a:pt x="1858" y="1"/>
                    <a:pt x="18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1" name="Google Shape;511;p19"/>
            <p:cNvSpPr/>
            <p:nvPr/>
          </p:nvSpPr>
          <p:spPr>
            <a:xfrm>
              <a:off x="552859" y="4492739"/>
              <a:ext cx="161042" cy="81336"/>
            </a:xfrm>
            <a:custGeom>
              <a:avLst/>
              <a:gdLst/>
              <a:ahLst/>
              <a:cxnLst/>
              <a:rect l="l" t="t" r="r" b="b"/>
              <a:pathLst>
                <a:path w="1683" h="850" extrusionOk="0">
                  <a:moveTo>
                    <a:pt x="626" y="0"/>
                  </a:moveTo>
                  <a:cubicBezTo>
                    <a:pt x="626" y="0"/>
                    <a:pt x="445" y="361"/>
                    <a:pt x="1" y="599"/>
                  </a:cubicBezTo>
                  <a:lnTo>
                    <a:pt x="137" y="850"/>
                  </a:lnTo>
                  <a:lnTo>
                    <a:pt x="1682" y="850"/>
                  </a:lnTo>
                  <a:lnTo>
                    <a:pt x="151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2" name="Google Shape;512;p19"/>
            <p:cNvSpPr/>
            <p:nvPr/>
          </p:nvSpPr>
          <p:spPr>
            <a:xfrm>
              <a:off x="607210" y="4463267"/>
              <a:ext cx="97793" cy="32535"/>
            </a:xfrm>
            <a:custGeom>
              <a:avLst/>
              <a:gdLst/>
              <a:ahLst/>
              <a:cxnLst/>
              <a:rect l="l" t="t" r="r" b="b"/>
              <a:pathLst>
                <a:path w="1022" h="340" extrusionOk="0">
                  <a:moveTo>
                    <a:pt x="1" y="0"/>
                  </a:moveTo>
                  <a:lnTo>
                    <a:pt x="1" y="308"/>
                  </a:lnTo>
                  <a:lnTo>
                    <a:pt x="982" y="339"/>
                  </a:lnTo>
                  <a:lnTo>
                    <a:pt x="1022" y="9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7A1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3" name="Google Shape;513;p19"/>
            <p:cNvSpPr/>
            <p:nvPr/>
          </p:nvSpPr>
          <p:spPr>
            <a:xfrm>
              <a:off x="923937" y="4484701"/>
              <a:ext cx="196829" cy="89853"/>
            </a:xfrm>
            <a:custGeom>
              <a:avLst/>
              <a:gdLst/>
              <a:ahLst/>
              <a:cxnLst/>
              <a:rect l="l" t="t" r="r" b="b"/>
              <a:pathLst>
                <a:path w="2057" h="939" extrusionOk="0">
                  <a:moveTo>
                    <a:pt x="802" y="1"/>
                  </a:moveTo>
                  <a:lnTo>
                    <a:pt x="1" y="119"/>
                  </a:lnTo>
                  <a:lnTo>
                    <a:pt x="80" y="938"/>
                  </a:lnTo>
                  <a:lnTo>
                    <a:pt x="1995" y="458"/>
                  </a:lnTo>
                  <a:lnTo>
                    <a:pt x="2057" y="168"/>
                  </a:lnTo>
                  <a:lnTo>
                    <a:pt x="2057" y="168"/>
                  </a:lnTo>
                  <a:cubicBezTo>
                    <a:pt x="1991" y="171"/>
                    <a:pt x="1927" y="172"/>
                    <a:pt x="1867" y="172"/>
                  </a:cubicBezTo>
                  <a:cubicBezTo>
                    <a:pt x="1167" y="172"/>
                    <a:pt x="802" y="1"/>
                    <a:pt x="8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4" name="Google Shape;514;p19"/>
            <p:cNvSpPr/>
            <p:nvPr/>
          </p:nvSpPr>
          <p:spPr>
            <a:xfrm>
              <a:off x="914273" y="4450157"/>
              <a:ext cx="97793" cy="48132"/>
            </a:xfrm>
            <a:custGeom>
              <a:avLst/>
              <a:gdLst/>
              <a:ahLst/>
              <a:cxnLst/>
              <a:rect l="l" t="t" r="r" b="b"/>
              <a:pathLst>
                <a:path w="1022" h="503" extrusionOk="0">
                  <a:moveTo>
                    <a:pt x="1022" y="1"/>
                  </a:moveTo>
                  <a:lnTo>
                    <a:pt x="1" y="282"/>
                  </a:lnTo>
                  <a:lnTo>
                    <a:pt x="40" y="502"/>
                  </a:lnTo>
                  <a:lnTo>
                    <a:pt x="1022" y="344"/>
                  </a:lnTo>
                  <a:lnTo>
                    <a:pt x="1022" y="1"/>
                  </a:lnTo>
                  <a:close/>
                </a:path>
              </a:pathLst>
            </a:custGeom>
            <a:solidFill>
              <a:srgbClr val="87A1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5" name="Google Shape;515;p19"/>
            <p:cNvSpPr/>
            <p:nvPr/>
          </p:nvSpPr>
          <p:spPr>
            <a:xfrm>
              <a:off x="659073" y="1847202"/>
              <a:ext cx="371555" cy="294342"/>
            </a:xfrm>
            <a:custGeom>
              <a:avLst/>
              <a:gdLst/>
              <a:ahLst/>
              <a:cxnLst/>
              <a:rect l="l" t="t" r="r" b="b"/>
              <a:pathLst>
                <a:path w="3883" h="3076" extrusionOk="0">
                  <a:moveTo>
                    <a:pt x="2081" y="0"/>
                  </a:moveTo>
                  <a:cubicBezTo>
                    <a:pt x="2066" y="0"/>
                    <a:pt x="2050" y="1"/>
                    <a:pt x="2034" y="3"/>
                  </a:cubicBezTo>
                  <a:cubicBezTo>
                    <a:pt x="1673" y="47"/>
                    <a:pt x="1598" y="404"/>
                    <a:pt x="1598" y="404"/>
                  </a:cubicBezTo>
                  <a:cubicBezTo>
                    <a:pt x="1598" y="404"/>
                    <a:pt x="22" y="496"/>
                    <a:pt x="348" y="1090"/>
                  </a:cubicBezTo>
                  <a:cubicBezTo>
                    <a:pt x="348" y="1090"/>
                    <a:pt x="219" y="986"/>
                    <a:pt x="157" y="986"/>
                  </a:cubicBezTo>
                  <a:cubicBezTo>
                    <a:pt x="144" y="986"/>
                    <a:pt x="133" y="991"/>
                    <a:pt x="128" y="1002"/>
                  </a:cubicBezTo>
                  <a:cubicBezTo>
                    <a:pt x="97" y="1068"/>
                    <a:pt x="321" y="1161"/>
                    <a:pt x="321" y="1161"/>
                  </a:cubicBezTo>
                  <a:cubicBezTo>
                    <a:pt x="321" y="1161"/>
                    <a:pt x="9" y="1161"/>
                    <a:pt x="9" y="1240"/>
                  </a:cubicBezTo>
                  <a:cubicBezTo>
                    <a:pt x="9" y="1277"/>
                    <a:pt x="79" y="1287"/>
                    <a:pt x="153" y="1287"/>
                  </a:cubicBezTo>
                  <a:cubicBezTo>
                    <a:pt x="235" y="1287"/>
                    <a:pt x="321" y="1275"/>
                    <a:pt x="321" y="1275"/>
                  </a:cubicBezTo>
                  <a:lnTo>
                    <a:pt x="321" y="1275"/>
                  </a:lnTo>
                  <a:cubicBezTo>
                    <a:pt x="321" y="1275"/>
                    <a:pt x="18" y="1438"/>
                    <a:pt x="9" y="1676"/>
                  </a:cubicBezTo>
                  <a:cubicBezTo>
                    <a:pt x="0" y="1913"/>
                    <a:pt x="273" y="2486"/>
                    <a:pt x="542" y="3076"/>
                  </a:cubicBezTo>
                  <a:cubicBezTo>
                    <a:pt x="542" y="3076"/>
                    <a:pt x="682" y="2873"/>
                    <a:pt x="696" y="2213"/>
                  </a:cubicBezTo>
                  <a:cubicBezTo>
                    <a:pt x="696" y="2213"/>
                    <a:pt x="711" y="2214"/>
                    <a:pt x="737" y="2214"/>
                  </a:cubicBezTo>
                  <a:cubicBezTo>
                    <a:pt x="863" y="2214"/>
                    <a:pt x="1237" y="2181"/>
                    <a:pt x="1365" y="1799"/>
                  </a:cubicBezTo>
                  <a:cubicBezTo>
                    <a:pt x="1365" y="1799"/>
                    <a:pt x="1756" y="1923"/>
                    <a:pt x="2234" y="1923"/>
                  </a:cubicBezTo>
                  <a:cubicBezTo>
                    <a:pt x="2577" y="1923"/>
                    <a:pt x="2964" y="1859"/>
                    <a:pt x="3284" y="1641"/>
                  </a:cubicBezTo>
                  <a:cubicBezTo>
                    <a:pt x="3883" y="1227"/>
                    <a:pt x="3405" y="569"/>
                    <a:pt x="3013" y="569"/>
                  </a:cubicBezTo>
                  <a:cubicBezTo>
                    <a:pt x="2938" y="569"/>
                    <a:pt x="2867" y="593"/>
                    <a:pt x="2806" y="647"/>
                  </a:cubicBezTo>
                  <a:lnTo>
                    <a:pt x="2806" y="647"/>
                  </a:lnTo>
                  <a:cubicBezTo>
                    <a:pt x="2880" y="546"/>
                    <a:pt x="2965" y="400"/>
                    <a:pt x="2848" y="386"/>
                  </a:cubicBezTo>
                  <a:cubicBezTo>
                    <a:pt x="2842" y="385"/>
                    <a:pt x="2835" y="385"/>
                    <a:pt x="2829" y="385"/>
                  </a:cubicBezTo>
                  <a:cubicBezTo>
                    <a:pt x="2656" y="385"/>
                    <a:pt x="2558" y="668"/>
                    <a:pt x="2558" y="668"/>
                  </a:cubicBezTo>
                  <a:cubicBezTo>
                    <a:pt x="2558" y="668"/>
                    <a:pt x="2492" y="0"/>
                    <a:pt x="20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6" name="Google Shape;516;p19"/>
            <p:cNvSpPr/>
            <p:nvPr/>
          </p:nvSpPr>
          <p:spPr>
            <a:xfrm>
              <a:off x="642232" y="2434642"/>
              <a:ext cx="248118" cy="47654"/>
            </a:xfrm>
            <a:custGeom>
              <a:avLst/>
              <a:gdLst/>
              <a:ahLst/>
              <a:cxnLst/>
              <a:rect l="l" t="t" r="r" b="b"/>
              <a:pathLst>
                <a:path w="2593" h="498" extrusionOk="0">
                  <a:moveTo>
                    <a:pt x="2580" y="0"/>
                  </a:moveTo>
                  <a:lnTo>
                    <a:pt x="57" y="132"/>
                  </a:lnTo>
                  <a:lnTo>
                    <a:pt x="0" y="498"/>
                  </a:lnTo>
                  <a:lnTo>
                    <a:pt x="2593" y="330"/>
                  </a:lnTo>
                  <a:lnTo>
                    <a:pt x="2580" y="0"/>
                  </a:lnTo>
                  <a:close/>
                </a:path>
              </a:pathLst>
            </a:custGeom>
            <a:solidFill>
              <a:srgbClr val="962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7" name="Google Shape;517;p19"/>
            <p:cNvSpPr/>
            <p:nvPr/>
          </p:nvSpPr>
          <p:spPr>
            <a:xfrm>
              <a:off x="642232" y="2440096"/>
              <a:ext cx="251084" cy="32152"/>
            </a:xfrm>
            <a:custGeom>
              <a:avLst/>
              <a:gdLst/>
              <a:ahLst/>
              <a:cxnLst/>
              <a:rect l="l" t="t" r="r" b="b"/>
              <a:pathLst>
                <a:path w="2624" h="336" extrusionOk="0">
                  <a:moveTo>
                    <a:pt x="2492" y="1"/>
                  </a:moveTo>
                  <a:lnTo>
                    <a:pt x="70" y="155"/>
                  </a:lnTo>
                  <a:lnTo>
                    <a:pt x="0" y="335"/>
                  </a:lnTo>
                  <a:lnTo>
                    <a:pt x="2624" y="111"/>
                  </a:lnTo>
                  <a:cubicBezTo>
                    <a:pt x="2624" y="111"/>
                    <a:pt x="2452" y="89"/>
                    <a:pt x="2492" y="1"/>
                  </a:cubicBezTo>
                  <a:close/>
                </a:path>
              </a:pathLst>
            </a:custGeom>
            <a:solidFill>
              <a:srgbClr val="F3E4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8" name="Google Shape;518;p19"/>
            <p:cNvSpPr/>
            <p:nvPr/>
          </p:nvSpPr>
          <p:spPr>
            <a:xfrm>
              <a:off x="645102" y="2452727"/>
              <a:ext cx="13205" cy="19521"/>
            </a:xfrm>
            <a:custGeom>
              <a:avLst/>
              <a:gdLst/>
              <a:ahLst/>
              <a:cxnLst/>
              <a:rect l="l" t="t" r="r" b="b"/>
              <a:pathLst>
                <a:path w="138" h="204" extrusionOk="0">
                  <a:moveTo>
                    <a:pt x="137" y="1"/>
                  </a:moveTo>
                  <a:lnTo>
                    <a:pt x="40" y="23"/>
                  </a:lnTo>
                  <a:lnTo>
                    <a:pt x="1" y="203"/>
                  </a:lnTo>
                  <a:lnTo>
                    <a:pt x="137" y="203"/>
                  </a:lnTo>
                  <a:cubicBezTo>
                    <a:pt x="80" y="111"/>
                    <a:pt x="137" y="1"/>
                    <a:pt x="137" y="1"/>
                  </a:cubicBezTo>
                  <a:close/>
                </a:path>
              </a:pathLst>
            </a:custGeom>
            <a:solidFill>
              <a:srgbClr val="962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9" name="Google Shape;519;p19"/>
            <p:cNvSpPr/>
            <p:nvPr/>
          </p:nvSpPr>
          <p:spPr>
            <a:xfrm>
              <a:off x="629984" y="2454833"/>
              <a:ext cx="297014" cy="373765"/>
            </a:xfrm>
            <a:custGeom>
              <a:avLst/>
              <a:gdLst/>
              <a:ahLst/>
              <a:cxnLst/>
              <a:rect l="l" t="t" r="r" b="b"/>
              <a:pathLst>
                <a:path w="3104" h="3906" extrusionOk="0">
                  <a:moveTo>
                    <a:pt x="3020" y="1"/>
                  </a:moveTo>
                  <a:lnTo>
                    <a:pt x="0" y="238"/>
                  </a:lnTo>
                  <a:lnTo>
                    <a:pt x="581" y="3905"/>
                  </a:lnTo>
                  <a:lnTo>
                    <a:pt x="3104" y="3720"/>
                  </a:lnTo>
                  <a:lnTo>
                    <a:pt x="30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20" name="Google Shape;520;p19"/>
            <p:cNvSpPr/>
            <p:nvPr/>
          </p:nvSpPr>
          <p:spPr>
            <a:xfrm>
              <a:off x="629984" y="2432058"/>
              <a:ext cx="289072" cy="45644"/>
            </a:xfrm>
            <a:custGeom>
              <a:avLst/>
              <a:gdLst/>
              <a:ahLst/>
              <a:cxnLst/>
              <a:rect l="l" t="t" r="r" b="b"/>
              <a:pathLst>
                <a:path w="3021" h="477" extrusionOk="0">
                  <a:moveTo>
                    <a:pt x="2664" y="1"/>
                  </a:moveTo>
                  <a:lnTo>
                    <a:pt x="181" y="146"/>
                  </a:lnTo>
                  <a:cubicBezTo>
                    <a:pt x="181" y="146"/>
                    <a:pt x="31" y="208"/>
                    <a:pt x="0" y="476"/>
                  </a:cubicBezTo>
                  <a:lnTo>
                    <a:pt x="3020" y="239"/>
                  </a:lnTo>
                  <a:lnTo>
                    <a:pt x="2936" y="177"/>
                  </a:lnTo>
                  <a:lnTo>
                    <a:pt x="198" y="397"/>
                  </a:lnTo>
                  <a:cubicBezTo>
                    <a:pt x="198" y="397"/>
                    <a:pt x="172" y="278"/>
                    <a:pt x="264" y="177"/>
                  </a:cubicBezTo>
                  <a:lnTo>
                    <a:pt x="2708" y="27"/>
                  </a:lnTo>
                  <a:lnTo>
                    <a:pt x="266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21" name="Google Shape;521;p19"/>
            <p:cNvSpPr/>
            <p:nvPr/>
          </p:nvSpPr>
          <p:spPr>
            <a:xfrm>
              <a:off x="389041" y="2357516"/>
              <a:ext cx="229267" cy="420079"/>
            </a:xfrm>
            <a:custGeom>
              <a:avLst/>
              <a:gdLst/>
              <a:ahLst/>
              <a:cxnLst/>
              <a:rect l="l" t="t" r="r" b="b"/>
              <a:pathLst>
                <a:path w="2396" h="4390" extrusionOk="0">
                  <a:moveTo>
                    <a:pt x="2118" y="1"/>
                  </a:moveTo>
                  <a:cubicBezTo>
                    <a:pt x="2118" y="1"/>
                    <a:pt x="1805" y="84"/>
                    <a:pt x="1559" y="366"/>
                  </a:cubicBezTo>
                  <a:cubicBezTo>
                    <a:pt x="1312" y="652"/>
                    <a:pt x="0" y="3698"/>
                    <a:pt x="471" y="4209"/>
                  </a:cubicBezTo>
                  <a:cubicBezTo>
                    <a:pt x="585" y="4333"/>
                    <a:pt x="707" y="4390"/>
                    <a:pt x="832" y="4390"/>
                  </a:cubicBezTo>
                  <a:cubicBezTo>
                    <a:pt x="1223" y="4390"/>
                    <a:pt x="1639" y="3832"/>
                    <a:pt x="1893" y="3073"/>
                  </a:cubicBezTo>
                  <a:cubicBezTo>
                    <a:pt x="2232" y="2074"/>
                    <a:pt x="2395" y="547"/>
                    <a:pt x="2131" y="27"/>
                  </a:cubicBezTo>
                  <a:lnTo>
                    <a:pt x="2118" y="1"/>
                  </a:lnTo>
                  <a:close/>
                </a:path>
              </a:pathLst>
            </a:custGeom>
            <a:solidFill>
              <a:srgbClr val="7C39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22" name="Google Shape;522;p19"/>
            <p:cNvSpPr/>
            <p:nvPr/>
          </p:nvSpPr>
          <p:spPr>
            <a:xfrm>
              <a:off x="398706" y="2577411"/>
              <a:ext cx="473175" cy="202671"/>
            </a:xfrm>
            <a:custGeom>
              <a:avLst/>
              <a:gdLst/>
              <a:ahLst/>
              <a:cxnLst/>
              <a:rect l="l" t="t" r="r" b="b"/>
              <a:pathLst>
                <a:path w="4945" h="2118" extrusionOk="0">
                  <a:moveTo>
                    <a:pt x="4764" y="1"/>
                  </a:moveTo>
                  <a:cubicBezTo>
                    <a:pt x="2224" y="238"/>
                    <a:pt x="353" y="921"/>
                    <a:pt x="353" y="921"/>
                  </a:cubicBezTo>
                  <a:cubicBezTo>
                    <a:pt x="353" y="921"/>
                    <a:pt x="1" y="1990"/>
                    <a:pt x="665" y="2109"/>
                  </a:cubicBezTo>
                  <a:cubicBezTo>
                    <a:pt x="695" y="2114"/>
                    <a:pt x="728" y="2117"/>
                    <a:pt x="766" y="2117"/>
                  </a:cubicBezTo>
                  <a:cubicBezTo>
                    <a:pt x="1685" y="2117"/>
                    <a:pt x="4944" y="573"/>
                    <a:pt x="4944" y="573"/>
                  </a:cubicBezTo>
                  <a:lnTo>
                    <a:pt x="4764" y="1"/>
                  </a:lnTo>
                  <a:close/>
                </a:path>
              </a:pathLst>
            </a:custGeom>
            <a:solidFill>
              <a:srgbClr val="7C39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23" name="Google Shape;523;p19"/>
            <p:cNvSpPr/>
            <p:nvPr/>
          </p:nvSpPr>
          <p:spPr>
            <a:xfrm>
              <a:off x="469515" y="2357516"/>
              <a:ext cx="144105" cy="187170"/>
            </a:xfrm>
            <a:custGeom>
              <a:avLst/>
              <a:gdLst/>
              <a:ahLst/>
              <a:cxnLst/>
              <a:rect l="l" t="t" r="r" b="b"/>
              <a:pathLst>
                <a:path w="1506" h="1956" extrusionOk="0">
                  <a:moveTo>
                    <a:pt x="1277" y="1"/>
                  </a:moveTo>
                  <a:cubicBezTo>
                    <a:pt x="1277" y="1"/>
                    <a:pt x="925" y="49"/>
                    <a:pt x="674" y="366"/>
                  </a:cubicBezTo>
                  <a:cubicBezTo>
                    <a:pt x="577" y="494"/>
                    <a:pt x="269" y="1114"/>
                    <a:pt x="0" y="1832"/>
                  </a:cubicBezTo>
                  <a:cubicBezTo>
                    <a:pt x="61" y="1815"/>
                    <a:pt x="179" y="1797"/>
                    <a:pt x="351" y="1797"/>
                  </a:cubicBezTo>
                  <a:cubicBezTo>
                    <a:pt x="590" y="1797"/>
                    <a:pt x="935" y="1832"/>
                    <a:pt x="1378" y="1955"/>
                  </a:cubicBezTo>
                  <a:cubicBezTo>
                    <a:pt x="1506" y="1167"/>
                    <a:pt x="1466" y="375"/>
                    <a:pt x="1290" y="27"/>
                  </a:cubicBezTo>
                  <a:lnTo>
                    <a:pt x="127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24" name="Google Shape;524;p19"/>
            <p:cNvSpPr/>
            <p:nvPr/>
          </p:nvSpPr>
          <p:spPr>
            <a:xfrm>
              <a:off x="854468" y="2544972"/>
              <a:ext cx="89372" cy="88035"/>
            </a:xfrm>
            <a:custGeom>
              <a:avLst/>
              <a:gdLst/>
              <a:ahLst/>
              <a:cxnLst/>
              <a:rect l="l" t="t" r="r" b="b"/>
              <a:pathLst>
                <a:path w="934" h="920" extrusionOk="0">
                  <a:moveTo>
                    <a:pt x="789" y="1"/>
                  </a:moveTo>
                  <a:cubicBezTo>
                    <a:pt x="639" y="1"/>
                    <a:pt x="1" y="348"/>
                    <a:pt x="1" y="348"/>
                  </a:cubicBezTo>
                  <a:lnTo>
                    <a:pt x="119" y="916"/>
                  </a:lnTo>
                  <a:cubicBezTo>
                    <a:pt x="147" y="918"/>
                    <a:pt x="225" y="920"/>
                    <a:pt x="317" y="920"/>
                  </a:cubicBezTo>
                  <a:cubicBezTo>
                    <a:pt x="489" y="920"/>
                    <a:pt x="712" y="913"/>
                    <a:pt x="749" y="881"/>
                  </a:cubicBezTo>
                  <a:cubicBezTo>
                    <a:pt x="806" y="828"/>
                    <a:pt x="784" y="639"/>
                    <a:pt x="784" y="639"/>
                  </a:cubicBezTo>
                  <a:cubicBezTo>
                    <a:pt x="784" y="639"/>
                    <a:pt x="881" y="551"/>
                    <a:pt x="881" y="476"/>
                  </a:cubicBezTo>
                  <a:cubicBezTo>
                    <a:pt x="877" y="401"/>
                    <a:pt x="749" y="282"/>
                    <a:pt x="749" y="282"/>
                  </a:cubicBezTo>
                  <a:cubicBezTo>
                    <a:pt x="749" y="282"/>
                    <a:pt x="934" y="1"/>
                    <a:pt x="789" y="1"/>
                  </a:cubicBezTo>
                  <a:close/>
                </a:path>
              </a:pathLst>
            </a:custGeom>
            <a:solidFill>
              <a:srgbClr val="7C39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25" name="Google Shape;525;p19"/>
            <p:cNvSpPr/>
            <p:nvPr/>
          </p:nvSpPr>
          <p:spPr>
            <a:xfrm>
              <a:off x="1528016" y="2386414"/>
              <a:ext cx="129848" cy="117794"/>
            </a:xfrm>
            <a:custGeom>
              <a:avLst/>
              <a:gdLst/>
              <a:ahLst/>
              <a:cxnLst/>
              <a:rect l="l" t="t" r="r" b="b"/>
              <a:pathLst>
                <a:path w="1357" h="1231" extrusionOk="0">
                  <a:moveTo>
                    <a:pt x="1153" y="1"/>
                  </a:moveTo>
                  <a:cubicBezTo>
                    <a:pt x="948" y="1"/>
                    <a:pt x="335" y="535"/>
                    <a:pt x="335" y="535"/>
                  </a:cubicBezTo>
                  <a:cubicBezTo>
                    <a:pt x="335" y="535"/>
                    <a:pt x="475" y="82"/>
                    <a:pt x="347" y="82"/>
                  </a:cubicBezTo>
                  <a:cubicBezTo>
                    <a:pt x="335" y="82"/>
                    <a:pt x="321" y="86"/>
                    <a:pt x="304" y="95"/>
                  </a:cubicBezTo>
                  <a:cubicBezTo>
                    <a:pt x="106" y="201"/>
                    <a:pt x="0" y="614"/>
                    <a:pt x="0" y="614"/>
                  </a:cubicBezTo>
                  <a:lnTo>
                    <a:pt x="269" y="1200"/>
                  </a:lnTo>
                  <a:cubicBezTo>
                    <a:pt x="295" y="1209"/>
                    <a:pt x="317" y="1212"/>
                    <a:pt x="336" y="1212"/>
                  </a:cubicBezTo>
                  <a:cubicBezTo>
                    <a:pt x="423" y="1212"/>
                    <a:pt x="441" y="1138"/>
                    <a:pt x="441" y="1138"/>
                  </a:cubicBezTo>
                  <a:cubicBezTo>
                    <a:pt x="446" y="1205"/>
                    <a:pt x="484" y="1230"/>
                    <a:pt x="535" y="1230"/>
                  </a:cubicBezTo>
                  <a:cubicBezTo>
                    <a:pt x="647" y="1230"/>
                    <a:pt x="820" y="1103"/>
                    <a:pt x="824" y="1024"/>
                  </a:cubicBezTo>
                  <a:cubicBezTo>
                    <a:pt x="832" y="905"/>
                    <a:pt x="740" y="856"/>
                    <a:pt x="740" y="856"/>
                  </a:cubicBezTo>
                  <a:cubicBezTo>
                    <a:pt x="907" y="729"/>
                    <a:pt x="678" y="614"/>
                    <a:pt x="678" y="614"/>
                  </a:cubicBezTo>
                  <a:cubicBezTo>
                    <a:pt x="678" y="614"/>
                    <a:pt x="1356" y="42"/>
                    <a:pt x="1171" y="2"/>
                  </a:cubicBezTo>
                  <a:cubicBezTo>
                    <a:pt x="1166" y="1"/>
                    <a:pt x="1160" y="1"/>
                    <a:pt x="1153" y="1"/>
                  </a:cubicBezTo>
                  <a:close/>
                </a:path>
              </a:pathLst>
            </a:custGeom>
            <a:solidFill>
              <a:srgbClr val="7C39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26" name="Google Shape;526;p19"/>
            <p:cNvSpPr/>
            <p:nvPr/>
          </p:nvSpPr>
          <p:spPr>
            <a:xfrm>
              <a:off x="1548110" y="2447656"/>
              <a:ext cx="11578" cy="30429"/>
            </a:xfrm>
            <a:custGeom>
              <a:avLst/>
              <a:gdLst/>
              <a:ahLst/>
              <a:cxnLst/>
              <a:rect l="l" t="t" r="r" b="b"/>
              <a:pathLst>
                <a:path w="121" h="318" extrusionOk="0">
                  <a:moveTo>
                    <a:pt x="103" y="1"/>
                  </a:moveTo>
                  <a:cubicBezTo>
                    <a:pt x="103" y="1"/>
                    <a:pt x="112" y="89"/>
                    <a:pt x="94" y="172"/>
                  </a:cubicBezTo>
                  <a:cubicBezTo>
                    <a:pt x="85" y="194"/>
                    <a:pt x="81" y="216"/>
                    <a:pt x="72" y="234"/>
                  </a:cubicBezTo>
                  <a:cubicBezTo>
                    <a:pt x="63" y="252"/>
                    <a:pt x="50" y="265"/>
                    <a:pt x="41" y="278"/>
                  </a:cubicBezTo>
                  <a:cubicBezTo>
                    <a:pt x="28" y="291"/>
                    <a:pt x="19" y="300"/>
                    <a:pt x="10" y="304"/>
                  </a:cubicBezTo>
                  <a:cubicBezTo>
                    <a:pt x="9" y="308"/>
                    <a:pt x="7" y="311"/>
                    <a:pt x="5" y="313"/>
                  </a:cubicBezTo>
                  <a:lnTo>
                    <a:pt x="5" y="313"/>
                  </a:lnTo>
                  <a:cubicBezTo>
                    <a:pt x="13" y="309"/>
                    <a:pt x="32" y="302"/>
                    <a:pt x="50" y="287"/>
                  </a:cubicBezTo>
                  <a:cubicBezTo>
                    <a:pt x="59" y="274"/>
                    <a:pt x="76" y="260"/>
                    <a:pt x="85" y="243"/>
                  </a:cubicBezTo>
                  <a:cubicBezTo>
                    <a:pt x="98" y="221"/>
                    <a:pt x="107" y="199"/>
                    <a:pt x="112" y="177"/>
                  </a:cubicBezTo>
                  <a:cubicBezTo>
                    <a:pt x="121" y="133"/>
                    <a:pt x="121" y="89"/>
                    <a:pt x="116" y="54"/>
                  </a:cubicBezTo>
                  <a:cubicBezTo>
                    <a:pt x="107" y="18"/>
                    <a:pt x="103" y="1"/>
                    <a:pt x="103" y="1"/>
                  </a:cubicBezTo>
                  <a:close/>
                  <a:moveTo>
                    <a:pt x="5" y="313"/>
                  </a:moveTo>
                  <a:cubicBezTo>
                    <a:pt x="2" y="315"/>
                    <a:pt x="0" y="316"/>
                    <a:pt x="2" y="318"/>
                  </a:cubicBezTo>
                  <a:cubicBezTo>
                    <a:pt x="2" y="318"/>
                    <a:pt x="3" y="316"/>
                    <a:pt x="5" y="313"/>
                  </a:cubicBezTo>
                  <a:close/>
                </a:path>
              </a:pathLst>
            </a:custGeom>
            <a:solidFill>
              <a:srgbClr val="F29A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27" name="Google Shape;527;p19"/>
            <p:cNvSpPr/>
            <p:nvPr/>
          </p:nvSpPr>
          <p:spPr>
            <a:xfrm>
              <a:off x="1537297" y="2322972"/>
              <a:ext cx="68321" cy="172433"/>
            </a:xfrm>
            <a:custGeom>
              <a:avLst/>
              <a:gdLst/>
              <a:ahLst/>
              <a:cxnLst/>
              <a:rect l="l" t="t" r="r" b="b"/>
              <a:pathLst>
                <a:path w="714" h="1802" extrusionOk="0">
                  <a:moveTo>
                    <a:pt x="524" y="1"/>
                  </a:moveTo>
                  <a:lnTo>
                    <a:pt x="0" y="1784"/>
                  </a:lnTo>
                  <a:lnTo>
                    <a:pt x="137" y="1801"/>
                  </a:lnTo>
                  <a:lnTo>
                    <a:pt x="713" y="93"/>
                  </a:lnTo>
                  <a:lnTo>
                    <a:pt x="52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528" name="Google Shape;528;p19"/>
          <p:cNvGrpSpPr/>
          <p:nvPr/>
        </p:nvGrpSpPr>
        <p:grpSpPr>
          <a:xfrm>
            <a:off x="7298482" y="2386655"/>
            <a:ext cx="381058" cy="430765"/>
            <a:chOff x="3224175" y="4934975"/>
            <a:chExt cx="423398" cy="474307"/>
          </a:xfrm>
        </p:grpSpPr>
        <p:sp>
          <p:nvSpPr>
            <p:cNvPr id="529" name="Google Shape;529;p19"/>
            <p:cNvSpPr/>
            <p:nvPr/>
          </p:nvSpPr>
          <p:spPr>
            <a:xfrm>
              <a:off x="3424552" y="4934975"/>
              <a:ext cx="73843" cy="70437"/>
            </a:xfrm>
            <a:custGeom>
              <a:avLst/>
              <a:gdLst/>
              <a:ahLst/>
              <a:cxnLst/>
              <a:rect l="l" t="t" r="r" b="b"/>
              <a:pathLst>
                <a:path w="1689" h="1611" extrusionOk="0">
                  <a:moveTo>
                    <a:pt x="259" y="1"/>
                  </a:moveTo>
                  <a:lnTo>
                    <a:pt x="0" y="330"/>
                  </a:lnTo>
                  <a:lnTo>
                    <a:pt x="259" y="639"/>
                  </a:lnTo>
                  <a:lnTo>
                    <a:pt x="745" y="639"/>
                  </a:lnTo>
                  <a:cubicBezTo>
                    <a:pt x="913" y="639"/>
                    <a:pt x="1054" y="776"/>
                    <a:pt x="1054" y="949"/>
                  </a:cubicBezTo>
                  <a:lnTo>
                    <a:pt x="1054" y="1289"/>
                  </a:lnTo>
                  <a:lnTo>
                    <a:pt x="1203" y="1611"/>
                  </a:lnTo>
                  <a:lnTo>
                    <a:pt x="1606" y="1611"/>
                  </a:lnTo>
                  <a:lnTo>
                    <a:pt x="1689" y="1372"/>
                  </a:lnTo>
                  <a:lnTo>
                    <a:pt x="1689" y="945"/>
                  </a:lnTo>
                  <a:cubicBezTo>
                    <a:pt x="1689" y="428"/>
                    <a:pt x="1266" y="1"/>
                    <a:pt x="7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30" name="Google Shape;530;p19"/>
            <p:cNvSpPr/>
            <p:nvPr/>
          </p:nvSpPr>
          <p:spPr>
            <a:xfrm>
              <a:off x="3373354" y="4934975"/>
              <a:ext cx="62039" cy="70437"/>
            </a:xfrm>
            <a:custGeom>
              <a:avLst/>
              <a:gdLst/>
              <a:ahLst/>
              <a:cxnLst/>
              <a:rect l="l" t="t" r="r" b="b"/>
              <a:pathLst>
                <a:path w="1419" h="1611" extrusionOk="0">
                  <a:moveTo>
                    <a:pt x="944" y="1"/>
                  </a:moveTo>
                  <a:cubicBezTo>
                    <a:pt x="423" y="1"/>
                    <a:pt x="0" y="424"/>
                    <a:pt x="0" y="949"/>
                  </a:cubicBezTo>
                  <a:lnTo>
                    <a:pt x="0" y="1368"/>
                  </a:lnTo>
                  <a:lnTo>
                    <a:pt x="82" y="1611"/>
                  </a:lnTo>
                  <a:lnTo>
                    <a:pt x="486" y="1611"/>
                  </a:lnTo>
                  <a:lnTo>
                    <a:pt x="635" y="1286"/>
                  </a:lnTo>
                  <a:lnTo>
                    <a:pt x="635" y="949"/>
                  </a:lnTo>
                  <a:cubicBezTo>
                    <a:pt x="635" y="776"/>
                    <a:pt x="776" y="639"/>
                    <a:pt x="944" y="639"/>
                  </a:cubicBezTo>
                  <a:lnTo>
                    <a:pt x="1418" y="639"/>
                  </a:lnTo>
                  <a:lnTo>
                    <a:pt x="141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31" name="Google Shape;531;p19"/>
            <p:cNvSpPr/>
            <p:nvPr/>
          </p:nvSpPr>
          <p:spPr>
            <a:xfrm>
              <a:off x="3224175" y="5261937"/>
              <a:ext cx="76073" cy="147345"/>
            </a:xfrm>
            <a:custGeom>
              <a:avLst/>
              <a:gdLst/>
              <a:ahLst/>
              <a:cxnLst/>
              <a:rect l="l" t="t" r="r" b="b"/>
              <a:pathLst>
                <a:path w="1740" h="3370" extrusionOk="0">
                  <a:moveTo>
                    <a:pt x="0" y="1"/>
                  </a:moveTo>
                  <a:lnTo>
                    <a:pt x="0" y="2155"/>
                  </a:lnTo>
                  <a:cubicBezTo>
                    <a:pt x="0" y="2825"/>
                    <a:pt x="545" y="3370"/>
                    <a:pt x="1214" y="3370"/>
                  </a:cubicBezTo>
                  <a:lnTo>
                    <a:pt x="1301" y="3370"/>
                  </a:lnTo>
                  <a:lnTo>
                    <a:pt x="1739" y="3052"/>
                  </a:lnTo>
                  <a:lnTo>
                    <a:pt x="1739" y="310"/>
                  </a:lnTo>
                  <a:lnTo>
                    <a:pt x="1301" y="1"/>
                  </a:lnTo>
                  <a:close/>
                </a:path>
              </a:pathLst>
            </a:custGeom>
            <a:solidFill>
              <a:srgbClr val="487D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32" name="Google Shape;532;p19"/>
            <p:cNvSpPr/>
            <p:nvPr/>
          </p:nvSpPr>
          <p:spPr>
            <a:xfrm>
              <a:off x="3571500" y="5261937"/>
              <a:ext cx="76073" cy="147345"/>
            </a:xfrm>
            <a:custGeom>
              <a:avLst/>
              <a:gdLst/>
              <a:ahLst/>
              <a:cxnLst/>
              <a:rect l="l" t="t" r="r" b="b"/>
              <a:pathLst>
                <a:path w="1740" h="3370" extrusionOk="0">
                  <a:moveTo>
                    <a:pt x="439" y="1"/>
                  </a:moveTo>
                  <a:lnTo>
                    <a:pt x="0" y="310"/>
                  </a:lnTo>
                  <a:lnTo>
                    <a:pt x="0" y="3052"/>
                  </a:lnTo>
                  <a:lnTo>
                    <a:pt x="439" y="3370"/>
                  </a:lnTo>
                  <a:lnTo>
                    <a:pt x="521" y="3370"/>
                  </a:lnTo>
                  <a:cubicBezTo>
                    <a:pt x="1195" y="3370"/>
                    <a:pt x="1740" y="2825"/>
                    <a:pt x="1740" y="2155"/>
                  </a:cubicBezTo>
                  <a:lnTo>
                    <a:pt x="1740" y="1"/>
                  </a:lnTo>
                  <a:close/>
                </a:path>
              </a:pathLst>
            </a:custGeom>
            <a:solidFill>
              <a:srgbClr val="487D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33" name="Google Shape;533;p19"/>
            <p:cNvSpPr/>
            <p:nvPr/>
          </p:nvSpPr>
          <p:spPr>
            <a:xfrm>
              <a:off x="3353111" y="4990285"/>
              <a:ext cx="237924" cy="418993"/>
            </a:xfrm>
            <a:custGeom>
              <a:avLst/>
              <a:gdLst/>
              <a:ahLst/>
              <a:cxnLst/>
              <a:rect l="l" t="t" r="r" b="b"/>
              <a:pathLst>
                <a:path w="5442" h="9583" extrusionOk="0">
                  <a:moveTo>
                    <a:pt x="2143" y="1"/>
                  </a:moveTo>
                  <a:cubicBezTo>
                    <a:pt x="2061" y="1"/>
                    <a:pt x="1979" y="1"/>
                    <a:pt x="1897" y="1"/>
                  </a:cubicBezTo>
                  <a:lnTo>
                    <a:pt x="1" y="5270"/>
                  </a:lnTo>
                  <a:lnTo>
                    <a:pt x="1897" y="9583"/>
                  </a:lnTo>
                  <a:lnTo>
                    <a:pt x="5442" y="9583"/>
                  </a:lnTo>
                  <a:lnTo>
                    <a:pt x="5442" y="2770"/>
                  </a:lnTo>
                  <a:cubicBezTo>
                    <a:pt x="5442" y="1779"/>
                    <a:pt x="4893" y="843"/>
                    <a:pt x="4024" y="353"/>
                  </a:cubicBezTo>
                  <a:cubicBezTo>
                    <a:pt x="3428" y="19"/>
                    <a:pt x="2796" y="1"/>
                    <a:pt x="21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34" name="Google Shape;534;p19"/>
            <p:cNvSpPr/>
            <p:nvPr/>
          </p:nvSpPr>
          <p:spPr>
            <a:xfrm>
              <a:off x="3280664" y="4990285"/>
              <a:ext cx="154725" cy="418993"/>
            </a:xfrm>
            <a:custGeom>
              <a:avLst/>
              <a:gdLst/>
              <a:ahLst/>
              <a:cxnLst/>
              <a:rect l="l" t="t" r="r" b="b"/>
              <a:pathLst>
                <a:path w="3539" h="9583" extrusionOk="0">
                  <a:moveTo>
                    <a:pt x="3292" y="1"/>
                  </a:moveTo>
                  <a:cubicBezTo>
                    <a:pt x="2640" y="1"/>
                    <a:pt x="2010" y="19"/>
                    <a:pt x="1415" y="353"/>
                  </a:cubicBezTo>
                  <a:cubicBezTo>
                    <a:pt x="549" y="843"/>
                    <a:pt x="1" y="1779"/>
                    <a:pt x="1" y="2770"/>
                  </a:cubicBezTo>
                  <a:lnTo>
                    <a:pt x="1" y="9583"/>
                  </a:lnTo>
                  <a:lnTo>
                    <a:pt x="3538" y="9583"/>
                  </a:lnTo>
                  <a:lnTo>
                    <a:pt x="3538" y="1"/>
                  </a:lnTo>
                  <a:cubicBezTo>
                    <a:pt x="3456" y="1"/>
                    <a:pt x="3374" y="1"/>
                    <a:pt x="32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35" name="Google Shape;535;p19"/>
            <p:cNvSpPr/>
            <p:nvPr/>
          </p:nvSpPr>
          <p:spPr>
            <a:xfrm>
              <a:off x="3410342" y="5077644"/>
              <a:ext cx="74193" cy="60337"/>
            </a:xfrm>
            <a:custGeom>
              <a:avLst/>
              <a:gdLst/>
              <a:ahLst/>
              <a:cxnLst/>
              <a:rect l="l" t="t" r="r" b="b"/>
              <a:pathLst>
                <a:path w="1697" h="1380" extrusionOk="0">
                  <a:moveTo>
                    <a:pt x="564" y="1"/>
                  </a:moveTo>
                  <a:lnTo>
                    <a:pt x="0" y="737"/>
                  </a:lnTo>
                  <a:lnTo>
                    <a:pt x="564" y="1380"/>
                  </a:lnTo>
                  <a:lnTo>
                    <a:pt x="1696" y="1380"/>
                  </a:lnTo>
                  <a:lnTo>
                    <a:pt x="16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36" name="Google Shape;536;p19"/>
            <p:cNvSpPr/>
            <p:nvPr/>
          </p:nvSpPr>
          <p:spPr>
            <a:xfrm>
              <a:off x="3386339" y="5077644"/>
              <a:ext cx="49054" cy="60337"/>
            </a:xfrm>
            <a:custGeom>
              <a:avLst/>
              <a:gdLst/>
              <a:ahLst/>
              <a:cxnLst/>
              <a:rect l="l" t="t" r="r" b="b"/>
              <a:pathLst>
                <a:path w="1122" h="1380" extrusionOk="0">
                  <a:moveTo>
                    <a:pt x="1" y="1"/>
                  </a:moveTo>
                  <a:lnTo>
                    <a:pt x="1" y="1380"/>
                  </a:lnTo>
                  <a:lnTo>
                    <a:pt x="1121" y="1380"/>
                  </a:lnTo>
                  <a:lnTo>
                    <a:pt x="112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37" name="Google Shape;537;p19"/>
            <p:cNvSpPr/>
            <p:nvPr/>
          </p:nvSpPr>
          <p:spPr>
            <a:xfrm>
              <a:off x="3411698" y="5247202"/>
              <a:ext cx="118219" cy="103666"/>
            </a:xfrm>
            <a:custGeom>
              <a:avLst/>
              <a:gdLst/>
              <a:ahLst/>
              <a:cxnLst/>
              <a:rect l="l" t="t" r="r" b="b"/>
              <a:pathLst>
                <a:path w="2704" h="2371" extrusionOk="0">
                  <a:moveTo>
                    <a:pt x="792" y="1"/>
                  </a:moveTo>
                  <a:lnTo>
                    <a:pt x="561" y="346"/>
                  </a:lnTo>
                  <a:lnTo>
                    <a:pt x="0" y="1497"/>
                  </a:lnTo>
                  <a:lnTo>
                    <a:pt x="561" y="2371"/>
                  </a:lnTo>
                  <a:lnTo>
                    <a:pt x="2703" y="2371"/>
                  </a:lnTo>
                  <a:lnTo>
                    <a:pt x="2703" y="346"/>
                  </a:lnTo>
                  <a:lnTo>
                    <a:pt x="24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38" name="Google Shape;538;p19"/>
            <p:cNvSpPr/>
            <p:nvPr/>
          </p:nvSpPr>
          <p:spPr>
            <a:xfrm>
              <a:off x="3341830" y="5247202"/>
              <a:ext cx="94566" cy="103666"/>
            </a:xfrm>
            <a:custGeom>
              <a:avLst/>
              <a:gdLst/>
              <a:ahLst/>
              <a:cxnLst/>
              <a:rect l="l" t="t" r="r" b="b"/>
              <a:pathLst>
                <a:path w="2163" h="2371" extrusionOk="0">
                  <a:moveTo>
                    <a:pt x="224" y="1"/>
                  </a:moveTo>
                  <a:lnTo>
                    <a:pt x="0" y="346"/>
                  </a:lnTo>
                  <a:lnTo>
                    <a:pt x="0" y="2371"/>
                  </a:lnTo>
                  <a:lnTo>
                    <a:pt x="2163" y="2371"/>
                  </a:lnTo>
                  <a:lnTo>
                    <a:pt x="2163" y="346"/>
                  </a:lnTo>
                  <a:lnTo>
                    <a:pt x="187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39" name="Google Shape;539;p19"/>
            <p:cNvSpPr/>
            <p:nvPr/>
          </p:nvSpPr>
          <p:spPr>
            <a:xfrm>
              <a:off x="3376064" y="5256472"/>
              <a:ext cx="27806" cy="41668"/>
            </a:xfrm>
            <a:custGeom>
              <a:avLst/>
              <a:gdLst/>
              <a:ahLst/>
              <a:cxnLst/>
              <a:rect l="l" t="t" r="r" b="b"/>
              <a:pathLst>
                <a:path w="636" h="953" extrusionOk="0">
                  <a:moveTo>
                    <a:pt x="130" y="0"/>
                  </a:moveTo>
                  <a:lnTo>
                    <a:pt x="1" y="141"/>
                  </a:lnTo>
                  <a:lnTo>
                    <a:pt x="1" y="952"/>
                  </a:lnTo>
                  <a:lnTo>
                    <a:pt x="635" y="952"/>
                  </a:lnTo>
                  <a:lnTo>
                    <a:pt x="635" y="141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40" name="Google Shape;540;p19"/>
            <p:cNvSpPr/>
            <p:nvPr/>
          </p:nvSpPr>
          <p:spPr>
            <a:xfrm>
              <a:off x="3410998" y="5202692"/>
              <a:ext cx="118918" cy="59288"/>
            </a:xfrm>
            <a:custGeom>
              <a:avLst/>
              <a:gdLst/>
              <a:ahLst/>
              <a:cxnLst/>
              <a:rect l="l" t="t" r="r" b="b"/>
              <a:pathLst>
                <a:path w="2720" h="1356" extrusionOk="0">
                  <a:moveTo>
                    <a:pt x="561" y="0"/>
                  </a:moveTo>
                  <a:lnTo>
                    <a:pt x="1" y="678"/>
                  </a:lnTo>
                  <a:lnTo>
                    <a:pt x="561" y="1356"/>
                  </a:lnTo>
                  <a:lnTo>
                    <a:pt x="2719" y="1356"/>
                  </a:lnTo>
                  <a:lnTo>
                    <a:pt x="27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41" name="Google Shape;541;p19"/>
            <p:cNvSpPr/>
            <p:nvPr/>
          </p:nvSpPr>
          <p:spPr>
            <a:xfrm>
              <a:off x="3341830" y="5202692"/>
              <a:ext cx="94566" cy="59288"/>
            </a:xfrm>
            <a:custGeom>
              <a:avLst/>
              <a:gdLst/>
              <a:ahLst/>
              <a:cxnLst/>
              <a:rect l="l" t="t" r="r" b="b"/>
              <a:pathLst>
                <a:path w="2163" h="1356" extrusionOk="0">
                  <a:moveTo>
                    <a:pt x="0" y="0"/>
                  </a:moveTo>
                  <a:lnTo>
                    <a:pt x="0" y="1356"/>
                  </a:lnTo>
                  <a:lnTo>
                    <a:pt x="2163" y="1356"/>
                  </a:lnTo>
                  <a:lnTo>
                    <a:pt x="216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542" name="Google Shape;542;p19"/>
          <p:cNvGrpSpPr/>
          <p:nvPr/>
        </p:nvGrpSpPr>
        <p:grpSpPr>
          <a:xfrm>
            <a:off x="7286677" y="3332331"/>
            <a:ext cx="404668" cy="429421"/>
            <a:chOff x="4309304" y="4952639"/>
            <a:chExt cx="449631" cy="474132"/>
          </a:xfrm>
        </p:grpSpPr>
        <p:sp>
          <p:nvSpPr>
            <p:cNvPr id="543" name="Google Shape;543;p19"/>
            <p:cNvSpPr/>
            <p:nvPr/>
          </p:nvSpPr>
          <p:spPr>
            <a:xfrm>
              <a:off x="4456952" y="4952639"/>
              <a:ext cx="275261" cy="414008"/>
            </a:xfrm>
            <a:custGeom>
              <a:avLst/>
              <a:gdLst/>
              <a:ahLst/>
              <a:cxnLst/>
              <a:rect l="l" t="t" r="r" b="b"/>
              <a:pathLst>
                <a:path w="6296" h="9469" extrusionOk="0">
                  <a:moveTo>
                    <a:pt x="1583" y="0"/>
                  </a:moveTo>
                  <a:lnTo>
                    <a:pt x="1" y="5187"/>
                  </a:lnTo>
                  <a:lnTo>
                    <a:pt x="1583" y="9468"/>
                  </a:lnTo>
                  <a:lnTo>
                    <a:pt x="5254" y="9468"/>
                  </a:lnTo>
                  <a:lnTo>
                    <a:pt x="5254" y="2061"/>
                  </a:lnTo>
                  <a:lnTo>
                    <a:pt x="5571" y="1841"/>
                  </a:lnTo>
                  <a:lnTo>
                    <a:pt x="6296" y="306"/>
                  </a:lnTo>
                  <a:lnTo>
                    <a:pt x="608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44" name="Google Shape;544;p19"/>
            <p:cNvSpPr/>
            <p:nvPr/>
          </p:nvSpPr>
          <p:spPr>
            <a:xfrm>
              <a:off x="4357267" y="4952639"/>
              <a:ext cx="169109" cy="414008"/>
            </a:xfrm>
            <a:custGeom>
              <a:avLst/>
              <a:gdLst/>
              <a:ahLst/>
              <a:cxnLst/>
              <a:rect l="l" t="t" r="r" b="b"/>
              <a:pathLst>
                <a:path w="3868" h="9469" extrusionOk="0">
                  <a:moveTo>
                    <a:pt x="1415" y="0"/>
                  </a:moveTo>
                  <a:cubicBezTo>
                    <a:pt x="749" y="0"/>
                    <a:pt x="205" y="545"/>
                    <a:pt x="205" y="1214"/>
                  </a:cubicBezTo>
                  <a:lnTo>
                    <a:pt x="205" y="5704"/>
                  </a:lnTo>
                  <a:lnTo>
                    <a:pt x="1" y="6029"/>
                  </a:lnTo>
                  <a:lnTo>
                    <a:pt x="616" y="9080"/>
                  </a:lnTo>
                  <a:lnTo>
                    <a:pt x="1243" y="9468"/>
                  </a:lnTo>
                  <a:lnTo>
                    <a:pt x="3867" y="9468"/>
                  </a:lnTo>
                  <a:lnTo>
                    <a:pt x="386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45" name="Google Shape;545;p19"/>
            <p:cNvSpPr/>
            <p:nvPr/>
          </p:nvSpPr>
          <p:spPr>
            <a:xfrm>
              <a:off x="4686622" y="4952639"/>
              <a:ext cx="72313" cy="89937"/>
            </a:xfrm>
            <a:custGeom>
              <a:avLst/>
              <a:gdLst/>
              <a:ahLst/>
              <a:cxnLst/>
              <a:rect l="l" t="t" r="r" b="b"/>
              <a:pathLst>
                <a:path w="1654" h="2057" extrusionOk="0">
                  <a:moveTo>
                    <a:pt x="827" y="0"/>
                  </a:moveTo>
                  <a:cubicBezTo>
                    <a:pt x="373" y="0"/>
                    <a:pt x="1" y="372"/>
                    <a:pt x="1" y="827"/>
                  </a:cubicBezTo>
                  <a:lnTo>
                    <a:pt x="1" y="2057"/>
                  </a:lnTo>
                  <a:lnTo>
                    <a:pt x="1654" y="2057"/>
                  </a:lnTo>
                  <a:lnTo>
                    <a:pt x="1654" y="827"/>
                  </a:lnTo>
                  <a:cubicBezTo>
                    <a:pt x="1654" y="368"/>
                    <a:pt x="1286" y="0"/>
                    <a:pt x="827" y="0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46" name="Google Shape;546;p19"/>
            <p:cNvSpPr/>
            <p:nvPr/>
          </p:nvSpPr>
          <p:spPr>
            <a:xfrm>
              <a:off x="4513834" y="5274966"/>
              <a:ext cx="118219" cy="27808"/>
            </a:xfrm>
            <a:custGeom>
              <a:avLst/>
              <a:gdLst/>
              <a:ahLst/>
              <a:cxnLst/>
              <a:rect l="l" t="t" r="r" b="b"/>
              <a:pathLst>
                <a:path w="2704" h="636" extrusionOk="0">
                  <a:moveTo>
                    <a:pt x="294" y="0"/>
                  </a:moveTo>
                  <a:lnTo>
                    <a:pt x="0" y="318"/>
                  </a:lnTo>
                  <a:lnTo>
                    <a:pt x="294" y="635"/>
                  </a:lnTo>
                  <a:lnTo>
                    <a:pt x="2703" y="635"/>
                  </a:lnTo>
                  <a:lnTo>
                    <a:pt x="270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47" name="Google Shape;547;p19"/>
            <p:cNvSpPr/>
            <p:nvPr/>
          </p:nvSpPr>
          <p:spPr>
            <a:xfrm>
              <a:off x="4492061" y="5274966"/>
              <a:ext cx="34320" cy="27808"/>
            </a:xfrm>
            <a:custGeom>
              <a:avLst/>
              <a:gdLst/>
              <a:ahLst/>
              <a:cxnLst/>
              <a:rect l="l" t="t" r="r" b="b"/>
              <a:pathLst>
                <a:path w="785" h="636" extrusionOk="0">
                  <a:moveTo>
                    <a:pt x="1" y="0"/>
                  </a:moveTo>
                  <a:lnTo>
                    <a:pt x="1" y="635"/>
                  </a:lnTo>
                  <a:lnTo>
                    <a:pt x="784" y="635"/>
                  </a:lnTo>
                  <a:lnTo>
                    <a:pt x="78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48" name="Google Shape;548;p19"/>
            <p:cNvSpPr/>
            <p:nvPr/>
          </p:nvSpPr>
          <p:spPr>
            <a:xfrm>
              <a:off x="4511779" y="5024914"/>
              <a:ext cx="118394" cy="27764"/>
            </a:xfrm>
            <a:custGeom>
              <a:avLst/>
              <a:gdLst/>
              <a:ahLst/>
              <a:cxnLst/>
              <a:rect l="l" t="t" r="r" b="b"/>
              <a:pathLst>
                <a:path w="2708" h="635" extrusionOk="0">
                  <a:moveTo>
                    <a:pt x="325" y="0"/>
                  </a:moveTo>
                  <a:lnTo>
                    <a:pt x="0" y="318"/>
                  </a:lnTo>
                  <a:lnTo>
                    <a:pt x="325" y="635"/>
                  </a:lnTo>
                  <a:lnTo>
                    <a:pt x="2707" y="635"/>
                  </a:lnTo>
                  <a:lnTo>
                    <a:pt x="270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49" name="Google Shape;549;p19"/>
            <p:cNvSpPr/>
            <p:nvPr/>
          </p:nvSpPr>
          <p:spPr>
            <a:xfrm>
              <a:off x="4487426" y="5024914"/>
              <a:ext cx="38955" cy="27764"/>
            </a:xfrm>
            <a:custGeom>
              <a:avLst/>
              <a:gdLst/>
              <a:ahLst/>
              <a:cxnLst/>
              <a:rect l="l" t="t" r="r" b="b"/>
              <a:pathLst>
                <a:path w="891" h="635" extrusionOk="0">
                  <a:moveTo>
                    <a:pt x="1" y="0"/>
                  </a:moveTo>
                  <a:lnTo>
                    <a:pt x="1" y="635"/>
                  </a:lnTo>
                  <a:lnTo>
                    <a:pt x="890" y="635"/>
                  </a:lnTo>
                  <a:lnTo>
                    <a:pt x="89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50" name="Google Shape;550;p19"/>
            <p:cNvSpPr/>
            <p:nvPr/>
          </p:nvSpPr>
          <p:spPr>
            <a:xfrm>
              <a:off x="4511779" y="5078693"/>
              <a:ext cx="118394" cy="27764"/>
            </a:xfrm>
            <a:custGeom>
              <a:avLst/>
              <a:gdLst/>
              <a:ahLst/>
              <a:cxnLst/>
              <a:rect l="l" t="t" r="r" b="b"/>
              <a:pathLst>
                <a:path w="2708" h="635" extrusionOk="0">
                  <a:moveTo>
                    <a:pt x="325" y="0"/>
                  </a:moveTo>
                  <a:lnTo>
                    <a:pt x="0" y="337"/>
                  </a:lnTo>
                  <a:lnTo>
                    <a:pt x="325" y="635"/>
                  </a:lnTo>
                  <a:lnTo>
                    <a:pt x="2707" y="635"/>
                  </a:lnTo>
                  <a:lnTo>
                    <a:pt x="270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51" name="Google Shape;551;p19"/>
            <p:cNvSpPr/>
            <p:nvPr/>
          </p:nvSpPr>
          <p:spPr>
            <a:xfrm>
              <a:off x="4421669" y="5078693"/>
              <a:ext cx="104709" cy="27764"/>
            </a:xfrm>
            <a:custGeom>
              <a:avLst/>
              <a:gdLst/>
              <a:ahLst/>
              <a:cxnLst/>
              <a:rect l="l" t="t" r="r" b="b"/>
              <a:pathLst>
                <a:path w="2395" h="635" extrusionOk="0">
                  <a:moveTo>
                    <a:pt x="1" y="0"/>
                  </a:moveTo>
                  <a:lnTo>
                    <a:pt x="1" y="635"/>
                  </a:lnTo>
                  <a:lnTo>
                    <a:pt x="2394" y="635"/>
                  </a:lnTo>
                  <a:lnTo>
                    <a:pt x="239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52" name="Google Shape;552;p19"/>
            <p:cNvSpPr/>
            <p:nvPr/>
          </p:nvSpPr>
          <p:spPr>
            <a:xfrm>
              <a:off x="4511779" y="5132298"/>
              <a:ext cx="118394" cy="27939"/>
            </a:xfrm>
            <a:custGeom>
              <a:avLst/>
              <a:gdLst/>
              <a:ahLst/>
              <a:cxnLst/>
              <a:rect l="l" t="t" r="r" b="b"/>
              <a:pathLst>
                <a:path w="2708" h="639" extrusionOk="0">
                  <a:moveTo>
                    <a:pt x="325" y="0"/>
                  </a:moveTo>
                  <a:lnTo>
                    <a:pt x="0" y="318"/>
                  </a:lnTo>
                  <a:lnTo>
                    <a:pt x="325" y="639"/>
                  </a:lnTo>
                  <a:lnTo>
                    <a:pt x="2707" y="639"/>
                  </a:lnTo>
                  <a:lnTo>
                    <a:pt x="270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53" name="Google Shape;553;p19"/>
            <p:cNvSpPr/>
            <p:nvPr/>
          </p:nvSpPr>
          <p:spPr>
            <a:xfrm>
              <a:off x="4421669" y="5132298"/>
              <a:ext cx="104709" cy="27939"/>
            </a:xfrm>
            <a:custGeom>
              <a:avLst/>
              <a:gdLst/>
              <a:ahLst/>
              <a:cxnLst/>
              <a:rect l="l" t="t" r="r" b="b"/>
              <a:pathLst>
                <a:path w="2395" h="639" extrusionOk="0">
                  <a:moveTo>
                    <a:pt x="1" y="0"/>
                  </a:moveTo>
                  <a:lnTo>
                    <a:pt x="1" y="639"/>
                  </a:lnTo>
                  <a:lnTo>
                    <a:pt x="2394" y="639"/>
                  </a:lnTo>
                  <a:lnTo>
                    <a:pt x="239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54" name="Google Shape;554;p19"/>
            <p:cNvSpPr/>
            <p:nvPr/>
          </p:nvSpPr>
          <p:spPr>
            <a:xfrm>
              <a:off x="4421669" y="5024914"/>
              <a:ext cx="27981" cy="27764"/>
            </a:xfrm>
            <a:custGeom>
              <a:avLst/>
              <a:gdLst/>
              <a:ahLst/>
              <a:cxnLst/>
              <a:rect l="l" t="t" r="r" b="b"/>
              <a:pathLst>
                <a:path w="640" h="635" extrusionOk="0">
                  <a:moveTo>
                    <a:pt x="1" y="0"/>
                  </a:moveTo>
                  <a:lnTo>
                    <a:pt x="1" y="635"/>
                  </a:lnTo>
                  <a:lnTo>
                    <a:pt x="639" y="635"/>
                  </a:lnTo>
                  <a:lnTo>
                    <a:pt x="63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55" name="Google Shape;555;p19"/>
            <p:cNvSpPr/>
            <p:nvPr/>
          </p:nvSpPr>
          <p:spPr>
            <a:xfrm>
              <a:off x="4348391" y="5279951"/>
              <a:ext cx="62345" cy="146820"/>
            </a:xfrm>
            <a:custGeom>
              <a:avLst/>
              <a:gdLst/>
              <a:ahLst/>
              <a:cxnLst/>
              <a:rect l="l" t="t" r="r" b="b"/>
              <a:pathLst>
                <a:path w="1426" h="3358" extrusionOk="0">
                  <a:moveTo>
                    <a:pt x="1203" y="0"/>
                  </a:moveTo>
                  <a:lnTo>
                    <a:pt x="533" y="294"/>
                  </a:lnTo>
                  <a:lnTo>
                    <a:pt x="384" y="764"/>
                  </a:lnTo>
                  <a:lnTo>
                    <a:pt x="0" y="1489"/>
                  </a:lnTo>
                  <a:lnTo>
                    <a:pt x="384" y="2268"/>
                  </a:lnTo>
                  <a:lnTo>
                    <a:pt x="1426" y="3357"/>
                  </a:lnTo>
                  <a:lnTo>
                    <a:pt x="1426" y="227"/>
                  </a:lnTo>
                  <a:lnTo>
                    <a:pt x="120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56" name="Google Shape;556;p19"/>
            <p:cNvSpPr/>
            <p:nvPr/>
          </p:nvSpPr>
          <p:spPr>
            <a:xfrm>
              <a:off x="4319928" y="5280082"/>
              <a:ext cx="45425" cy="146339"/>
            </a:xfrm>
            <a:custGeom>
              <a:avLst/>
              <a:gdLst/>
              <a:ahLst/>
              <a:cxnLst/>
              <a:rect l="l" t="t" r="r" b="b"/>
              <a:pathLst>
                <a:path w="1039" h="3347" extrusionOk="0">
                  <a:moveTo>
                    <a:pt x="220" y="1"/>
                  </a:moveTo>
                  <a:lnTo>
                    <a:pt x="1" y="228"/>
                  </a:lnTo>
                  <a:lnTo>
                    <a:pt x="1" y="3346"/>
                  </a:lnTo>
                  <a:lnTo>
                    <a:pt x="1039" y="2261"/>
                  </a:lnTo>
                  <a:lnTo>
                    <a:pt x="1039" y="765"/>
                  </a:lnTo>
                  <a:lnTo>
                    <a:pt x="886" y="295"/>
                  </a:lnTo>
                  <a:lnTo>
                    <a:pt x="2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57" name="Google Shape;557;p19"/>
            <p:cNvSpPr/>
            <p:nvPr/>
          </p:nvSpPr>
          <p:spPr>
            <a:xfrm>
              <a:off x="4342707" y="5201643"/>
              <a:ext cx="78652" cy="111711"/>
            </a:xfrm>
            <a:custGeom>
              <a:avLst/>
              <a:gdLst/>
              <a:ahLst/>
              <a:cxnLst/>
              <a:rect l="l" t="t" r="r" b="b"/>
              <a:pathLst>
                <a:path w="1799" h="2555" extrusionOk="0">
                  <a:moveTo>
                    <a:pt x="522" y="1"/>
                  </a:moveTo>
                  <a:lnTo>
                    <a:pt x="1" y="1176"/>
                  </a:lnTo>
                  <a:lnTo>
                    <a:pt x="522" y="2555"/>
                  </a:lnTo>
                  <a:cubicBezTo>
                    <a:pt x="1219" y="2555"/>
                    <a:pt x="1799" y="1975"/>
                    <a:pt x="1799" y="1278"/>
                  </a:cubicBezTo>
                  <a:cubicBezTo>
                    <a:pt x="1799" y="573"/>
                    <a:pt x="1227" y="1"/>
                    <a:pt x="5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58" name="Google Shape;558;p19"/>
            <p:cNvSpPr/>
            <p:nvPr/>
          </p:nvSpPr>
          <p:spPr>
            <a:xfrm>
              <a:off x="4309304" y="5201643"/>
              <a:ext cx="56049" cy="111711"/>
            </a:xfrm>
            <a:custGeom>
              <a:avLst/>
              <a:gdLst/>
              <a:ahLst/>
              <a:cxnLst/>
              <a:rect l="l" t="t" r="r" b="b"/>
              <a:pathLst>
                <a:path w="1282" h="2555" extrusionOk="0">
                  <a:moveTo>
                    <a:pt x="1282" y="1"/>
                  </a:moveTo>
                  <a:cubicBezTo>
                    <a:pt x="573" y="1"/>
                    <a:pt x="1" y="573"/>
                    <a:pt x="1" y="1278"/>
                  </a:cubicBezTo>
                  <a:cubicBezTo>
                    <a:pt x="1" y="1975"/>
                    <a:pt x="585" y="2555"/>
                    <a:pt x="1282" y="2555"/>
                  </a:cubicBezTo>
                  <a:lnTo>
                    <a:pt x="128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559" name="Google Shape;559;p19"/>
          <p:cNvGrpSpPr/>
          <p:nvPr/>
        </p:nvGrpSpPr>
        <p:grpSpPr>
          <a:xfrm>
            <a:off x="8028454" y="2877980"/>
            <a:ext cx="391238" cy="423841"/>
            <a:chOff x="5474837" y="4935500"/>
            <a:chExt cx="434708" cy="473777"/>
          </a:xfrm>
        </p:grpSpPr>
        <p:sp>
          <p:nvSpPr>
            <p:cNvPr id="560" name="Google Shape;560;p19"/>
            <p:cNvSpPr/>
            <p:nvPr/>
          </p:nvSpPr>
          <p:spPr>
            <a:xfrm>
              <a:off x="5484762" y="4945600"/>
              <a:ext cx="424784" cy="463677"/>
            </a:xfrm>
            <a:custGeom>
              <a:avLst/>
              <a:gdLst/>
              <a:ahLst/>
              <a:cxnLst/>
              <a:rect l="l" t="t" r="r" b="b"/>
              <a:pathLst>
                <a:path w="9716" h="10605" extrusionOk="0">
                  <a:moveTo>
                    <a:pt x="7572" y="1"/>
                  </a:moveTo>
                  <a:lnTo>
                    <a:pt x="6946" y="412"/>
                  </a:lnTo>
                  <a:lnTo>
                    <a:pt x="6511" y="1058"/>
                  </a:lnTo>
                  <a:lnTo>
                    <a:pt x="6429" y="1262"/>
                  </a:lnTo>
                  <a:lnTo>
                    <a:pt x="6562" y="1391"/>
                  </a:lnTo>
                  <a:lnTo>
                    <a:pt x="6722" y="1285"/>
                  </a:lnTo>
                  <a:lnTo>
                    <a:pt x="7337" y="670"/>
                  </a:lnTo>
                  <a:lnTo>
                    <a:pt x="7337" y="670"/>
                  </a:lnTo>
                  <a:cubicBezTo>
                    <a:pt x="8955" y="2515"/>
                    <a:pt x="8853" y="5379"/>
                    <a:pt x="7118" y="7110"/>
                  </a:cubicBezTo>
                  <a:cubicBezTo>
                    <a:pt x="6211" y="8018"/>
                    <a:pt x="4992" y="8477"/>
                    <a:pt x="3770" y="8477"/>
                  </a:cubicBezTo>
                  <a:cubicBezTo>
                    <a:pt x="2661" y="8477"/>
                    <a:pt x="1550" y="8098"/>
                    <a:pt x="670" y="7330"/>
                  </a:cubicBezTo>
                  <a:lnTo>
                    <a:pt x="1387" y="6617"/>
                  </a:lnTo>
                  <a:lnTo>
                    <a:pt x="1450" y="6456"/>
                  </a:lnTo>
                  <a:lnTo>
                    <a:pt x="1316" y="6323"/>
                  </a:lnTo>
                  <a:lnTo>
                    <a:pt x="1156" y="6405"/>
                  </a:lnTo>
                  <a:lnTo>
                    <a:pt x="463" y="6785"/>
                  </a:lnTo>
                  <a:lnTo>
                    <a:pt x="0" y="7561"/>
                  </a:lnTo>
                  <a:cubicBezTo>
                    <a:pt x="455" y="7992"/>
                    <a:pt x="944" y="8364"/>
                    <a:pt x="1520" y="8634"/>
                  </a:cubicBezTo>
                  <a:cubicBezTo>
                    <a:pt x="2229" y="8960"/>
                    <a:pt x="3005" y="9128"/>
                    <a:pt x="3785" y="9128"/>
                  </a:cubicBezTo>
                  <a:cubicBezTo>
                    <a:pt x="3923" y="9128"/>
                    <a:pt x="4061" y="9123"/>
                    <a:pt x="4200" y="9112"/>
                  </a:cubicBezTo>
                  <a:lnTo>
                    <a:pt x="4200" y="9970"/>
                  </a:lnTo>
                  <a:lnTo>
                    <a:pt x="2398" y="9970"/>
                  </a:lnTo>
                  <a:lnTo>
                    <a:pt x="2398" y="10605"/>
                  </a:lnTo>
                  <a:lnTo>
                    <a:pt x="6656" y="10605"/>
                  </a:lnTo>
                  <a:lnTo>
                    <a:pt x="6656" y="9970"/>
                  </a:lnTo>
                  <a:lnTo>
                    <a:pt x="4834" y="9970"/>
                  </a:lnTo>
                  <a:lnTo>
                    <a:pt x="4834" y="9026"/>
                  </a:lnTo>
                  <a:cubicBezTo>
                    <a:pt x="5641" y="8865"/>
                    <a:pt x="6405" y="8513"/>
                    <a:pt x="7055" y="8011"/>
                  </a:cubicBezTo>
                  <a:cubicBezTo>
                    <a:pt x="9073" y="6452"/>
                    <a:pt x="9715" y="3522"/>
                    <a:pt x="8516" y="1270"/>
                  </a:cubicBezTo>
                  <a:cubicBezTo>
                    <a:pt x="8262" y="792"/>
                    <a:pt x="7937" y="384"/>
                    <a:pt x="75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61" name="Google Shape;561;p19"/>
            <p:cNvSpPr/>
            <p:nvPr/>
          </p:nvSpPr>
          <p:spPr>
            <a:xfrm>
              <a:off x="5474837" y="5212967"/>
              <a:ext cx="63219" cy="63573"/>
            </a:xfrm>
            <a:custGeom>
              <a:avLst/>
              <a:gdLst/>
              <a:ahLst/>
              <a:cxnLst/>
              <a:rect l="l" t="t" r="r" b="b"/>
              <a:pathLst>
                <a:path w="1446" h="1454" extrusionOk="0">
                  <a:moveTo>
                    <a:pt x="1316" y="0"/>
                  </a:moveTo>
                  <a:lnTo>
                    <a:pt x="1171" y="55"/>
                  </a:lnTo>
                  <a:lnTo>
                    <a:pt x="0" y="1226"/>
                  </a:lnTo>
                  <a:cubicBezTo>
                    <a:pt x="78" y="1305"/>
                    <a:pt x="153" y="1379"/>
                    <a:pt x="235" y="1454"/>
                  </a:cubicBezTo>
                  <a:lnTo>
                    <a:pt x="1391" y="294"/>
                  </a:lnTo>
                  <a:lnTo>
                    <a:pt x="1446" y="134"/>
                  </a:lnTo>
                  <a:lnTo>
                    <a:pt x="131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62" name="Google Shape;562;p19"/>
            <p:cNvSpPr/>
            <p:nvPr/>
          </p:nvSpPr>
          <p:spPr>
            <a:xfrm>
              <a:off x="5756055" y="4935500"/>
              <a:ext cx="59984" cy="60993"/>
            </a:xfrm>
            <a:custGeom>
              <a:avLst/>
              <a:gdLst/>
              <a:ahLst/>
              <a:cxnLst/>
              <a:rect l="l" t="t" r="r" b="b"/>
              <a:pathLst>
                <a:path w="1372" h="1395" extrusionOk="0">
                  <a:moveTo>
                    <a:pt x="1144" y="0"/>
                  </a:moveTo>
                  <a:lnTo>
                    <a:pt x="75" y="1066"/>
                  </a:lnTo>
                  <a:lnTo>
                    <a:pt x="0" y="1254"/>
                  </a:lnTo>
                  <a:lnTo>
                    <a:pt x="133" y="1395"/>
                  </a:lnTo>
                  <a:lnTo>
                    <a:pt x="314" y="1285"/>
                  </a:lnTo>
                  <a:lnTo>
                    <a:pt x="1371" y="228"/>
                  </a:lnTo>
                  <a:cubicBezTo>
                    <a:pt x="1297" y="149"/>
                    <a:pt x="1222" y="75"/>
                    <a:pt x="114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63" name="Google Shape;563;p19"/>
            <p:cNvSpPr/>
            <p:nvPr/>
          </p:nvSpPr>
          <p:spPr>
            <a:xfrm>
              <a:off x="5569014" y="4991684"/>
              <a:ext cx="243083" cy="282841"/>
            </a:xfrm>
            <a:custGeom>
              <a:avLst/>
              <a:gdLst/>
              <a:ahLst/>
              <a:cxnLst/>
              <a:rect l="l" t="t" r="r" b="b"/>
              <a:pathLst>
                <a:path w="5560" h="6469" extrusionOk="0">
                  <a:moveTo>
                    <a:pt x="4592" y="0"/>
                  </a:moveTo>
                  <a:lnTo>
                    <a:pt x="1238" y="1928"/>
                  </a:lnTo>
                  <a:lnTo>
                    <a:pt x="79" y="4513"/>
                  </a:lnTo>
                  <a:lnTo>
                    <a:pt x="1" y="4685"/>
                  </a:lnTo>
                  <a:lnTo>
                    <a:pt x="263" y="5990"/>
                  </a:lnTo>
                  <a:lnTo>
                    <a:pt x="408" y="6154"/>
                  </a:lnTo>
                  <a:cubicBezTo>
                    <a:pt x="884" y="6363"/>
                    <a:pt x="1400" y="6468"/>
                    <a:pt x="1916" y="6468"/>
                  </a:cubicBezTo>
                  <a:cubicBezTo>
                    <a:pt x="2059" y="6468"/>
                    <a:pt x="2202" y="6460"/>
                    <a:pt x="2343" y="6444"/>
                  </a:cubicBezTo>
                  <a:lnTo>
                    <a:pt x="3103" y="5841"/>
                  </a:lnTo>
                  <a:lnTo>
                    <a:pt x="3197" y="4168"/>
                  </a:lnTo>
                  <a:lnTo>
                    <a:pt x="1826" y="3588"/>
                  </a:lnTo>
                  <a:lnTo>
                    <a:pt x="3706" y="3193"/>
                  </a:lnTo>
                  <a:lnTo>
                    <a:pt x="5426" y="2229"/>
                  </a:lnTo>
                  <a:lnTo>
                    <a:pt x="5559" y="1642"/>
                  </a:lnTo>
                  <a:cubicBezTo>
                    <a:pt x="5410" y="1113"/>
                    <a:pt x="5148" y="635"/>
                    <a:pt x="4803" y="227"/>
                  </a:cubicBezTo>
                  <a:cubicBezTo>
                    <a:pt x="4737" y="149"/>
                    <a:pt x="4666" y="75"/>
                    <a:pt x="45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64" name="Google Shape;564;p19"/>
            <p:cNvSpPr/>
            <p:nvPr/>
          </p:nvSpPr>
          <p:spPr>
            <a:xfrm>
              <a:off x="5648849" y="5063434"/>
              <a:ext cx="169590" cy="210043"/>
            </a:xfrm>
            <a:custGeom>
              <a:avLst/>
              <a:gdLst/>
              <a:ahLst/>
              <a:cxnLst/>
              <a:rect l="l" t="t" r="r" b="b"/>
              <a:pathLst>
                <a:path w="3879" h="4804" extrusionOk="0">
                  <a:moveTo>
                    <a:pt x="3733" y="1"/>
                  </a:moveTo>
                  <a:lnTo>
                    <a:pt x="2292" y="960"/>
                  </a:lnTo>
                  <a:lnTo>
                    <a:pt x="1073" y="753"/>
                  </a:lnTo>
                  <a:lnTo>
                    <a:pt x="0" y="1947"/>
                  </a:lnTo>
                  <a:lnTo>
                    <a:pt x="893" y="2696"/>
                  </a:lnTo>
                  <a:lnTo>
                    <a:pt x="517" y="4803"/>
                  </a:lnTo>
                  <a:cubicBezTo>
                    <a:pt x="2409" y="4592"/>
                    <a:pt x="3878" y="2989"/>
                    <a:pt x="3878" y="1043"/>
                  </a:cubicBezTo>
                  <a:cubicBezTo>
                    <a:pt x="3878" y="678"/>
                    <a:pt x="3827" y="330"/>
                    <a:pt x="37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65" name="Google Shape;565;p19"/>
            <p:cNvSpPr/>
            <p:nvPr/>
          </p:nvSpPr>
          <p:spPr>
            <a:xfrm>
              <a:off x="5535610" y="5182798"/>
              <a:ext cx="51240" cy="78001"/>
            </a:xfrm>
            <a:custGeom>
              <a:avLst/>
              <a:gdLst/>
              <a:ahLst/>
              <a:cxnLst/>
              <a:rect l="l" t="t" r="r" b="b"/>
              <a:pathLst>
                <a:path w="1172" h="1784" extrusionOk="0">
                  <a:moveTo>
                    <a:pt x="197" y="1"/>
                  </a:moveTo>
                  <a:lnTo>
                    <a:pt x="1" y="984"/>
                  </a:lnTo>
                  <a:cubicBezTo>
                    <a:pt x="75" y="1059"/>
                    <a:pt x="150" y="1129"/>
                    <a:pt x="228" y="1196"/>
                  </a:cubicBezTo>
                  <a:cubicBezTo>
                    <a:pt x="510" y="1435"/>
                    <a:pt x="831" y="1634"/>
                    <a:pt x="1172" y="1783"/>
                  </a:cubicBezTo>
                  <a:lnTo>
                    <a:pt x="843" y="142"/>
                  </a:lnTo>
                  <a:lnTo>
                    <a:pt x="19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66" name="Google Shape;566;p19"/>
            <p:cNvSpPr/>
            <p:nvPr/>
          </p:nvSpPr>
          <p:spPr>
            <a:xfrm>
              <a:off x="5487341" y="4944070"/>
              <a:ext cx="282431" cy="244933"/>
            </a:xfrm>
            <a:custGeom>
              <a:avLst/>
              <a:gdLst/>
              <a:ahLst/>
              <a:cxnLst/>
              <a:rect l="l" t="t" r="r" b="b"/>
              <a:pathLst>
                <a:path w="6460" h="5602" extrusionOk="0">
                  <a:moveTo>
                    <a:pt x="4125" y="0"/>
                  </a:moveTo>
                  <a:lnTo>
                    <a:pt x="3765" y="224"/>
                  </a:lnTo>
                  <a:lnTo>
                    <a:pt x="3106" y="2214"/>
                  </a:lnTo>
                  <a:lnTo>
                    <a:pt x="3220" y="2750"/>
                  </a:lnTo>
                  <a:lnTo>
                    <a:pt x="2961" y="2460"/>
                  </a:lnTo>
                  <a:lnTo>
                    <a:pt x="1673" y="2699"/>
                  </a:lnTo>
                  <a:lnTo>
                    <a:pt x="1426" y="3083"/>
                  </a:lnTo>
                  <a:lnTo>
                    <a:pt x="1500" y="2597"/>
                  </a:lnTo>
                  <a:lnTo>
                    <a:pt x="952" y="1634"/>
                  </a:lnTo>
                  <a:lnTo>
                    <a:pt x="631" y="1681"/>
                  </a:lnTo>
                  <a:cubicBezTo>
                    <a:pt x="231" y="2280"/>
                    <a:pt x="0" y="2997"/>
                    <a:pt x="0" y="3773"/>
                  </a:cubicBezTo>
                  <a:cubicBezTo>
                    <a:pt x="0" y="3906"/>
                    <a:pt x="8" y="4035"/>
                    <a:pt x="20" y="4168"/>
                  </a:cubicBezTo>
                  <a:lnTo>
                    <a:pt x="137" y="4317"/>
                  </a:lnTo>
                  <a:lnTo>
                    <a:pt x="1630" y="4834"/>
                  </a:lnTo>
                  <a:lnTo>
                    <a:pt x="1782" y="4779"/>
                  </a:lnTo>
                  <a:lnTo>
                    <a:pt x="1731" y="4920"/>
                  </a:lnTo>
                  <a:lnTo>
                    <a:pt x="1853" y="5524"/>
                  </a:lnTo>
                  <a:lnTo>
                    <a:pt x="1947" y="5602"/>
                  </a:lnTo>
                  <a:lnTo>
                    <a:pt x="6276" y="1273"/>
                  </a:lnTo>
                  <a:lnTo>
                    <a:pt x="6460" y="1089"/>
                  </a:lnTo>
                  <a:cubicBezTo>
                    <a:pt x="6385" y="1015"/>
                    <a:pt x="6303" y="940"/>
                    <a:pt x="6221" y="870"/>
                  </a:cubicBezTo>
                  <a:cubicBezTo>
                    <a:pt x="5645" y="384"/>
                    <a:pt x="4920" y="71"/>
                    <a:pt x="41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67" name="Google Shape;567;p19"/>
            <p:cNvSpPr/>
            <p:nvPr/>
          </p:nvSpPr>
          <p:spPr>
            <a:xfrm>
              <a:off x="5488172" y="5126308"/>
              <a:ext cx="84292" cy="99556"/>
            </a:xfrm>
            <a:custGeom>
              <a:avLst/>
              <a:gdLst/>
              <a:ahLst/>
              <a:cxnLst/>
              <a:rect l="l" t="t" r="r" b="b"/>
              <a:pathLst>
                <a:path w="1928" h="2277" extrusionOk="0">
                  <a:moveTo>
                    <a:pt x="1" y="0"/>
                  </a:moveTo>
                  <a:lnTo>
                    <a:pt x="1" y="0"/>
                  </a:lnTo>
                  <a:cubicBezTo>
                    <a:pt x="83" y="772"/>
                    <a:pt x="392" y="1473"/>
                    <a:pt x="866" y="2037"/>
                  </a:cubicBezTo>
                  <a:cubicBezTo>
                    <a:pt x="937" y="2119"/>
                    <a:pt x="1011" y="2202"/>
                    <a:pt x="1086" y="2276"/>
                  </a:cubicBezTo>
                  <a:lnTo>
                    <a:pt x="1928" y="1434"/>
                  </a:lnTo>
                  <a:lnTo>
                    <a:pt x="1763" y="61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68" name="Google Shape;568;p19"/>
            <p:cNvSpPr/>
            <p:nvPr/>
          </p:nvSpPr>
          <p:spPr>
            <a:xfrm>
              <a:off x="5514886" y="4943370"/>
              <a:ext cx="152801" cy="135540"/>
            </a:xfrm>
            <a:custGeom>
              <a:avLst/>
              <a:gdLst/>
              <a:ahLst/>
              <a:cxnLst/>
              <a:rect l="l" t="t" r="r" b="b"/>
              <a:pathLst>
                <a:path w="3495" h="3100" extrusionOk="0">
                  <a:moveTo>
                    <a:pt x="3158" y="1"/>
                  </a:moveTo>
                  <a:cubicBezTo>
                    <a:pt x="1838" y="1"/>
                    <a:pt x="678" y="674"/>
                    <a:pt x="1" y="1697"/>
                  </a:cubicBezTo>
                  <a:lnTo>
                    <a:pt x="796" y="3099"/>
                  </a:lnTo>
                  <a:lnTo>
                    <a:pt x="2590" y="2766"/>
                  </a:lnTo>
                  <a:lnTo>
                    <a:pt x="3495" y="16"/>
                  </a:lnTo>
                  <a:cubicBezTo>
                    <a:pt x="3385" y="4"/>
                    <a:pt x="3272" y="1"/>
                    <a:pt x="31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569" name="Google Shape;569;p19"/>
          <p:cNvGrpSpPr/>
          <p:nvPr/>
        </p:nvGrpSpPr>
        <p:grpSpPr>
          <a:xfrm>
            <a:off x="7307249" y="4246574"/>
            <a:ext cx="363505" cy="429578"/>
            <a:chOff x="6120638" y="4943370"/>
            <a:chExt cx="403894" cy="474305"/>
          </a:xfrm>
        </p:grpSpPr>
        <p:sp>
          <p:nvSpPr>
            <p:cNvPr id="570" name="Google Shape;570;p19"/>
            <p:cNvSpPr/>
            <p:nvPr/>
          </p:nvSpPr>
          <p:spPr>
            <a:xfrm>
              <a:off x="6225788" y="5261762"/>
              <a:ext cx="90457" cy="29862"/>
            </a:xfrm>
            <a:custGeom>
              <a:avLst/>
              <a:gdLst/>
              <a:ahLst/>
              <a:cxnLst/>
              <a:rect l="l" t="t" r="r" b="b"/>
              <a:pathLst>
                <a:path w="2069" h="683" extrusionOk="0">
                  <a:moveTo>
                    <a:pt x="287" y="1"/>
                  </a:moveTo>
                  <a:lnTo>
                    <a:pt x="1" y="494"/>
                  </a:lnTo>
                  <a:lnTo>
                    <a:pt x="161" y="682"/>
                  </a:lnTo>
                  <a:lnTo>
                    <a:pt x="1908" y="682"/>
                  </a:lnTo>
                  <a:lnTo>
                    <a:pt x="2069" y="600"/>
                  </a:lnTo>
                  <a:lnTo>
                    <a:pt x="2069" y="99"/>
                  </a:lnTo>
                  <a:lnTo>
                    <a:pt x="1908" y="48"/>
                  </a:lnTo>
                  <a:lnTo>
                    <a:pt x="529" y="48"/>
                  </a:lnTo>
                  <a:lnTo>
                    <a:pt x="2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71" name="Google Shape;571;p19"/>
            <p:cNvSpPr/>
            <p:nvPr/>
          </p:nvSpPr>
          <p:spPr>
            <a:xfrm>
              <a:off x="6328228" y="5261762"/>
              <a:ext cx="90457" cy="29862"/>
            </a:xfrm>
            <a:custGeom>
              <a:avLst/>
              <a:gdLst/>
              <a:ahLst/>
              <a:cxnLst/>
              <a:rect l="l" t="t" r="r" b="b"/>
              <a:pathLst>
                <a:path w="2069" h="683" extrusionOk="0">
                  <a:moveTo>
                    <a:pt x="1783" y="1"/>
                  </a:moveTo>
                  <a:lnTo>
                    <a:pt x="1540" y="48"/>
                  </a:lnTo>
                  <a:lnTo>
                    <a:pt x="188" y="48"/>
                  </a:lnTo>
                  <a:lnTo>
                    <a:pt x="0" y="99"/>
                  </a:lnTo>
                  <a:lnTo>
                    <a:pt x="0" y="600"/>
                  </a:lnTo>
                  <a:lnTo>
                    <a:pt x="188" y="682"/>
                  </a:lnTo>
                  <a:lnTo>
                    <a:pt x="1904" y="682"/>
                  </a:lnTo>
                  <a:lnTo>
                    <a:pt x="2069" y="494"/>
                  </a:lnTo>
                  <a:lnTo>
                    <a:pt x="17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72" name="Google Shape;572;p19"/>
            <p:cNvSpPr/>
            <p:nvPr/>
          </p:nvSpPr>
          <p:spPr>
            <a:xfrm>
              <a:off x="6315724" y="5236097"/>
              <a:ext cx="20942" cy="83423"/>
            </a:xfrm>
            <a:custGeom>
              <a:avLst/>
              <a:gdLst/>
              <a:ahLst/>
              <a:cxnLst/>
              <a:rect l="l" t="t" r="r" b="b"/>
              <a:pathLst>
                <a:path w="479" h="1908" extrusionOk="0">
                  <a:moveTo>
                    <a:pt x="157" y="0"/>
                  </a:moveTo>
                  <a:lnTo>
                    <a:pt x="0" y="952"/>
                  </a:lnTo>
                  <a:lnTo>
                    <a:pt x="157" y="1908"/>
                  </a:lnTo>
                  <a:lnTo>
                    <a:pt x="478" y="1908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73" name="Google Shape;573;p19"/>
            <p:cNvSpPr/>
            <p:nvPr/>
          </p:nvSpPr>
          <p:spPr>
            <a:xfrm>
              <a:off x="6308685" y="5236097"/>
              <a:ext cx="14078" cy="83423"/>
            </a:xfrm>
            <a:custGeom>
              <a:avLst/>
              <a:gdLst/>
              <a:ahLst/>
              <a:cxnLst/>
              <a:rect l="l" t="t" r="r" b="b"/>
              <a:pathLst>
                <a:path w="322" h="1908" extrusionOk="0">
                  <a:moveTo>
                    <a:pt x="1" y="0"/>
                  </a:moveTo>
                  <a:lnTo>
                    <a:pt x="1" y="1908"/>
                  </a:lnTo>
                  <a:lnTo>
                    <a:pt x="322" y="1908"/>
                  </a:lnTo>
                  <a:lnTo>
                    <a:pt x="32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74" name="Google Shape;574;p19"/>
            <p:cNvSpPr/>
            <p:nvPr/>
          </p:nvSpPr>
          <p:spPr>
            <a:xfrm>
              <a:off x="6315724" y="4943370"/>
              <a:ext cx="20942" cy="53822"/>
            </a:xfrm>
            <a:custGeom>
              <a:avLst/>
              <a:gdLst/>
              <a:ahLst/>
              <a:cxnLst/>
              <a:rect l="l" t="t" r="r" b="b"/>
              <a:pathLst>
                <a:path w="479" h="1231" extrusionOk="0">
                  <a:moveTo>
                    <a:pt x="161" y="1"/>
                  </a:moveTo>
                  <a:lnTo>
                    <a:pt x="0" y="522"/>
                  </a:lnTo>
                  <a:lnTo>
                    <a:pt x="161" y="921"/>
                  </a:lnTo>
                  <a:lnTo>
                    <a:pt x="216" y="1231"/>
                  </a:lnTo>
                  <a:lnTo>
                    <a:pt x="372" y="1231"/>
                  </a:lnTo>
                  <a:lnTo>
                    <a:pt x="478" y="941"/>
                  </a:lnTo>
                  <a:lnTo>
                    <a:pt x="47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75" name="Google Shape;575;p19"/>
            <p:cNvSpPr/>
            <p:nvPr/>
          </p:nvSpPr>
          <p:spPr>
            <a:xfrm>
              <a:off x="6308685" y="4943370"/>
              <a:ext cx="14078" cy="53822"/>
            </a:xfrm>
            <a:custGeom>
              <a:avLst/>
              <a:gdLst/>
              <a:ahLst/>
              <a:cxnLst/>
              <a:rect l="l" t="t" r="r" b="b"/>
              <a:pathLst>
                <a:path w="322" h="1231" extrusionOk="0">
                  <a:moveTo>
                    <a:pt x="1" y="1"/>
                  </a:moveTo>
                  <a:lnTo>
                    <a:pt x="1" y="941"/>
                  </a:lnTo>
                  <a:lnTo>
                    <a:pt x="106" y="1231"/>
                  </a:lnTo>
                  <a:lnTo>
                    <a:pt x="263" y="1231"/>
                  </a:lnTo>
                  <a:lnTo>
                    <a:pt x="322" y="921"/>
                  </a:lnTo>
                  <a:lnTo>
                    <a:pt x="32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76" name="Google Shape;576;p19"/>
            <p:cNvSpPr/>
            <p:nvPr/>
          </p:nvSpPr>
          <p:spPr>
            <a:xfrm>
              <a:off x="6120638" y="5147207"/>
              <a:ext cx="174880" cy="270467"/>
            </a:xfrm>
            <a:custGeom>
              <a:avLst/>
              <a:gdLst/>
              <a:ahLst/>
              <a:cxnLst/>
              <a:rect l="l" t="t" r="r" b="b"/>
              <a:pathLst>
                <a:path w="4000" h="6186" extrusionOk="0">
                  <a:moveTo>
                    <a:pt x="3197" y="0"/>
                  </a:moveTo>
                  <a:lnTo>
                    <a:pt x="2829" y="51"/>
                  </a:lnTo>
                  <a:lnTo>
                    <a:pt x="138" y="4717"/>
                  </a:lnTo>
                  <a:cubicBezTo>
                    <a:pt x="0" y="4952"/>
                    <a:pt x="228" y="5798"/>
                    <a:pt x="898" y="6186"/>
                  </a:cubicBezTo>
                  <a:lnTo>
                    <a:pt x="2566" y="3302"/>
                  </a:lnTo>
                  <a:lnTo>
                    <a:pt x="2934" y="2668"/>
                  </a:lnTo>
                  <a:lnTo>
                    <a:pt x="4000" y="823"/>
                  </a:lnTo>
                  <a:lnTo>
                    <a:pt x="3976" y="498"/>
                  </a:lnTo>
                  <a:lnTo>
                    <a:pt x="3197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77" name="Google Shape;577;p19"/>
            <p:cNvSpPr/>
            <p:nvPr/>
          </p:nvSpPr>
          <p:spPr>
            <a:xfrm>
              <a:off x="6349433" y="5143753"/>
              <a:ext cx="175099" cy="273921"/>
            </a:xfrm>
            <a:custGeom>
              <a:avLst/>
              <a:gdLst/>
              <a:ahLst/>
              <a:cxnLst/>
              <a:rect l="l" t="t" r="r" b="b"/>
              <a:pathLst>
                <a:path w="4005" h="6265" extrusionOk="0">
                  <a:moveTo>
                    <a:pt x="780" y="1"/>
                  </a:moveTo>
                  <a:lnTo>
                    <a:pt x="1" y="498"/>
                  </a:lnTo>
                  <a:lnTo>
                    <a:pt x="9" y="910"/>
                  </a:lnTo>
                  <a:lnTo>
                    <a:pt x="1070" y="2747"/>
                  </a:lnTo>
                  <a:lnTo>
                    <a:pt x="1435" y="3381"/>
                  </a:lnTo>
                  <a:lnTo>
                    <a:pt x="3103" y="6265"/>
                  </a:lnTo>
                  <a:cubicBezTo>
                    <a:pt x="3773" y="5877"/>
                    <a:pt x="4004" y="5031"/>
                    <a:pt x="3617" y="4361"/>
                  </a:cubicBezTo>
                  <a:lnTo>
                    <a:pt x="1188" y="157"/>
                  </a:lnTo>
                  <a:lnTo>
                    <a:pt x="780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78" name="Google Shape;578;p19"/>
            <p:cNvSpPr/>
            <p:nvPr/>
          </p:nvSpPr>
          <p:spPr>
            <a:xfrm>
              <a:off x="6294125" y="4983639"/>
              <a:ext cx="130723" cy="203310"/>
            </a:xfrm>
            <a:custGeom>
              <a:avLst/>
              <a:gdLst/>
              <a:ahLst/>
              <a:cxnLst/>
              <a:rect l="l" t="t" r="r" b="b"/>
              <a:pathLst>
                <a:path w="2990" h="4650" extrusionOk="0">
                  <a:moveTo>
                    <a:pt x="663" y="0"/>
                  </a:moveTo>
                  <a:lnTo>
                    <a:pt x="1" y="709"/>
                  </a:lnTo>
                  <a:lnTo>
                    <a:pt x="663" y="1473"/>
                  </a:lnTo>
                  <a:cubicBezTo>
                    <a:pt x="1133" y="1473"/>
                    <a:pt x="1517" y="1857"/>
                    <a:pt x="1517" y="2327"/>
                  </a:cubicBezTo>
                  <a:cubicBezTo>
                    <a:pt x="1517" y="2797"/>
                    <a:pt x="1133" y="3181"/>
                    <a:pt x="663" y="3181"/>
                  </a:cubicBezTo>
                  <a:lnTo>
                    <a:pt x="1" y="3827"/>
                  </a:lnTo>
                  <a:lnTo>
                    <a:pt x="663" y="4650"/>
                  </a:lnTo>
                  <a:cubicBezTo>
                    <a:pt x="831" y="4650"/>
                    <a:pt x="992" y="4634"/>
                    <a:pt x="1152" y="4599"/>
                  </a:cubicBezTo>
                  <a:cubicBezTo>
                    <a:pt x="1622" y="4501"/>
                    <a:pt x="2042" y="4254"/>
                    <a:pt x="2359" y="3917"/>
                  </a:cubicBezTo>
                  <a:cubicBezTo>
                    <a:pt x="2751" y="3502"/>
                    <a:pt x="2990" y="2942"/>
                    <a:pt x="2990" y="2327"/>
                  </a:cubicBezTo>
                  <a:cubicBezTo>
                    <a:pt x="2990" y="1042"/>
                    <a:pt x="1948" y="0"/>
                    <a:pt x="6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79" name="Google Shape;579;p19"/>
            <p:cNvSpPr/>
            <p:nvPr/>
          </p:nvSpPr>
          <p:spPr>
            <a:xfrm>
              <a:off x="6220979" y="4983639"/>
              <a:ext cx="101780" cy="203310"/>
            </a:xfrm>
            <a:custGeom>
              <a:avLst/>
              <a:gdLst/>
              <a:ahLst/>
              <a:cxnLst/>
              <a:rect l="l" t="t" r="r" b="b"/>
              <a:pathLst>
                <a:path w="2328" h="4650" extrusionOk="0">
                  <a:moveTo>
                    <a:pt x="2328" y="0"/>
                  </a:moveTo>
                  <a:cubicBezTo>
                    <a:pt x="1043" y="0"/>
                    <a:pt x="1" y="1042"/>
                    <a:pt x="1" y="2327"/>
                  </a:cubicBezTo>
                  <a:cubicBezTo>
                    <a:pt x="1" y="2942"/>
                    <a:pt x="240" y="3502"/>
                    <a:pt x="632" y="3917"/>
                  </a:cubicBezTo>
                  <a:cubicBezTo>
                    <a:pt x="949" y="4254"/>
                    <a:pt x="1368" y="4501"/>
                    <a:pt x="1838" y="4599"/>
                  </a:cubicBezTo>
                  <a:cubicBezTo>
                    <a:pt x="1995" y="4634"/>
                    <a:pt x="2159" y="4650"/>
                    <a:pt x="2328" y="4650"/>
                  </a:cubicBezTo>
                  <a:lnTo>
                    <a:pt x="2328" y="3181"/>
                  </a:lnTo>
                  <a:cubicBezTo>
                    <a:pt x="1854" y="3181"/>
                    <a:pt x="1474" y="2797"/>
                    <a:pt x="1474" y="2327"/>
                  </a:cubicBezTo>
                  <a:cubicBezTo>
                    <a:pt x="1474" y="1857"/>
                    <a:pt x="1854" y="1473"/>
                    <a:pt x="2328" y="1473"/>
                  </a:cubicBezTo>
                  <a:lnTo>
                    <a:pt x="232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580" name="Google Shape;580;p19"/>
          <p:cNvGrpSpPr/>
          <p:nvPr/>
        </p:nvGrpSpPr>
        <p:grpSpPr>
          <a:xfrm>
            <a:off x="8041917" y="3802050"/>
            <a:ext cx="354837" cy="404322"/>
            <a:chOff x="6610627" y="4943370"/>
            <a:chExt cx="419677" cy="475002"/>
          </a:xfrm>
        </p:grpSpPr>
        <p:sp>
          <p:nvSpPr>
            <p:cNvPr id="581" name="Google Shape;581;p19"/>
            <p:cNvSpPr/>
            <p:nvPr/>
          </p:nvSpPr>
          <p:spPr>
            <a:xfrm>
              <a:off x="6682068" y="4943370"/>
              <a:ext cx="122329" cy="422403"/>
            </a:xfrm>
            <a:custGeom>
              <a:avLst/>
              <a:gdLst/>
              <a:ahLst/>
              <a:cxnLst/>
              <a:rect l="l" t="t" r="r" b="b"/>
              <a:pathLst>
                <a:path w="2798" h="9661" extrusionOk="0">
                  <a:moveTo>
                    <a:pt x="365" y="1"/>
                  </a:moveTo>
                  <a:lnTo>
                    <a:pt x="0" y="4827"/>
                  </a:lnTo>
                  <a:lnTo>
                    <a:pt x="365" y="9191"/>
                  </a:lnTo>
                  <a:lnTo>
                    <a:pt x="870" y="9661"/>
                  </a:lnTo>
                  <a:lnTo>
                    <a:pt x="2797" y="7639"/>
                  </a:lnTo>
                  <a:lnTo>
                    <a:pt x="2578" y="6883"/>
                  </a:lnTo>
                  <a:lnTo>
                    <a:pt x="2413" y="6840"/>
                  </a:lnTo>
                  <a:lnTo>
                    <a:pt x="2413" y="6527"/>
                  </a:lnTo>
                  <a:lnTo>
                    <a:pt x="2562" y="6425"/>
                  </a:lnTo>
                  <a:lnTo>
                    <a:pt x="2562" y="5461"/>
                  </a:lnTo>
                  <a:lnTo>
                    <a:pt x="2413" y="5344"/>
                  </a:lnTo>
                  <a:lnTo>
                    <a:pt x="2413" y="4948"/>
                  </a:lnTo>
                  <a:lnTo>
                    <a:pt x="2562" y="4827"/>
                  </a:lnTo>
                  <a:lnTo>
                    <a:pt x="2582" y="3879"/>
                  </a:lnTo>
                  <a:lnTo>
                    <a:pt x="2413" y="3781"/>
                  </a:lnTo>
                  <a:lnTo>
                    <a:pt x="2413" y="3295"/>
                  </a:lnTo>
                  <a:lnTo>
                    <a:pt x="2582" y="3213"/>
                  </a:lnTo>
                  <a:lnTo>
                    <a:pt x="2582" y="2265"/>
                  </a:lnTo>
                  <a:lnTo>
                    <a:pt x="2413" y="2096"/>
                  </a:lnTo>
                  <a:lnTo>
                    <a:pt x="2413" y="1759"/>
                  </a:lnTo>
                  <a:lnTo>
                    <a:pt x="2582" y="1630"/>
                  </a:lnTo>
                  <a:lnTo>
                    <a:pt x="25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82" name="Google Shape;582;p19"/>
            <p:cNvSpPr/>
            <p:nvPr/>
          </p:nvSpPr>
          <p:spPr>
            <a:xfrm>
              <a:off x="6646784" y="4943370"/>
              <a:ext cx="64618" cy="450342"/>
            </a:xfrm>
            <a:custGeom>
              <a:avLst/>
              <a:gdLst/>
              <a:ahLst/>
              <a:cxnLst/>
              <a:rect l="l" t="t" r="r" b="b"/>
              <a:pathLst>
                <a:path w="1478" h="10300" extrusionOk="0">
                  <a:moveTo>
                    <a:pt x="545" y="1"/>
                  </a:moveTo>
                  <a:lnTo>
                    <a:pt x="0" y="451"/>
                  </a:lnTo>
                  <a:lnTo>
                    <a:pt x="0" y="9700"/>
                  </a:lnTo>
                  <a:lnTo>
                    <a:pt x="545" y="9849"/>
                  </a:lnTo>
                  <a:lnTo>
                    <a:pt x="862" y="10299"/>
                  </a:lnTo>
                  <a:lnTo>
                    <a:pt x="1477" y="9782"/>
                  </a:lnTo>
                  <a:lnTo>
                    <a:pt x="1168" y="9194"/>
                  </a:lnTo>
                  <a:lnTo>
                    <a:pt x="11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83" name="Google Shape;583;p19"/>
            <p:cNvSpPr/>
            <p:nvPr/>
          </p:nvSpPr>
          <p:spPr>
            <a:xfrm>
              <a:off x="6610627" y="4943370"/>
              <a:ext cx="66148" cy="474302"/>
            </a:xfrm>
            <a:custGeom>
              <a:avLst/>
              <a:gdLst/>
              <a:ahLst/>
              <a:cxnLst/>
              <a:rect l="l" t="t" r="r" b="b"/>
              <a:pathLst>
                <a:path w="1513" h="10848" extrusionOk="0">
                  <a:moveTo>
                    <a:pt x="1" y="1"/>
                  </a:moveTo>
                  <a:lnTo>
                    <a:pt x="1" y="10848"/>
                  </a:lnTo>
                  <a:lnTo>
                    <a:pt x="455" y="10848"/>
                  </a:lnTo>
                  <a:lnTo>
                    <a:pt x="1074" y="10734"/>
                  </a:lnTo>
                  <a:lnTo>
                    <a:pt x="1513" y="10338"/>
                  </a:lnTo>
                  <a:lnTo>
                    <a:pt x="1380" y="9849"/>
                  </a:lnTo>
                  <a:lnTo>
                    <a:pt x="138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84" name="Google Shape;584;p19"/>
            <p:cNvSpPr/>
            <p:nvPr/>
          </p:nvSpPr>
          <p:spPr>
            <a:xfrm>
              <a:off x="6728282" y="5154553"/>
              <a:ext cx="66673" cy="27808"/>
            </a:xfrm>
            <a:custGeom>
              <a:avLst/>
              <a:gdLst/>
              <a:ahLst/>
              <a:cxnLst/>
              <a:rect l="l" t="t" r="r" b="b"/>
              <a:pathLst>
                <a:path w="1525" h="636" extrusionOk="0">
                  <a:moveTo>
                    <a:pt x="1" y="1"/>
                  </a:moveTo>
                  <a:lnTo>
                    <a:pt x="1" y="635"/>
                  </a:lnTo>
                  <a:lnTo>
                    <a:pt x="1525" y="635"/>
                  </a:lnTo>
                  <a:lnTo>
                    <a:pt x="152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85" name="Google Shape;585;p19"/>
            <p:cNvSpPr/>
            <p:nvPr/>
          </p:nvSpPr>
          <p:spPr>
            <a:xfrm>
              <a:off x="6749530" y="5084159"/>
              <a:ext cx="45425" cy="27808"/>
            </a:xfrm>
            <a:custGeom>
              <a:avLst/>
              <a:gdLst/>
              <a:ahLst/>
              <a:cxnLst/>
              <a:rect l="l" t="t" r="r" b="b"/>
              <a:pathLst>
                <a:path w="1039" h="636" extrusionOk="0">
                  <a:moveTo>
                    <a:pt x="1" y="1"/>
                  </a:moveTo>
                  <a:lnTo>
                    <a:pt x="1" y="635"/>
                  </a:lnTo>
                  <a:lnTo>
                    <a:pt x="1039" y="635"/>
                  </a:lnTo>
                  <a:lnTo>
                    <a:pt x="103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86" name="Google Shape;586;p19"/>
            <p:cNvSpPr/>
            <p:nvPr/>
          </p:nvSpPr>
          <p:spPr>
            <a:xfrm>
              <a:off x="6728282" y="5014814"/>
              <a:ext cx="66673" cy="27764"/>
            </a:xfrm>
            <a:custGeom>
              <a:avLst/>
              <a:gdLst/>
              <a:ahLst/>
              <a:cxnLst/>
              <a:rect l="l" t="t" r="r" b="b"/>
              <a:pathLst>
                <a:path w="1525" h="635" extrusionOk="0">
                  <a:moveTo>
                    <a:pt x="1" y="0"/>
                  </a:moveTo>
                  <a:lnTo>
                    <a:pt x="1" y="635"/>
                  </a:lnTo>
                  <a:lnTo>
                    <a:pt x="1525" y="635"/>
                  </a:lnTo>
                  <a:lnTo>
                    <a:pt x="15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87" name="Google Shape;587;p19"/>
            <p:cNvSpPr/>
            <p:nvPr/>
          </p:nvSpPr>
          <p:spPr>
            <a:xfrm>
              <a:off x="6749530" y="5224073"/>
              <a:ext cx="45425" cy="27808"/>
            </a:xfrm>
            <a:custGeom>
              <a:avLst/>
              <a:gdLst/>
              <a:ahLst/>
              <a:cxnLst/>
              <a:rect l="l" t="t" r="r" b="b"/>
              <a:pathLst>
                <a:path w="1039" h="636" extrusionOk="0">
                  <a:moveTo>
                    <a:pt x="1" y="1"/>
                  </a:moveTo>
                  <a:lnTo>
                    <a:pt x="1" y="636"/>
                  </a:lnTo>
                  <a:lnTo>
                    <a:pt x="1039" y="636"/>
                  </a:lnTo>
                  <a:lnTo>
                    <a:pt x="103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88" name="Google Shape;588;p19"/>
            <p:cNvSpPr/>
            <p:nvPr/>
          </p:nvSpPr>
          <p:spPr>
            <a:xfrm>
              <a:off x="6827617" y="4999554"/>
              <a:ext cx="202686" cy="418818"/>
            </a:xfrm>
            <a:custGeom>
              <a:avLst/>
              <a:gdLst/>
              <a:ahLst/>
              <a:cxnLst/>
              <a:rect l="l" t="t" r="r" b="b"/>
              <a:pathLst>
                <a:path w="4636" h="9579" extrusionOk="0">
                  <a:moveTo>
                    <a:pt x="4635" y="0"/>
                  </a:moveTo>
                  <a:lnTo>
                    <a:pt x="111" y="4693"/>
                  </a:lnTo>
                  <a:lnTo>
                    <a:pt x="1" y="5171"/>
                  </a:lnTo>
                  <a:lnTo>
                    <a:pt x="945" y="6190"/>
                  </a:lnTo>
                  <a:lnTo>
                    <a:pt x="1435" y="6123"/>
                  </a:lnTo>
                  <a:lnTo>
                    <a:pt x="2602" y="4909"/>
                  </a:lnTo>
                  <a:lnTo>
                    <a:pt x="2602" y="7353"/>
                  </a:lnTo>
                  <a:lnTo>
                    <a:pt x="2453" y="7811"/>
                  </a:lnTo>
                  <a:lnTo>
                    <a:pt x="3781" y="9292"/>
                  </a:lnTo>
                  <a:lnTo>
                    <a:pt x="4635" y="9578"/>
                  </a:lnTo>
                  <a:lnTo>
                    <a:pt x="463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89" name="Google Shape;589;p19"/>
            <p:cNvSpPr/>
            <p:nvPr/>
          </p:nvSpPr>
          <p:spPr>
            <a:xfrm>
              <a:off x="6628465" y="5204222"/>
              <a:ext cx="401831" cy="213453"/>
            </a:xfrm>
            <a:custGeom>
              <a:avLst/>
              <a:gdLst/>
              <a:ahLst/>
              <a:cxnLst/>
              <a:rect l="l" t="t" r="r" b="b"/>
              <a:pathLst>
                <a:path w="9191" h="4882" extrusionOk="0">
                  <a:moveTo>
                    <a:pt x="4670" y="1"/>
                  </a:moveTo>
                  <a:lnTo>
                    <a:pt x="3326" y="1399"/>
                  </a:lnTo>
                  <a:lnTo>
                    <a:pt x="0" y="4882"/>
                  </a:lnTo>
                  <a:lnTo>
                    <a:pt x="9190" y="4882"/>
                  </a:lnTo>
                  <a:lnTo>
                    <a:pt x="7161" y="2657"/>
                  </a:lnTo>
                  <a:lnTo>
                    <a:pt x="4807" y="2657"/>
                  </a:lnTo>
                  <a:lnTo>
                    <a:pt x="5994" y="1426"/>
                  </a:lnTo>
                  <a:lnTo>
                    <a:pt x="467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590" name="Google Shape;590;p19"/>
          <p:cNvGrpSpPr/>
          <p:nvPr/>
        </p:nvGrpSpPr>
        <p:grpSpPr>
          <a:xfrm>
            <a:off x="8023704" y="4722893"/>
            <a:ext cx="391251" cy="391255"/>
            <a:chOff x="7125668" y="4943370"/>
            <a:chExt cx="474244" cy="474306"/>
          </a:xfrm>
        </p:grpSpPr>
        <p:sp>
          <p:nvSpPr>
            <p:cNvPr id="591" name="Google Shape;591;p19"/>
            <p:cNvSpPr/>
            <p:nvPr/>
          </p:nvSpPr>
          <p:spPr>
            <a:xfrm>
              <a:off x="7466479" y="5243442"/>
              <a:ext cx="133433" cy="174234"/>
            </a:xfrm>
            <a:custGeom>
              <a:avLst/>
              <a:gdLst/>
              <a:ahLst/>
              <a:cxnLst/>
              <a:rect l="l" t="t" r="r" b="b"/>
              <a:pathLst>
                <a:path w="3052" h="3985" extrusionOk="0">
                  <a:moveTo>
                    <a:pt x="486" y="1"/>
                  </a:moveTo>
                  <a:lnTo>
                    <a:pt x="0" y="349"/>
                  </a:lnTo>
                  <a:lnTo>
                    <a:pt x="0" y="3632"/>
                  </a:lnTo>
                  <a:lnTo>
                    <a:pt x="1027" y="3973"/>
                  </a:lnTo>
                  <a:lnTo>
                    <a:pt x="1689" y="3985"/>
                  </a:lnTo>
                  <a:lnTo>
                    <a:pt x="1783" y="3985"/>
                  </a:lnTo>
                  <a:cubicBezTo>
                    <a:pt x="2484" y="3985"/>
                    <a:pt x="3052" y="3507"/>
                    <a:pt x="3052" y="2860"/>
                  </a:cubicBezTo>
                  <a:lnTo>
                    <a:pt x="3052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92" name="Google Shape;592;p19"/>
            <p:cNvSpPr/>
            <p:nvPr/>
          </p:nvSpPr>
          <p:spPr>
            <a:xfrm>
              <a:off x="7259938" y="4943370"/>
              <a:ext cx="280376" cy="474302"/>
            </a:xfrm>
            <a:custGeom>
              <a:avLst/>
              <a:gdLst/>
              <a:ahLst/>
              <a:cxnLst/>
              <a:rect l="l" t="t" r="r" b="b"/>
              <a:pathLst>
                <a:path w="6413" h="10848" extrusionOk="0">
                  <a:moveTo>
                    <a:pt x="1062" y="1"/>
                  </a:moveTo>
                  <a:lnTo>
                    <a:pt x="0" y="5050"/>
                  </a:lnTo>
                  <a:lnTo>
                    <a:pt x="1062" y="10848"/>
                  </a:lnTo>
                  <a:lnTo>
                    <a:pt x="6413" y="10848"/>
                  </a:lnTo>
                  <a:cubicBezTo>
                    <a:pt x="5751" y="10848"/>
                    <a:pt x="5210" y="10370"/>
                    <a:pt x="5210" y="9723"/>
                  </a:cubicBezTo>
                  <a:lnTo>
                    <a:pt x="521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93" name="Google Shape;593;p19"/>
            <p:cNvSpPr/>
            <p:nvPr/>
          </p:nvSpPr>
          <p:spPr>
            <a:xfrm>
              <a:off x="7125668" y="4943370"/>
              <a:ext cx="180520" cy="474302"/>
            </a:xfrm>
            <a:custGeom>
              <a:avLst/>
              <a:gdLst/>
              <a:ahLst/>
              <a:cxnLst/>
              <a:rect l="l" t="t" r="r" b="b"/>
              <a:pathLst>
                <a:path w="4129" h="10848" extrusionOk="0">
                  <a:moveTo>
                    <a:pt x="0" y="1"/>
                  </a:moveTo>
                  <a:lnTo>
                    <a:pt x="0" y="10848"/>
                  </a:lnTo>
                  <a:lnTo>
                    <a:pt x="4129" y="10848"/>
                  </a:lnTo>
                  <a:lnTo>
                    <a:pt x="412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94" name="Google Shape;594;p19"/>
            <p:cNvSpPr/>
            <p:nvPr/>
          </p:nvSpPr>
          <p:spPr>
            <a:xfrm>
              <a:off x="7180277" y="5143403"/>
              <a:ext cx="70433" cy="68557"/>
            </a:xfrm>
            <a:custGeom>
              <a:avLst/>
              <a:gdLst/>
              <a:ahLst/>
              <a:cxnLst/>
              <a:rect l="l" t="t" r="r" b="b"/>
              <a:pathLst>
                <a:path w="1611" h="1568" extrusionOk="0">
                  <a:moveTo>
                    <a:pt x="1" y="1"/>
                  </a:moveTo>
                  <a:lnTo>
                    <a:pt x="1" y="1568"/>
                  </a:lnTo>
                  <a:lnTo>
                    <a:pt x="1611" y="1568"/>
                  </a:lnTo>
                  <a:lnTo>
                    <a:pt x="161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95" name="Google Shape;595;p19"/>
            <p:cNvSpPr/>
            <p:nvPr/>
          </p:nvSpPr>
          <p:spPr>
            <a:xfrm>
              <a:off x="7180277" y="5261937"/>
              <a:ext cx="70433" cy="68732"/>
            </a:xfrm>
            <a:custGeom>
              <a:avLst/>
              <a:gdLst/>
              <a:ahLst/>
              <a:cxnLst/>
              <a:rect l="l" t="t" r="r" b="b"/>
              <a:pathLst>
                <a:path w="1611" h="1572" extrusionOk="0">
                  <a:moveTo>
                    <a:pt x="1" y="1"/>
                  </a:moveTo>
                  <a:lnTo>
                    <a:pt x="1" y="1572"/>
                  </a:lnTo>
                  <a:lnTo>
                    <a:pt x="1611" y="1572"/>
                  </a:lnTo>
                  <a:lnTo>
                    <a:pt x="161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96" name="Google Shape;596;p19"/>
            <p:cNvSpPr/>
            <p:nvPr/>
          </p:nvSpPr>
          <p:spPr>
            <a:xfrm>
              <a:off x="7180277" y="5025744"/>
              <a:ext cx="70433" cy="68732"/>
            </a:xfrm>
            <a:custGeom>
              <a:avLst/>
              <a:gdLst/>
              <a:ahLst/>
              <a:cxnLst/>
              <a:rect l="l" t="t" r="r" b="b"/>
              <a:pathLst>
                <a:path w="1611" h="1572" extrusionOk="0">
                  <a:moveTo>
                    <a:pt x="1" y="1"/>
                  </a:moveTo>
                  <a:lnTo>
                    <a:pt x="1" y="1572"/>
                  </a:lnTo>
                  <a:lnTo>
                    <a:pt x="1611" y="1572"/>
                  </a:lnTo>
                  <a:lnTo>
                    <a:pt x="161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97" name="Google Shape;597;p19"/>
            <p:cNvSpPr/>
            <p:nvPr/>
          </p:nvSpPr>
          <p:spPr>
            <a:xfrm>
              <a:off x="7337675" y="5046119"/>
              <a:ext cx="116864" cy="27982"/>
            </a:xfrm>
            <a:custGeom>
              <a:avLst/>
              <a:gdLst/>
              <a:ahLst/>
              <a:cxnLst/>
              <a:rect l="l" t="t" r="r" b="b"/>
              <a:pathLst>
                <a:path w="2673" h="640" extrusionOk="0">
                  <a:moveTo>
                    <a:pt x="1" y="1"/>
                  </a:moveTo>
                  <a:lnTo>
                    <a:pt x="1" y="639"/>
                  </a:lnTo>
                  <a:lnTo>
                    <a:pt x="2672" y="639"/>
                  </a:lnTo>
                  <a:lnTo>
                    <a:pt x="26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98" name="Google Shape;598;p19"/>
            <p:cNvSpPr/>
            <p:nvPr/>
          </p:nvSpPr>
          <p:spPr>
            <a:xfrm>
              <a:off x="7337675" y="5163822"/>
              <a:ext cx="116864" cy="27764"/>
            </a:xfrm>
            <a:custGeom>
              <a:avLst/>
              <a:gdLst/>
              <a:ahLst/>
              <a:cxnLst/>
              <a:rect l="l" t="t" r="r" b="b"/>
              <a:pathLst>
                <a:path w="2673" h="635" extrusionOk="0">
                  <a:moveTo>
                    <a:pt x="1" y="0"/>
                  </a:moveTo>
                  <a:lnTo>
                    <a:pt x="1" y="635"/>
                  </a:lnTo>
                  <a:lnTo>
                    <a:pt x="2672" y="635"/>
                  </a:lnTo>
                  <a:lnTo>
                    <a:pt x="26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99" name="Google Shape;599;p19"/>
            <p:cNvSpPr/>
            <p:nvPr/>
          </p:nvSpPr>
          <p:spPr>
            <a:xfrm>
              <a:off x="7337675" y="5282312"/>
              <a:ext cx="116864" cy="27982"/>
            </a:xfrm>
            <a:custGeom>
              <a:avLst/>
              <a:gdLst/>
              <a:ahLst/>
              <a:cxnLst/>
              <a:rect l="l" t="t" r="r" b="b"/>
              <a:pathLst>
                <a:path w="2673" h="640" extrusionOk="0">
                  <a:moveTo>
                    <a:pt x="1" y="1"/>
                  </a:moveTo>
                  <a:lnTo>
                    <a:pt x="1" y="639"/>
                  </a:lnTo>
                  <a:lnTo>
                    <a:pt x="2672" y="639"/>
                  </a:lnTo>
                  <a:lnTo>
                    <a:pt x="26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600" name="Google Shape;600;p19"/>
          <p:cNvGrpSpPr/>
          <p:nvPr/>
        </p:nvGrpSpPr>
        <p:grpSpPr>
          <a:xfrm>
            <a:off x="1841287" y="2288313"/>
            <a:ext cx="5992287" cy="688800"/>
            <a:chOff x="1959600" y="1278663"/>
            <a:chExt cx="5992288" cy="688800"/>
          </a:xfrm>
        </p:grpSpPr>
        <p:cxnSp>
          <p:nvCxnSpPr>
            <p:cNvPr id="601" name="Google Shape;601;p19"/>
            <p:cNvCxnSpPr>
              <a:stCxn id="602" idx="3"/>
              <a:endCxn id="603" idx="2"/>
            </p:cNvCxnSpPr>
            <p:nvPr/>
          </p:nvCxnSpPr>
          <p:spPr>
            <a:xfrm>
              <a:off x="6682400" y="1623063"/>
              <a:ext cx="580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604" name="Google Shape;604;p19"/>
            <p:cNvSpPr/>
            <p:nvPr/>
          </p:nvSpPr>
          <p:spPr>
            <a:xfrm>
              <a:off x="1959600" y="1461675"/>
              <a:ext cx="1924500" cy="3228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MY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Origination</a:t>
              </a: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03" name="Google Shape;603;p19"/>
            <p:cNvSpPr/>
            <p:nvPr/>
          </p:nvSpPr>
          <p:spPr>
            <a:xfrm>
              <a:off x="7263088" y="1278663"/>
              <a:ext cx="688800" cy="688800"/>
            </a:xfrm>
            <a:prstGeom prst="ellipse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02" name="Google Shape;602;p19"/>
            <p:cNvSpPr/>
            <p:nvPr/>
          </p:nvSpPr>
          <p:spPr>
            <a:xfrm>
              <a:off x="4173800" y="1461663"/>
              <a:ext cx="2508600" cy="3228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MY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  <a:sym typeface="Roboto"/>
                </a:rPr>
                <a:t>Create new skills/ performance</a:t>
              </a:r>
              <a:endParaRPr kumimoji="0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cxnSp>
          <p:nvCxnSpPr>
            <p:cNvPr id="605" name="Google Shape;605;p19"/>
            <p:cNvCxnSpPr>
              <a:stCxn id="602" idx="1"/>
              <a:endCxn id="604" idx="3"/>
            </p:cNvCxnSpPr>
            <p:nvPr/>
          </p:nvCxnSpPr>
          <p:spPr>
            <a:xfrm rot="10800000">
              <a:off x="3884000" y="1623063"/>
              <a:ext cx="289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606" name="Google Shape;606;p19"/>
          <p:cNvGrpSpPr/>
          <p:nvPr/>
        </p:nvGrpSpPr>
        <p:grpSpPr>
          <a:xfrm>
            <a:off x="1841286" y="2745475"/>
            <a:ext cx="6727188" cy="688800"/>
            <a:chOff x="1959600" y="1735825"/>
            <a:chExt cx="6727188" cy="688800"/>
          </a:xfrm>
        </p:grpSpPr>
        <p:cxnSp>
          <p:nvCxnSpPr>
            <p:cNvPr id="607" name="Google Shape;607;p19"/>
            <p:cNvCxnSpPr>
              <a:stCxn id="608" idx="3"/>
              <a:endCxn id="609" idx="6"/>
            </p:cNvCxnSpPr>
            <p:nvPr/>
          </p:nvCxnSpPr>
          <p:spPr>
            <a:xfrm>
              <a:off x="6682400" y="2080235"/>
              <a:ext cx="13155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610" name="Google Shape;610;p19"/>
            <p:cNvSpPr/>
            <p:nvPr/>
          </p:nvSpPr>
          <p:spPr>
            <a:xfrm>
              <a:off x="1959600" y="1918845"/>
              <a:ext cx="1924500" cy="3228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MY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Adaptation</a:t>
              </a: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09" name="Google Shape;609;p19"/>
            <p:cNvSpPr/>
            <p:nvPr/>
          </p:nvSpPr>
          <p:spPr>
            <a:xfrm flipH="1">
              <a:off x="7997988" y="1735825"/>
              <a:ext cx="688800" cy="688800"/>
            </a:xfrm>
            <a:prstGeom prst="ellipse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08" name="Google Shape;608;p19"/>
            <p:cNvSpPr/>
            <p:nvPr/>
          </p:nvSpPr>
          <p:spPr>
            <a:xfrm>
              <a:off x="4173800" y="1918835"/>
              <a:ext cx="2508600" cy="3228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MY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  <a:sym typeface="Roboto"/>
                </a:rPr>
                <a:t>Modify skills to adapt with problem</a:t>
              </a:r>
              <a:endParaRPr kumimoji="0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611" name="Google Shape;611;p19"/>
            <p:cNvCxnSpPr>
              <a:stCxn id="608" idx="1"/>
              <a:endCxn id="610" idx="3"/>
            </p:cNvCxnSpPr>
            <p:nvPr/>
          </p:nvCxnSpPr>
          <p:spPr>
            <a:xfrm rot="10800000">
              <a:off x="3884000" y="2080235"/>
              <a:ext cx="289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612" name="Google Shape;612;p19"/>
          <p:cNvGrpSpPr/>
          <p:nvPr/>
        </p:nvGrpSpPr>
        <p:grpSpPr>
          <a:xfrm>
            <a:off x="1841287" y="3202638"/>
            <a:ext cx="5992125" cy="688800"/>
            <a:chOff x="1959600" y="2192988"/>
            <a:chExt cx="5992125" cy="688800"/>
          </a:xfrm>
        </p:grpSpPr>
        <p:cxnSp>
          <p:nvCxnSpPr>
            <p:cNvPr id="613" name="Google Shape;613;p19"/>
            <p:cNvCxnSpPr>
              <a:stCxn id="614" idx="3"/>
              <a:endCxn id="615" idx="2"/>
            </p:cNvCxnSpPr>
            <p:nvPr/>
          </p:nvCxnSpPr>
          <p:spPr>
            <a:xfrm>
              <a:off x="6682400" y="2537395"/>
              <a:ext cx="5805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616" name="Google Shape;616;p19"/>
            <p:cNvSpPr/>
            <p:nvPr/>
          </p:nvSpPr>
          <p:spPr>
            <a:xfrm>
              <a:off x="1959600" y="2376003"/>
              <a:ext cx="1924500" cy="3228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MY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Complex Overt Response</a:t>
              </a:r>
              <a:endParaRPr kumimoji="0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15" name="Google Shape;615;p19"/>
            <p:cNvSpPr/>
            <p:nvPr/>
          </p:nvSpPr>
          <p:spPr>
            <a:xfrm>
              <a:off x="7262925" y="2192988"/>
              <a:ext cx="688800" cy="688800"/>
            </a:xfrm>
            <a:prstGeom prst="ellipse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14" name="Google Shape;614;p19"/>
            <p:cNvSpPr/>
            <p:nvPr/>
          </p:nvSpPr>
          <p:spPr>
            <a:xfrm>
              <a:off x="4173800" y="2375995"/>
              <a:ext cx="2508600" cy="3228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MY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  <a:sym typeface="Roboto"/>
                </a:rPr>
                <a:t>Skilful</a:t>
              </a:r>
              <a:endPara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617" name="Google Shape;617;p19"/>
            <p:cNvCxnSpPr>
              <a:endCxn id="616" idx="3"/>
            </p:cNvCxnSpPr>
            <p:nvPr/>
          </p:nvCxnSpPr>
          <p:spPr>
            <a:xfrm rot="10800000">
              <a:off x="3884100" y="2537403"/>
              <a:ext cx="289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618" name="Google Shape;618;p19"/>
          <p:cNvGrpSpPr/>
          <p:nvPr/>
        </p:nvGrpSpPr>
        <p:grpSpPr>
          <a:xfrm>
            <a:off x="1841286" y="3659800"/>
            <a:ext cx="6727188" cy="688800"/>
            <a:chOff x="1959600" y="2650150"/>
            <a:chExt cx="6727188" cy="688800"/>
          </a:xfrm>
        </p:grpSpPr>
        <p:cxnSp>
          <p:nvCxnSpPr>
            <p:cNvPr id="619" name="Google Shape;619;p19"/>
            <p:cNvCxnSpPr>
              <a:stCxn id="620" idx="3"/>
              <a:endCxn id="621" idx="6"/>
            </p:cNvCxnSpPr>
            <p:nvPr/>
          </p:nvCxnSpPr>
          <p:spPr>
            <a:xfrm>
              <a:off x="6682400" y="2994555"/>
              <a:ext cx="13155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622" name="Google Shape;622;p19"/>
            <p:cNvSpPr/>
            <p:nvPr/>
          </p:nvSpPr>
          <p:spPr>
            <a:xfrm>
              <a:off x="1959600" y="2833160"/>
              <a:ext cx="1924500" cy="32280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MY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Mechanism</a:t>
              </a: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21" name="Google Shape;621;p19"/>
            <p:cNvSpPr/>
            <p:nvPr/>
          </p:nvSpPr>
          <p:spPr>
            <a:xfrm flipH="1">
              <a:off x="7997988" y="2650150"/>
              <a:ext cx="688800" cy="688800"/>
            </a:xfrm>
            <a:prstGeom prst="ellipse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20" name="Google Shape;620;p19"/>
            <p:cNvSpPr/>
            <p:nvPr/>
          </p:nvSpPr>
          <p:spPr>
            <a:xfrm>
              <a:off x="4173800" y="2833155"/>
              <a:ext cx="2508600" cy="32280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MY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  <a:sym typeface="Roboto"/>
                </a:rPr>
                <a:t>Perform without guidance</a:t>
              </a:r>
              <a:endParaRPr kumimoji="0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cxnSp>
          <p:nvCxnSpPr>
            <p:cNvPr id="623" name="Google Shape;623;p19"/>
            <p:cNvCxnSpPr>
              <a:stCxn id="620" idx="1"/>
              <a:endCxn id="622" idx="3"/>
            </p:cNvCxnSpPr>
            <p:nvPr/>
          </p:nvCxnSpPr>
          <p:spPr>
            <a:xfrm rot="10800000">
              <a:off x="3884000" y="2994555"/>
              <a:ext cx="289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624" name="Google Shape;624;p19"/>
          <p:cNvGrpSpPr/>
          <p:nvPr/>
        </p:nvGrpSpPr>
        <p:grpSpPr>
          <a:xfrm>
            <a:off x="1841287" y="4116963"/>
            <a:ext cx="5992125" cy="688800"/>
            <a:chOff x="1959600" y="3107313"/>
            <a:chExt cx="5992125" cy="688800"/>
          </a:xfrm>
        </p:grpSpPr>
        <p:cxnSp>
          <p:nvCxnSpPr>
            <p:cNvPr id="625" name="Google Shape;625;p19"/>
            <p:cNvCxnSpPr>
              <a:stCxn id="626" idx="3"/>
              <a:endCxn id="627" idx="2"/>
            </p:cNvCxnSpPr>
            <p:nvPr/>
          </p:nvCxnSpPr>
          <p:spPr>
            <a:xfrm>
              <a:off x="6682400" y="3451715"/>
              <a:ext cx="5805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628" name="Google Shape;628;p19"/>
            <p:cNvSpPr/>
            <p:nvPr/>
          </p:nvSpPr>
          <p:spPr>
            <a:xfrm>
              <a:off x="1959600" y="3290318"/>
              <a:ext cx="1924500" cy="322800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MY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Guided Response</a:t>
              </a:r>
              <a:endPara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27" name="Google Shape;627;p19"/>
            <p:cNvSpPr/>
            <p:nvPr/>
          </p:nvSpPr>
          <p:spPr>
            <a:xfrm>
              <a:off x="7262925" y="3107313"/>
              <a:ext cx="688800" cy="688800"/>
            </a:xfrm>
            <a:prstGeom prst="ellipse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26" name="Google Shape;626;p19"/>
            <p:cNvSpPr/>
            <p:nvPr/>
          </p:nvSpPr>
          <p:spPr>
            <a:xfrm>
              <a:off x="4173800" y="3290315"/>
              <a:ext cx="2508600" cy="322800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MY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  <a:sym typeface="Roboto"/>
                </a:rPr>
                <a:t>Perform with guidance</a:t>
              </a:r>
              <a:endParaRPr kumimoji="0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cxnSp>
          <p:nvCxnSpPr>
            <p:cNvPr id="629" name="Google Shape;629;p19"/>
            <p:cNvCxnSpPr>
              <a:stCxn id="626" idx="1"/>
              <a:endCxn id="628" idx="3"/>
            </p:cNvCxnSpPr>
            <p:nvPr/>
          </p:nvCxnSpPr>
          <p:spPr>
            <a:xfrm rot="10800000">
              <a:off x="3884000" y="3451715"/>
              <a:ext cx="289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630" name="Google Shape;630;p19"/>
          <p:cNvGrpSpPr/>
          <p:nvPr/>
        </p:nvGrpSpPr>
        <p:grpSpPr>
          <a:xfrm>
            <a:off x="1841286" y="4574125"/>
            <a:ext cx="6727188" cy="688800"/>
            <a:chOff x="1959600" y="3564475"/>
            <a:chExt cx="6727188" cy="688800"/>
          </a:xfrm>
        </p:grpSpPr>
        <p:cxnSp>
          <p:nvCxnSpPr>
            <p:cNvPr id="631" name="Google Shape;631;p19"/>
            <p:cNvCxnSpPr>
              <a:stCxn id="632" idx="3"/>
              <a:endCxn id="633" idx="6"/>
            </p:cNvCxnSpPr>
            <p:nvPr/>
          </p:nvCxnSpPr>
          <p:spPr>
            <a:xfrm>
              <a:off x="6682400" y="3908875"/>
              <a:ext cx="13155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634" name="Google Shape;634;p19"/>
            <p:cNvSpPr/>
            <p:nvPr/>
          </p:nvSpPr>
          <p:spPr>
            <a:xfrm>
              <a:off x="1959600" y="3747475"/>
              <a:ext cx="1924500" cy="322800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MY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Set</a:t>
              </a: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33" name="Google Shape;633;p19"/>
            <p:cNvSpPr/>
            <p:nvPr/>
          </p:nvSpPr>
          <p:spPr>
            <a:xfrm flipH="1">
              <a:off x="7997988" y="3564475"/>
              <a:ext cx="688800" cy="688800"/>
            </a:xfrm>
            <a:prstGeom prst="ellipse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32" name="Google Shape;632;p19"/>
            <p:cNvSpPr/>
            <p:nvPr/>
          </p:nvSpPr>
          <p:spPr>
            <a:xfrm>
              <a:off x="4173800" y="3747475"/>
              <a:ext cx="2508600" cy="322800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MY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  <a:sym typeface="Roboto"/>
                </a:rPr>
                <a:t>Readiness (physical, mental &amp; emotional)</a:t>
              </a:r>
              <a:endParaRPr kumimoji="0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635" name="Google Shape;635;p19"/>
            <p:cNvCxnSpPr>
              <a:stCxn id="632" idx="1"/>
              <a:endCxn id="634" idx="3"/>
            </p:cNvCxnSpPr>
            <p:nvPr/>
          </p:nvCxnSpPr>
          <p:spPr>
            <a:xfrm rot="10800000">
              <a:off x="3884000" y="3908875"/>
              <a:ext cx="289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42" name="Google Shape;634;p19">
            <a:extLst>
              <a:ext uri="{FF2B5EF4-FFF2-40B4-BE49-F238E27FC236}">
                <a16:creationId xmlns:a16="http://schemas.microsoft.com/office/drawing/2014/main" id="{DA6DDCDF-3F4D-4BFA-945B-1E5053B3AE2C}"/>
              </a:ext>
            </a:extLst>
          </p:cNvPr>
          <p:cNvSpPr/>
          <p:nvPr/>
        </p:nvSpPr>
        <p:spPr>
          <a:xfrm>
            <a:off x="1841185" y="5214284"/>
            <a:ext cx="1924500" cy="322800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Perception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3" name="Google Shape;632;p19">
            <a:extLst>
              <a:ext uri="{FF2B5EF4-FFF2-40B4-BE49-F238E27FC236}">
                <a16:creationId xmlns:a16="http://schemas.microsoft.com/office/drawing/2014/main" id="{F4E6AD14-971C-486B-A56A-B16564DA2867}"/>
              </a:ext>
            </a:extLst>
          </p:cNvPr>
          <p:cNvSpPr/>
          <p:nvPr/>
        </p:nvSpPr>
        <p:spPr>
          <a:xfrm>
            <a:off x="4093643" y="5214284"/>
            <a:ext cx="2508600" cy="322800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Observe how to perform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44" name="Google Shape;635;p19">
            <a:extLst>
              <a:ext uri="{FF2B5EF4-FFF2-40B4-BE49-F238E27FC236}">
                <a16:creationId xmlns:a16="http://schemas.microsoft.com/office/drawing/2014/main" id="{143A02E6-10A6-4835-ACEA-B3ACA562B151}"/>
              </a:ext>
            </a:extLst>
          </p:cNvPr>
          <p:cNvCxnSpPr>
            <a:cxnSpLocks/>
            <a:endCxn id="142" idx="3"/>
          </p:cNvCxnSpPr>
          <p:nvPr/>
        </p:nvCxnSpPr>
        <p:spPr>
          <a:xfrm flipH="1" flipV="1">
            <a:off x="3765685" y="5375684"/>
            <a:ext cx="327958" cy="11372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6" name="Google Shape;625;p19">
            <a:extLst>
              <a:ext uri="{FF2B5EF4-FFF2-40B4-BE49-F238E27FC236}">
                <a16:creationId xmlns:a16="http://schemas.microsoft.com/office/drawing/2014/main" id="{47E6D947-F502-4904-91B1-53F7B1DEFE34}"/>
              </a:ext>
            </a:extLst>
          </p:cNvPr>
          <p:cNvCxnSpPr/>
          <p:nvPr/>
        </p:nvCxnSpPr>
        <p:spPr>
          <a:xfrm>
            <a:off x="6602243" y="5372123"/>
            <a:ext cx="5805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7" name="Google Shape;603;p19">
            <a:extLst>
              <a:ext uri="{FF2B5EF4-FFF2-40B4-BE49-F238E27FC236}">
                <a16:creationId xmlns:a16="http://schemas.microsoft.com/office/drawing/2014/main" id="{30771168-4D92-4B3E-AC3C-866D635F9A14}"/>
              </a:ext>
            </a:extLst>
          </p:cNvPr>
          <p:cNvSpPr/>
          <p:nvPr/>
        </p:nvSpPr>
        <p:spPr>
          <a:xfrm>
            <a:off x="7170422" y="4947625"/>
            <a:ext cx="688800" cy="688800"/>
          </a:xfrm>
          <a:prstGeom prst="ellipse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48" name="Google Shape;8735;p91">
            <a:extLst>
              <a:ext uri="{FF2B5EF4-FFF2-40B4-BE49-F238E27FC236}">
                <a16:creationId xmlns:a16="http://schemas.microsoft.com/office/drawing/2014/main" id="{E086B1E5-405A-4D29-8D29-13FB96EADD05}"/>
              </a:ext>
            </a:extLst>
          </p:cNvPr>
          <p:cNvGrpSpPr/>
          <p:nvPr/>
        </p:nvGrpSpPr>
        <p:grpSpPr>
          <a:xfrm>
            <a:off x="7322646" y="5111997"/>
            <a:ext cx="403509" cy="412085"/>
            <a:chOff x="-45673275" y="3199325"/>
            <a:chExt cx="299325" cy="302075"/>
          </a:xfrm>
        </p:grpSpPr>
        <p:sp>
          <p:nvSpPr>
            <p:cNvPr id="149" name="Google Shape;8736;p91">
              <a:extLst>
                <a:ext uri="{FF2B5EF4-FFF2-40B4-BE49-F238E27FC236}">
                  <a16:creationId xmlns:a16="http://schemas.microsoft.com/office/drawing/2014/main" id="{EA057490-1209-4F4D-AF25-5BB6280D2329}"/>
                </a:ext>
              </a:extLst>
            </p:cNvPr>
            <p:cNvSpPr/>
            <p:nvPr/>
          </p:nvSpPr>
          <p:spPr>
            <a:xfrm>
              <a:off x="-45672500" y="3199325"/>
              <a:ext cx="298550" cy="194175"/>
            </a:xfrm>
            <a:custGeom>
              <a:avLst/>
              <a:gdLst/>
              <a:ahLst/>
              <a:cxnLst/>
              <a:rect l="l" t="t" r="r" b="b"/>
              <a:pathLst>
                <a:path w="11942" h="7767" extrusionOk="0">
                  <a:moveTo>
                    <a:pt x="5947" y="0"/>
                  </a:moveTo>
                  <a:cubicBezTo>
                    <a:pt x="5884" y="0"/>
                    <a:pt x="5829" y="16"/>
                    <a:pt x="5798" y="47"/>
                  </a:cubicBezTo>
                  <a:lnTo>
                    <a:pt x="158" y="3607"/>
                  </a:lnTo>
                  <a:cubicBezTo>
                    <a:pt x="32" y="3670"/>
                    <a:pt x="1" y="3765"/>
                    <a:pt x="1" y="3922"/>
                  </a:cubicBezTo>
                  <a:cubicBezTo>
                    <a:pt x="1" y="4017"/>
                    <a:pt x="64" y="4143"/>
                    <a:pt x="158" y="4237"/>
                  </a:cubicBezTo>
                  <a:lnTo>
                    <a:pt x="5735" y="7735"/>
                  </a:lnTo>
                  <a:cubicBezTo>
                    <a:pt x="5798" y="7766"/>
                    <a:pt x="5861" y="7766"/>
                    <a:pt x="5955" y="7766"/>
                  </a:cubicBezTo>
                  <a:cubicBezTo>
                    <a:pt x="6018" y="7766"/>
                    <a:pt x="6050" y="7766"/>
                    <a:pt x="6144" y="7735"/>
                  </a:cubicBezTo>
                  <a:lnTo>
                    <a:pt x="11784" y="4237"/>
                  </a:lnTo>
                  <a:cubicBezTo>
                    <a:pt x="11878" y="4143"/>
                    <a:pt x="11941" y="4080"/>
                    <a:pt x="11941" y="3922"/>
                  </a:cubicBezTo>
                  <a:cubicBezTo>
                    <a:pt x="11941" y="3796"/>
                    <a:pt x="11847" y="3670"/>
                    <a:pt x="11784" y="3607"/>
                  </a:cubicBezTo>
                  <a:lnTo>
                    <a:pt x="6144" y="47"/>
                  </a:lnTo>
                  <a:cubicBezTo>
                    <a:pt x="6081" y="16"/>
                    <a:pt x="6010" y="0"/>
                    <a:pt x="59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8737;p91">
              <a:extLst>
                <a:ext uri="{FF2B5EF4-FFF2-40B4-BE49-F238E27FC236}">
                  <a16:creationId xmlns:a16="http://schemas.microsoft.com/office/drawing/2014/main" id="{34A94AAE-EAB2-4E46-ADB2-2176ADFF758B}"/>
                </a:ext>
              </a:extLst>
            </p:cNvPr>
            <p:cNvSpPr/>
            <p:nvPr/>
          </p:nvSpPr>
          <p:spPr>
            <a:xfrm>
              <a:off x="-45673275" y="3387150"/>
              <a:ext cx="299325" cy="114250"/>
            </a:xfrm>
            <a:custGeom>
              <a:avLst/>
              <a:gdLst/>
              <a:ahLst/>
              <a:cxnLst/>
              <a:rect l="l" t="t" r="r" b="b"/>
              <a:pathLst>
                <a:path w="11973" h="4570" extrusionOk="0">
                  <a:moveTo>
                    <a:pt x="693" y="1"/>
                  </a:moveTo>
                  <a:lnTo>
                    <a:pt x="158" y="348"/>
                  </a:lnTo>
                  <a:cubicBezTo>
                    <a:pt x="32" y="411"/>
                    <a:pt x="0" y="505"/>
                    <a:pt x="0" y="663"/>
                  </a:cubicBezTo>
                  <a:cubicBezTo>
                    <a:pt x="0" y="789"/>
                    <a:pt x="63" y="883"/>
                    <a:pt x="158" y="978"/>
                  </a:cubicBezTo>
                  <a:lnTo>
                    <a:pt x="5797" y="4506"/>
                  </a:lnTo>
                  <a:cubicBezTo>
                    <a:pt x="5829" y="4569"/>
                    <a:pt x="5892" y="4569"/>
                    <a:pt x="5986" y="4569"/>
                  </a:cubicBezTo>
                  <a:cubicBezTo>
                    <a:pt x="6049" y="4569"/>
                    <a:pt x="6112" y="4569"/>
                    <a:pt x="6175" y="4506"/>
                  </a:cubicBezTo>
                  <a:lnTo>
                    <a:pt x="11815" y="978"/>
                  </a:lnTo>
                  <a:cubicBezTo>
                    <a:pt x="11941" y="883"/>
                    <a:pt x="11972" y="820"/>
                    <a:pt x="11972" y="663"/>
                  </a:cubicBezTo>
                  <a:cubicBezTo>
                    <a:pt x="11972" y="537"/>
                    <a:pt x="11878" y="411"/>
                    <a:pt x="11815" y="348"/>
                  </a:cubicBezTo>
                  <a:lnTo>
                    <a:pt x="11248" y="1"/>
                  </a:lnTo>
                  <a:lnTo>
                    <a:pt x="6175" y="3151"/>
                  </a:lnTo>
                  <a:cubicBezTo>
                    <a:pt x="6144" y="3183"/>
                    <a:pt x="6049" y="3183"/>
                    <a:pt x="5986" y="3183"/>
                  </a:cubicBezTo>
                  <a:cubicBezTo>
                    <a:pt x="5892" y="3183"/>
                    <a:pt x="5860" y="3183"/>
                    <a:pt x="5797" y="3151"/>
                  </a:cubicBezTo>
                  <a:lnTo>
                    <a:pt x="69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8738;p91">
              <a:extLst>
                <a:ext uri="{FF2B5EF4-FFF2-40B4-BE49-F238E27FC236}">
                  <a16:creationId xmlns:a16="http://schemas.microsoft.com/office/drawing/2014/main" id="{FF8D0160-8546-4DC4-9E19-7E23137FAB29}"/>
                </a:ext>
              </a:extLst>
            </p:cNvPr>
            <p:cNvSpPr/>
            <p:nvPr/>
          </p:nvSpPr>
          <p:spPr>
            <a:xfrm>
              <a:off x="-45673275" y="3334400"/>
              <a:ext cx="299325" cy="113425"/>
            </a:xfrm>
            <a:custGeom>
              <a:avLst/>
              <a:gdLst/>
              <a:ahLst/>
              <a:cxnLst/>
              <a:rect l="l" t="t" r="r" b="b"/>
              <a:pathLst>
                <a:path w="11973" h="4537" extrusionOk="0">
                  <a:moveTo>
                    <a:pt x="693" y="0"/>
                  </a:moveTo>
                  <a:lnTo>
                    <a:pt x="158" y="378"/>
                  </a:lnTo>
                  <a:cubicBezTo>
                    <a:pt x="32" y="441"/>
                    <a:pt x="0" y="536"/>
                    <a:pt x="0" y="693"/>
                  </a:cubicBezTo>
                  <a:cubicBezTo>
                    <a:pt x="0" y="851"/>
                    <a:pt x="63" y="914"/>
                    <a:pt x="158" y="1008"/>
                  </a:cubicBezTo>
                  <a:lnTo>
                    <a:pt x="5797" y="4505"/>
                  </a:lnTo>
                  <a:cubicBezTo>
                    <a:pt x="5829" y="4537"/>
                    <a:pt x="5892" y="4537"/>
                    <a:pt x="5986" y="4537"/>
                  </a:cubicBezTo>
                  <a:cubicBezTo>
                    <a:pt x="6049" y="4537"/>
                    <a:pt x="6112" y="4537"/>
                    <a:pt x="6175" y="4505"/>
                  </a:cubicBezTo>
                  <a:lnTo>
                    <a:pt x="11815" y="1008"/>
                  </a:lnTo>
                  <a:cubicBezTo>
                    <a:pt x="11941" y="914"/>
                    <a:pt x="11972" y="851"/>
                    <a:pt x="11972" y="693"/>
                  </a:cubicBezTo>
                  <a:cubicBezTo>
                    <a:pt x="11972" y="536"/>
                    <a:pt x="11878" y="441"/>
                    <a:pt x="11815" y="378"/>
                  </a:cubicBezTo>
                  <a:lnTo>
                    <a:pt x="11248" y="0"/>
                  </a:lnTo>
                  <a:lnTo>
                    <a:pt x="6175" y="3214"/>
                  </a:lnTo>
                  <a:cubicBezTo>
                    <a:pt x="6144" y="3245"/>
                    <a:pt x="6049" y="3245"/>
                    <a:pt x="5986" y="3245"/>
                  </a:cubicBezTo>
                  <a:cubicBezTo>
                    <a:pt x="5892" y="3245"/>
                    <a:pt x="5860" y="3245"/>
                    <a:pt x="5797" y="3214"/>
                  </a:cubicBezTo>
                  <a:lnTo>
                    <a:pt x="69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905839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" name="Google Shape;1006;p25"/>
          <p:cNvSpPr txBox="1">
            <a:spLocks noGrp="1"/>
          </p:cNvSpPr>
          <p:nvPr>
            <p:ph type="title"/>
          </p:nvPr>
        </p:nvSpPr>
        <p:spPr>
          <a:xfrm>
            <a:off x="457200" y="1267650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MY" dirty="0" err="1"/>
              <a:t>Krathwol’s</a:t>
            </a:r>
            <a:r>
              <a:rPr lang="en-MY" dirty="0"/>
              <a:t> taxonomy</a:t>
            </a:r>
            <a:endParaRPr dirty="0"/>
          </a:p>
        </p:txBody>
      </p:sp>
      <p:grpSp>
        <p:nvGrpSpPr>
          <p:cNvPr id="1007" name="Google Shape;1007;p25"/>
          <p:cNvGrpSpPr/>
          <p:nvPr/>
        </p:nvGrpSpPr>
        <p:grpSpPr>
          <a:xfrm>
            <a:off x="4193375" y="2155359"/>
            <a:ext cx="4493502" cy="527917"/>
            <a:chOff x="4193375" y="1298108"/>
            <a:chExt cx="4493502" cy="527917"/>
          </a:xfrm>
        </p:grpSpPr>
        <p:sp>
          <p:nvSpPr>
            <p:cNvPr id="1008" name="Google Shape;1008;p25"/>
            <p:cNvSpPr/>
            <p:nvPr/>
          </p:nvSpPr>
          <p:spPr>
            <a:xfrm>
              <a:off x="6221177" y="1300125"/>
              <a:ext cx="2465700" cy="525900"/>
            </a:xfrm>
            <a:prstGeom prst="roundRect">
              <a:avLst>
                <a:gd name="adj" fmla="val 50000"/>
              </a:avLst>
            </a:prstGeom>
            <a:solidFill>
              <a:srgbClr val="D5F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Tx/>
                <a:buNone/>
                <a:tabLst/>
                <a:defRPr/>
              </a:pPr>
              <a:endParaRPr kumimoji="0" lang="en-MY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Tx/>
                <a:buNone/>
                <a:tabLst/>
                <a:defRPr/>
              </a:pPr>
              <a:r>
                <a:rPr kumimoji="0" lang="en-MY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  <a:sym typeface="Roboto"/>
                </a:rPr>
                <a:t>Consistent and predictable </a:t>
              </a:r>
              <a:r>
                <a:rPr kumimoji="0" lang="en-MY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  <a:sym typeface="Roboto"/>
                </a:rPr>
                <a:t>behavior</a:t>
              </a:r>
              <a:endParaRPr kumimoji="0" lang="en-MY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09" name="Google Shape;1009;p25"/>
            <p:cNvSpPr/>
            <p:nvPr/>
          </p:nvSpPr>
          <p:spPr>
            <a:xfrm>
              <a:off x="4193375" y="1298108"/>
              <a:ext cx="1625700" cy="5259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Tx/>
                <a:buNone/>
                <a:tabLst/>
                <a:defRPr/>
              </a:pPr>
              <a:endParaRPr kumimoji="0" lang="en-MY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Tx/>
                <a:buNone/>
                <a:tabLst/>
                <a:defRPr/>
              </a:pPr>
              <a:r>
                <a:rPr kumimoji="0" lang="en-MY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Characterizing</a:t>
              </a:r>
              <a:endParaRPr kumimoji="0" lang="en-MY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1010" name="Google Shape;1010;p25"/>
            <p:cNvCxnSpPr>
              <a:stCxn id="1009" idx="3"/>
            </p:cNvCxnSpPr>
            <p:nvPr/>
          </p:nvCxnSpPr>
          <p:spPr>
            <a:xfrm>
              <a:off x="5819075" y="1561058"/>
              <a:ext cx="4200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1" name="Google Shape;1011;p25"/>
            <p:cNvCxnSpPr>
              <a:stCxn id="1009" idx="3"/>
              <a:endCxn id="1008" idx="1"/>
            </p:cNvCxnSpPr>
            <p:nvPr/>
          </p:nvCxnSpPr>
          <p:spPr>
            <a:xfrm>
              <a:off x="5819075" y="1561058"/>
              <a:ext cx="402102" cy="2017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012" name="Google Shape;1012;p25"/>
          <p:cNvGrpSpPr/>
          <p:nvPr/>
        </p:nvGrpSpPr>
        <p:grpSpPr>
          <a:xfrm>
            <a:off x="457200" y="2019050"/>
            <a:ext cx="3565800" cy="3565952"/>
            <a:chOff x="457200" y="1161800"/>
            <a:chExt cx="3565800" cy="3565952"/>
          </a:xfrm>
        </p:grpSpPr>
        <p:sp>
          <p:nvSpPr>
            <p:cNvPr id="1013" name="Google Shape;1013;p25"/>
            <p:cNvSpPr/>
            <p:nvPr/>
          </p:nvSpPr>
          <p:spPr>
            <a:xfrm>
              <a:off x="457200" y="1161800"/>
              <a:ext cx="3565800" cy="3565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14" name="Google Shape;1014;p25"/>
            <p:cNvSpPr/>
            <p:nvPr/>
          </p:nvSpPr>
          <p:spPr>
            <a:xfrm>
              <a:off x="750684" y="1748880"/>
              <a:ext cx="2978700" cy="29787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15" name="Google Shape;1015;p25"/>
            <p:cNvSpPr/>
            <p:nvPr/>
          </p:nvSpPr>
          <p:spPr>
            <a:xfrm>
              <a:off x="1014359" y="2276372"/>
              <a:ext cx="2451300" cy="2451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16" name="Google Shape;1016;p25"/>
            <p:cNvSpPr/>
            <p:nvPr/>
          </p:nvSpPr>
          <p:spPr>
            <a:xfrm>
              <a:off x="1277183" y="2801937"/>
              <a:ext cx="1925700" cy="19257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17" name="Google Shape;1017;p25"/>
            <p:cNvSpPr/>
            <p:nvPr/>
          </p:nvSpPr>
          <p:spPr>
            <a:xfrm>
              <a:off x="1548864" y="3345352"/>
              <a:ext cx="1382400" cy="1382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0" name="Google Shape;1020;p25"/>
            <p:cNvSpPr txBox="1"/>
            <p:nvPr/>
          </p:nvSpPr>
          <p:spPr>
            <a:xfrm>
              <a:off x="1890075" y="3372050"/>
              <a:ext cx="699900" cy="47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1</a:t>
              </a: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1" name="Google Shape;1021;p25"/>
            <p:cNvSpPr txBox="1"/>
            <p:nvPr/>
          </p:nvSpPr>
          <p:spPr>
            <a:xfrm>
              <a:off x="1890075" y="2834750"/>
              <a:ext cx="699900" cy="47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2</a:t>
              </a: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2" name="Google Shape;1022;p25"/>
            <p:cNvSpPr txBox="1"/>
            <p:nvPr/>
          </p:nvSpPr>
          <p:spPr>
            <a:xfrm>
              <a:off x="1890075" y="2297450"/>
              <a:ext cx="699900" cy="47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3</a:t>
              </a: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3" name="Google Shape;1023;p25"/>
            <p:cNvSpPr txBox="1"/>
            <p:nvPr/>
          </p:nvSpPr>
          <p:spPr>
            <a:xfrm>
              <a:off x="1890075" y="1773925"/>
              <a:ext cx="699900" cy="47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4</a:t>
              </a: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4" name="Google Shape;1024;p25"/>
            <p:cNvSpPr txBox="1"/>
            <p:nvPr/>
          </p:nvSpPr>
          <p:spPr>
            <a:xfrm>
              <a:off x="1890075" y="1222850"/>
              <a:ext cx="699900" cy="47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5</a:t>
              </a: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025" name="Google Shape;1025;p25"/>
          <p:cNvGrpSpPr/>
          <p:nvPr/>
        </p:nvGrpSpPr>
        <p:grpSpPr>
          <a:xfrm>
            <a:off x="4193375" y="2737675"/>
            <a:ext cx="4493502" cy="525900"/>
            <a:chOff x="4193375" y="1880425"/>
            <a:chExt cx="4493502" cy="525900"/>
          </a:xfrm>
        </p:grpSpPr>
        <p:sp>
          <p:nvSpPr>
            <p:cNvPr id="1026" name="Google Shape;1026;p25"/>
            <p:cNvSpPr/>
            <p:nvPr/>
          </p:nvSpPr>
          <p:spPr>
            <a:xfrm>
              <a:off x="4193375" y="1880425"/>
              <a:ext cx="1625700" cy="5259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1027" name="Google Shape;1027;p25"/>
            <p:cNvCxnSpPr>
              <a:stCxn id="1026" idx="3"/>
            </p:cNvCxnSpPr>
            <p:nvPr/>
          </p:nvCxnSpPr>
          <p:spPr>
            <a:xfrm>
              <a:off x="5819075" y="2143375"/>
              <a:ext cx="4200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8" name="Google Shape;1028;p25"/>
            <p:cNvCxnSpPr>
              <a:stCxn id="1026" idx="3"/>
              <a:endCxn id="1029" idx="1"/>
            </p:cNvCxnSpPr>
            <p:nvPr/>
          </p:nvCxnSpPr>
          <p:spPr>
            <a:xfrm>
              <a:off x="5819075" y="2143375"/>
              <a:ext cx="4164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030" name="Google Shape;1030;p25"/>
            <p:cNvSpPr/>
            <p:nvPr/>
          </p:nvSpPr>
          <p:spPr>
            <a:xfrm>
              <a:off x="6221177" y="1880425"/>
              <a:ext cx="2465700" cy="525900"/>
            </a:xfrm>
            <a:prstGeom prst="roundRect">
              <a:avLst>
                <a:gd name="adj" fmla="val 50000"/>
              </a:avLst>
            </a:prstGeom>
            <a:solidFill>
              <a:srgbClr val="AAD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031" name="Google Shape;1031;p25"/>
          <p:cNvGrpSpPr/>
          <p:nvPr/>
        </p:nvGrpSpPr>
        <p:grpSpPr>
          <a:xfrm>
            <a:off x="4193375" y="3317975"/>
            <a:ext cx="4493502" cy="525900"/>
            <a:chOff x="4193375" y="2460725"/>
            <a:chExt cx="4493502" cy="525900"/>
          </a:xfrm>
        </p:grpSpPr>
        <p:sp>
          <p:nvSpPr>
            <p:cNvPr id="1032" name="Google Shape;1032;p25"/>
            <p:cNvSpPr/>
            <p:nvPr/>
          </p:nvSpPr>
          <p:spPr>
            <a:xfrm>
              <a:off x="4193375" y="2460725"/>
              <a:ext cx="1625700" cy="5259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Tx/>
                <a:buNone/>
                <a:tabLst/>
                <a:defRPr/>
              </a:pPr>
              <a:r>
                <a:rPr kumimoji="0" lang="en-MY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Valuing</a:t>
              </a: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1033" name="Google Shape;1033;p25"/>
            <p:cNvCxnSpPr>
              <a:stCxn id="1032" idx="3"/>
            </p:cNvCxnSpPr>
            <p:nvPr/>
          </p:nvCxnSpPr>
          <p:spPr>
            <a:xfrm>
              <a:off x="5819075" y="2723675"/>
              <a:ext cx="4200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4" name="Google Shape;1034;p25"/>
            <p:cNvCxnSpPr>
              <a:stCxn id="1032" idx="3"/>
              <a:endCxn id="1035" idx="1"/>
            </p:cNvCxnSpPr>
            <p:nvPr/>
          </p:nvCxnSpPr>
          <p:spPr>
            <a:xfrm>
              <a:off x="5819075" y="2723675"/>
              <a:ext cx="4164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036" name="Google Shape;1036;p25"/>
            <p:cNvSpPr/>
            <p:nvPr/>
          </p:nvSpPr>
          <p:spPr>
            <a:xfrm>
              <a:off x="6221177" y="2460725"/>
              <a:ext cx="2465700" cy="525900"/>
            </a:xfrm>
            <a:prstGeom prst="roundRect">
              <a:avLst>
                <a:gd name="adj" fmla="val 50000"/>
              </a:avLst>
            </a:prstGeom>
            <a:solidFill>
              <a:srgbClr val="FEE0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Tx/>
                <a:buNone/>
                <a:tabLst/>
                <a:defRPr/>
              </a:pPr>
              <a:r>
                <a:rPr kumimoji="0" lang="en-MY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  <a:sym typeface="Roboto"/>
                </a:rPr>
                <a:t>Attach the values</a:t>
              </a:r>
              <a:endPara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037" name="Google Shape;1037;p25"/>
          <p:cNvGrpSpPr/>
          <p:nvPr/>
        </p:nvGrpSpPr>
        <p:grpSpPr>
          <a:xfrm>
            <a:off x="4193375" y="3898275"/>
            <a:ext cx="4493502" cy="525900"/>
            <a:chOff x="4193375" y="3041025"/>
            <a:chExt cx="4493502" cy="525900"/>
          </a:xfrm>
        </p:grpSpPr>
        <p:sp>
          <p:nvSpPr>
            <p:cNvPr id="1038" name="Google Shape;1038;p25"/>
            <p:cNvSpPr/>
            <p:nvPr/>
          </p:nvSpPr>
          <p:spPr>
            <a:xfrm>
              <a:off x="4193375" y="3041025"/>
              <a:ext cx="1625700" cy="52590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1039" name="Google Shape;1039;p25"/>
            <p:cNvCxnSpPr>
              <a:stCxn id="1038" idx="3"/>
            </p:cNvCxnSpPr>
            <p:nvPr/>
          </p:nvCxnSpPr>
          <p:spPr>
            <a:xfrm>
              <a:off x="5819075" y="3303975"/>
              <a:ext cx="4200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0" name="Google Shape;1040;p25"/>
            <p:cNvCxnSpPr>
              <a:stCxn id="1038" idx="3"/>
              <a:endCxn id="1041" idx="1"/>
            </p:cNvCxnSpPr>
            <p:nvPr/>
          </p:nvCxnSpPr>
          <p:spPr>
            <a:xfrm>
              <a:off x="5819075" y="3303975"/>
              <a:ext cx="4164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042" name="Google Shape;1042;p25"/>
            <p:cNvSpPr/>
            <p:nvPr/>
          </p:nvSpPr>
          <p:spPr>
            <a:xfrm>
              <a:off x="6221177" y="3041025"/>
              <a:ext cx="2465700" cy="525900"/>
            </a:xfrm>
            <a:prstGeom prst="roundRect">
              <a:avLst>
                <a:gd name="adj" fmla="val 50000"/>
              </a:avLst>
            </a:prstGeom>
            <a:solidFill>
              <a:srgbClr val="F2B9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Tx/>
                <a:buNone/>
                <a:tabLst/>
                <a:defRPr/>
              </a:pPr>
              <a:r>
                <a:rPr kumimoji="0" lang="en-MY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  <a:sym typeface="Roboto"/>
                </a:rPr>
                <a:t>Active participation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043" name="Google Shape;1043;p25"/>
          <p:cNvGrpSpPr/>
          <p:nvPr/>
        </p:nvGrpSpPr>
        <p:grpSpPr>
          <a:xfrm>
            <a:off x="4193375" y="4478575"/>
            <a:ext cx="4493502" cy="525900"/>
            <a:chOff x="4193375" y="3621325"/>
            <a:chExt cx="4493502" cy="525900"/>
          </a:xfrm>
        </p:grpSpPr>
        <p:sp>
          <p:nvSpPr>
            <p:cNvPr id="1044" name="Google Shape;1044;p25"/>
            <p:cNvSpPr/>
            <p:nvPr/>
          </p:nvSpPr>
          <p:spPr>
            <a:xfrm>
              <a:off x="4193375" y="3621325"/>
              <a:ext cx="1625700" cy="525900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Tx/>
                <a:buNone/>
                <a:tabLst/>
                <a:defRPr/>
              </a:pPr>
              <a:endParaRPr kumimoji="0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1045" name="Google Shape;1045;p25"/>
            <p:cNvCxnSpPr>
              <a:stCxn id="1044" idx="3"/>
            </p:cNvCxnSpPr>
            <p:nvPr/>
          </p:nvCxnSpPr>
          <p:spPr>
            <a:xfrm>
              <a:off x="5819075" y="3884275"/>
              <a:ext cx="4200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6" name="Google Shape;1046;p25"/>
            <p:cNvCxnSpPr>
              <a:stCxn id="1044" idx="3"/>
              <a:endCxn id="1047" idx="1"/>
            </p:cNvCxnSpPr>
            <p:nvPr/>
          </p:nvCxnSpPr>
          <p:spPr>
            <a:xfrm>
              <a:off x="5819075" y="3884275"/>
              <a:ext cx="4164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048" name="Google Shape;1048;p25"/>
            <p:cNvSpPr/>
            <p:nvPr/>
          </p:nvSpPr>
          <p:spPr>
            <a:xfrm>
              <a:off x="6221177" y="3621325"/>
              <a:ext cx="2465700" cy="525900"/>
            </a:xfrm>
            <a:prstGeom prst="roundRect">
              <a:avLst>
                <a:gd name="adj" fmla="val 50000"/>
              </a:avLst>
            </a:prstGeom>
            <a:solidFill>
              <a:srgbClr val="FF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06EC581C-A45A-43DE-8E2F-969B1F4FFADA}"/>
              </a:ext>
            </a:extLst>
          </p:cNvPr>
          <p:cNvSpPr/>
          <p:nvPr/>
        </p:nvSpPr>
        <p:spPr>
          <a:xfrm>
            <a:off x="4346170" y="4622037"/>
            <a:ext cx="12747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Sans Extra Condensed"/>
                <a:ea typeface="+mn-ea"/>
                <a:cs typeface="+mn-cs"/>
                <a:sym typeface="Fira Sans Extra Condensed"/>
              </a:rPr>
              <a:t>Receiving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E53533B-346D-4C5A-A583-DF871E0ED62A}"/>
              </a:ext>
            </a:extLst>
          </p:cNvPr>
          <p:cNvSpPr/>
          <p:nvPr/>
        </p:nvSpPr>
        <p:spPr>
          <a:xfrm>
            <a:off x="4311164" y="2824720"/>
            <a:ext cx="13901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  <a:tabLst/>
              <a:defRPr/>
            </a:pPr>
            <a:r>
              <a:rPr kumimoji="0" lang="en-MY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Organizing</a:t>
            </a:r>
            <a:endParaRPr kumimoji="0" lang="en-MY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3A9106-B672-47D2-AD28-EA08D7CD6409}"/>
              </a:ext>
            </a:extLst>
          </p:cNvPr>
          <p:cNvSpPr/>
          <p:nvPr/>
        </p:nvSpPr>
        <p:spPr>
          <a:xfrm>
            <a:off x="4208576" y="3987337"/>
            <a:ext cx="1518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Sans Extra Condensed"/>
                <a:ea typeface="+mn-ea"/>
                <a:cs typeface="+mn-cs"/>
                <a:sym typeface="Fira Sans Extra Condensed"/>
              </a:rPr>
              <a:t>Responding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B07536B-A0A6-4BD2-B8FA-449EC5B6E34F}"/>
              </a:ext>
            </a:extLst>
          </p:cNvPr>
          <p:cNvSpPr/>
          <p:nvPr/>
        </p:nvSpPr>
        <p:spPr>
          <a:xfrm>
            <a:off x="6374245" y="4616013"/>
            <a:ext cx="21595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  <a:tabLst/>
              <a:defRPr/>
            </a:pPr>
            <a:r>
              <a:rPr kumimoji="0" lang="en-MY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Student willingness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D9F0062-5403-48FD-B750-4D626C438827}"/>
              </a:ext>
            </a:extLst>
          </p:cNvPr>
          <p:cNvSpPr/>
          <p:nvPr/>
        </p:nvSpPr>
        <p:spPr>
          <a:xfrm>
            <a:off x="6699846" y="2806404"/>
            <a:ext cx="168026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Comparing the new and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 existing value</a:t>
            </a:r>
          </a:p>
        </p:txBody>
      </p:sp>
    </p:spTree>
    <p:extLst>
      <p:ext uri="{BB962C8B-B14F-4D97-AF65-F5344CB8AC3E}">
        <p14:creationId xmlns:p14="http://schemas.microsoft.com/office/powerpoint/2010/main" val="14195364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Content Placeholder 4">
            <a:extLst>
              <a:ext uri="{FF2B5EF4-FFF2-40B4-BE49-F238E27FC236}">
                <a16:creationId xmlns:a16="http://schemas.microsoft.com/office/drawing/2014/main" id="{BBCD47D3-BAD3-4529-BDA0-05FDB6053B8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1513" y="1414463"/>
            <a:ext cx="7800975" cy="4029075"/>
          </a:xfrm>
        </p:spPr>
      </p:pic>
      <p:pic>
        <p:nvPicPr>
          <p:cNvPr id="16388" name="Picture 3">
            <a:extLst>
              <a:ext uri="{FF2B5EF4-FFF2-40B4-BE49-F238E27FC236}">
                <a16:creationId xmlns:a16="http://schemas.microsoft.com/office/drawing/2014/main" id="{EFD310C2-B4A8-457C-8EF3-F803DACD99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775" y="0"/>
            <a:ext cx="26892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4">
            <a:extLst>
              <a:ext uri="{FF2B5EF4-FFF2-40B4-BE49-F238E27FC236}">
                <a16:creationId xmlns:a16="http://schemas.microsoft.com/office/drawing/2014/main" id="{32D314AF-68C4-48C8-839E-C570C39AE4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43675"/>
            <a:ext cx="9144000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94062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95BA2602-CE26-4FF1-8F01-E4B717C8C7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09675"/>
            <a:ext cx="8229600" cy="1143000"/>
          </a:xfrm>
        </p:spPr>
        <p:txBody>
          <a:bodyPr/>
          <a:lstStyle/>
          <a:p>
            <a:r>
              <a:rPr lang="en-US" altLang="en-US" sz="2800">
                <a:solidFill>
                  <a:srgbClr val="FFFF00"/>
                </a:solidFill>
              </a:rPr>
              <a:t>CYCLE OF ALTERNATIVE ASSESSMENT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6D6019-FAFF-4469-B570-FA3E783B4C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838" y="2420938"/>
            <a:ext cx="8229600" cy="4525962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dirty="0">
                <a:solidFill>
                  <a:srgbClr val="FF0000"/>
                </a:solidFill>
              </a:rPr>
              <a:t>1</a:t>
            </a:r>
            <a:r>
              <a:rPr lang="en-US" sz="2800" dirty="0">
                <a:solidFill>
                  <a:srgbClr val="FF0000"/>
                </a:solidFill>
              </a:rPr>
              <a:t>.IDENTIFY OUTCOMES</a:t>
            </a:r>
          </a:p>
          <a:p>
            <a:pPr algn="just">
              <a:buFont typeface="Courier New" panose="02070309020205020404" pitchFamily="49" charset="0"/>
              <a:buChar char="o"/>
              <a:defRPr/>
            </a:pPr>
            <a:r>
              <a:rPr lang="en-US" sz="2800" dirty="0">
                <a:solidFill>
                  <a:schemeClr val="bg1"/>
                </a:solidFill>
              </a:rPr>
              <a:t>Students should be able to apply and conduct in a group, the research using a valid instrument</a:t>
            </a:r>
          </a:p>
          <a:p>
            <a:pPr algn="just">
              <a:buFont typeface="Courier New" panose="02070309020205020404" pitchFamily="49" charset="0"/>
              <a:buChar char="o"/>
              <a:defRPr/>
            </a:pPr>
            <a:r>
              <a:rPr lang="en-US" sz="2800" dirty="0">
                <a:solidFill>
                  <a:schemeClr val="bg1"/>
                </a:solidFill>
              </a:rPr>
              <a:t>Students should be able to analyze the information ethically, respect group members and able to take actions that involve others through e-service-learning activities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endParaRPr lang="en-US" dirty="0">
              <a:solidFill>
                <a:srgbClr val="FF0000"/>
              </a:solidFill>
            </a:endParaRPr>
          </a:p>
          <a:p>
            <a:pPr>
              <a:buFont typeface="Courier New" panose="02070309020205020404" pitchFamily="49" charset="0"/>
              <a:buChar char="o"/>
              <a:defRPr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FontTx/>
              <a:buNone/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7412" name="Picture 3">
            <a:extLst>
              <a:ext uri="{FF2B5EF4-FFF2-40B4-BE49-F238E27FC236}">
                <a16:creationId xmlns:a16="http://schemas.microsoft.com/office/drawing/2014/main" id="{E143A128-B4C5-4994-9E3F-D1D5F6FAF6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43675"/>
            <a:ext cx="9144000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5">
            <a:extLst>
              <a:ext uri="{FF2B5EF4-FFF2-40B4-BE49-F238E27FC236}">
                <a16:creationId xmlns:a16="http://schemas.microsoft.com/office/drawing/2014/main" id="{DA0A590D-97C9-4BB0-8577-9A494A118E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775" y="0"/>
            <a:ext cx="26892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8A7A6106-D5C2-4BFD-8BA0-0379A01BDC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896938"/>
            <a:ext cx="8229600" cy="1143000"/>
          </a:xfrm>
        </p:spPr>
        <p:txBody>
          <a:bodyPr/>
          <a:lstStyle/>
          <a:p>
            <a:r>
              <a:rPr lang="en-US" altLang="en-US" sz="2800">
                <a:solidFill>
                  <a:srgbClr val="FFFF00"/>
                </a:solidFill>
              </a:rPr>
              <a:t>CYCLE OF ALTERNATIVE ASSESSMENT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6D6019-FAFF-4469-B570-FA3E783B4C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360613"/>
            <a:ext cx="8229600" cy="4525962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sz="2800" dirty="0">
                <a:solidFill>
                  <a:srgbClr val="FF0000"/>
                </a:solidFill>
              </a:rPr>
              <a:t>2.  Choose an alternative assessment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en-US" sz="2800" dirty="0">
                <a:solidFill>
                  <a:schemeClr val="bg1"/>
                </a:solidFill>
              </a:rPr>
              <a:t>Choose the assessment that can measure the behavior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en-US" sz="2800" dirty="0">
                <a:solidFill>
                  <a:schemeClr val="bg1"/>
                </a:solidFill>
              </a:rPr>
              <a:t>Relate with the learning activities that can use the alternative assessment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en-US" sz="2800" dirty="0">
                <a:solidFill>
                  <a:schemeClr val="bg1"/>
                </a:solidFill>
              </a:rPr>
              <a:t>Constructive learning outcomes – alternative assessment –transformative learning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endParaRPr lang="en-US" dirty="0">
              <a:solidFill>
                <a:srgbClr val="FF0000"/>
              </a:solidFill>
            </a:endParaRPr>
          </a:p>
          <a:p>
            <a:pPr>
              <a:buFont typeface="Courier New" panose="02070309020205020404" pitchFamily="49" charset="0"/>
              <a:buChar char="o"/>
              <a:defRPr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FontTx/>
              <a:buNone/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8436" name="Picture 3">
            <a:extLst>
              <a:ext uri="{FF2B5EF4-FFF2-40B4-BE49-F238E27FC236}">
                <a16:creationId xmlns:a16="http://schemas.microsoft.com/office/drawing/2014/main" id="{5C453C98-93E6-4848-B173-A3D5B3DFDF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775" y="0"/>
            <a:ext cx="26892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4">
            <a:extLst>
              <a:ext uri="{FF2B5EF4-FFF2-40B4-BE49-F238E27FC236}">
                <a16:creationId xmlns:a16="http://schemas.microsoft.com/office/drawing/2014/main" id="{26FAED2D-C92B-4064-B7B1-18CDF10A52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43675"/>
            <a:ext cx="9144000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EBB6A527-E98D-4101-900C-E15590798D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1488" y="836613"/>
            <a:ext cx="8229600" cy="1143000"/>
          </a:xfrm>
        </p:spPr>
        <p:txBody>
          <a:bodyPr/>
          <a:lstStyle/>
          <a:p>
            <a:r>
              <a:rPr lang="en-US" altLang="en-US" sz="2800">
                <a:solidFill>
                  <a:srgbClr val="FFFF00"/>
                </a:solidFill>
              </a:rPr>
              <a:t>CYCLE OF ALTERNATIVE ASSESSMENT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AE29B69D-25DE-4AD2-A544-3B1CE81C314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7862695"/>
              </p:ext>
            </p:extLst>
          </p:nvPr>
        </p:nvGraphicFramePr>
        <p:xfrm>
          <a:off x="457200" y="1749425"/>
          <a:ext cx="8229600" cy="46640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3634057095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4083283442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1278682329"/>
                    </a:ext>
                  </a:extLst>
                </a:gridCol>
              </a:tblGrid>
              <a:tr h="64016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422C16"/>
                          </a:solidFill>
                        </a:rPr>
                        <a:t>Learning Outcomes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422C16"/>
                          </a:solidFill>
                        </a:rPr>
                        <a:t>Alternative Assessment Strategies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422C16"/>
                          </a:solidFill>
                        </a:rPr>
                        <a:t>Transformative Learning activities</a:t>
                      </a:r>
                    </a:p>
                  </a:txBody>
                  <a:tcPr marT="45726" marB="45726"/>
                </a:tc>
                <a:extLst>
                  <a:ext uri="{0D108BD9-81ED-4DB2-BD59-A6C34878D82A}">
                    <a16:rowId xmlns:a16="http://schemas.microsoft.com/office/drawing/2014/main" val="791736526"/>
                  </a:ext>
                </a:extLst>
              </a:tr>
              <a:tr h="1463239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422C16"/>
                          </a:solidFill>
                        </a:rPr>
                        <a:t>Students should be able to apply and conduct in a group, the research using a valid instrument</a:t>
                      </a:r>
                    </a:p>
                    <a:p>
                      <a:endParaRPr lang="en-US" sz="18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Research proposal, review of literature, interview script,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Mini scale research, Case study, interview, group discussion </a:t>
                      </a:r>
                    </a:p>
                  </a:txBody>
                  <a:tcPr marT="45726" marB="45726"/>
                </a:tc>
                <a:extLst>
                  <a:ext uri="{0D108BD9-81ED-4DB2-BD59-A6C34878D82A}">
                    <a16:rowId xmlns:a16="http://schemas.microsoft.com/office/drawing/2014/main" val="1960649906"/>
                  </a:ext>
                </a:extLst>
              </a:tr>
              <a:tr h="25606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422C16"/>
                          </a:solidFill>
                        </a:rPr>
                        <a:t>Students should be able to analyze the information ethically, respect group members and able to take actions that involve others through e-service-learning activities</a:t>
                      </a:r>
                    </a:p>
                    <a:p>
                      <a:endParaRPr lang="en-US" sz="18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Portfolio. Observation, peer assessment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e-Service Learning, information searching, presentation, </a:t>
                      </a:r>
                    </a:p>
                  </a:txBody>
                  <a:tcPr marT="45726" marB="45726"/>
                </a:tc>
                <a:extLst>
                  <a:ext uri="{0D108BD9-81ED-4DB2-BD59-A6C34878D82A}">
                    <a16:rowId xmlns:a16="http://schemas.microsoft.com/office/drawing/2014/main" val="1322042598"/>
                  </a:ext>
                </a:extLst>
              </a:tr>
            </a:tbl>
          </a:graphicData>
        </a:graphic>
      </p:graphicFrame>
      <p:pic>
        <p:nvPicPr>
          <p:cNvPr id="19477" name="Picture 3">
            <a:extLst>
              <a:ext uri="{FF2B5EF4-FFF2-40B4-BE49-F238E27FC236}">
                <a16:creationId xmlns:a16="http://schemas.microsoft.com/office/drawing/2014/main" id="{DB7B906D-5A3E-4D9C-A719-311B01124D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43675"/>
            <a:ext cx="9144000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9" name="Picture 6">
            <a:extLst>
              <a:ext uri="{FF2B5EF4-FFF2-40B4-BE49-F238E27FC236}">
                <a16:creationId xmlns:a16="http://schemas.microsoft.com/office/drawing/2014/main" id="{8B3C053E-FBD5-4CEB-A5A7-9677E87BA4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775" y="0"/>
            <a:ext cx="26892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55691F9D-DA89-4CDB-B0D1-7422AE36DD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189038"/>
            <a:ext cx="8229600" cy="1143000"/>
          </a:xfrm>
        </p:spPr>
        <p:txBody>
          <a:bodyPr/>
          <a:lstStyle/>
          <a:p>
            <a:r>
              <a:rPr lang="en-US" altLang="en-US" sz="2800">
                <a:solidFill>
                  <a:srgbClr val="FFFF00"/>
                </a:solidFill>
              </a:rPr>
              <a:t>CYCLE OF ALTERNATIVE ASSESSMENT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6D6019-FAFF-4469-B570-FA3E783B4C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352675"/>
            <a:ext cx="8229600" cy="4525963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sz="2800" dirty="0">
                <a:solidFill>
                  <a:srgbClr val="FF0000"/>
                </a:solidFill>
              </a:rPr>
              <a:t>3.  Choose assessment tool and online tool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en-US" sz="2800" dirty="0">
                <a:solidFill>
                  <a:schemeClr val="bg1"/>
                </a:solidFill>
              </a:rPr>
              <a:t>Assessment tool/s that measure the assessment strategies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en-US" sz="2800" dirty="0">
                <a:solidFill>
                  <a:schemeClr val="bg1"/>
                </a:solidFill>
              </a:rPr>
              <a:t>No one tools that can measure everything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en-US" sz="2800" dirty="0">
                <a:solidFill>
                  <a:schemeClr val="bg1"/>
                </a:solidFill>
              </a:rPr>
              <a:t>Adapt / Adopt or self develop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en-US" sz="2800" dirty="0">
                <a:solidFill>
                  <a:schemeClr val="bg1"/>
                </a:solidFill>
              </a:rPr>
              <a:t>Meta content analysis / </a:t>
            </a:r>
            <a:r>
              <a:rPr lang="en-US" sz="2800" dirty="0" err="1">
                <a:solidFill>
                  <a:schemeClr val="bg1"/>
                </a:solidFill>
              </a:rPr>
              <a:t>rubistar</a:t>
            </a:r>
            <a:endParaRPr lang="en-US" sz="2800" dirty="0">
              <a:solidFill>
                <a:schemeClr val="bg1"/>
              </a:solidFill>
            </a:endParaRP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en-US" sz="2800" dirty="0">
                <a:solidFill>
                  <a:schemeClr val="bg1"/>
                </a:solidFill>
              </a:rPr>
              <a:t>Choose online platform that can capture an evidence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FontTx/>
              <a:buNone/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0484" name="Picture 3">
            <a:extLst>
              <a:ext uri="{FF2B5EF4-FFF2-40B4-BE49-F238E27FC236}">
                <a16:creationId xmlns:a16="http://schemas.microsoft.com/office/drawing/2014/main" id="{0DBEC3EA-2FF7-48A3-8838-7A5CCEBC82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43675"/>
            <a:ext cx="9144000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4">
            <a:extLst>
              <a:ext uri="{FF2B5EF4-FFF2-40B4-BE49-F238E27FC236}">
                <a16:creationId xmlns:a16="http://schemas.microsoft.com/office/drawing/2014/main" id="{67073E71-4F10-42BA-A0E1-D44FE2092E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775" y="0"/>
            <a:ext cx="26892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FF49C49-5339-4ACA-87BB-69A5569ED232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152399" y="1093869"/>
          <a:ext cx="8762999" cy="47075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1">
                  <a:extLst>
                    <a:ext uri="{9D8B030D-6E8A-4147-A177-3AD203B41FA5}">
                      <a16:colId xmlns:a16="http://schemas.microsoft.com/office/drawing/2014/main" val="646788799"/>
                    </a:ext>
                  </a:extLst>
                </a:gridCol>
                <a:gridCol w="1284513">
                  <a:extLst>
                    <a:ext uri="{9D8B030D-6E8A-4147-A177-3AD203B41FA5}">
                      <a16:colId xmlns:a16="http://schemas.microsoft.com/office/drawing/2014/main" val="2635837126"/>
                    </a:ext>
                  </a:extLst>
                </a:gridCol>
                <a:gridCol w="1251857">
                  <a:extLst>
                    <a:ext uri="{9D8B030D-6E8A-4147-A177-3AD203B41FA5}">
                      <a16:colId xmlns:a16="http://schemas.microsoft.com/office/drawing/2014/main" val="3201075247"/>
                    </a:ext>
                  </a:extLst>
                </a:gridCol>
                <a:gridCol w="1251857">
                  <a:extLst>
                    <a:ext uri="{9D8B030D-6E8A-4147-A177-3AD203B41FA5}">
                      <a16:colId xmlns:a16="http://schemas.microsoft.com/office/drawing/2014/main" val="3973252515"/>
                    </a:ext>
                  </a:extLst>
                </a:gridCol>
                <a:gridCol w="1251857">
                  <a:extLst>
                    <a:ext uri="{9D8B030D-6E8A-4147-A177-3AD203B41FA5}">
                      <a16:colId xmlns:a16="http://schemas.microsoft.com/office/drawing/2014/main" val="830457832"/>
                    </a:ext>
                  </a:extLst>
                </a:gridCol>
                <a:gridCol w="1251857">
                  <a:extLst>
                    <a:ext uri="{9D8B030D-6E8A-4147-A177-3AD203B41FA5}">
                      <a16:colId xmlns:a16="http://schemas.microsoft.com/office/drawing/2014/main" val="1167046458"/>
                    </a:ext>
                  </a:extLst>
                </a:gridCol>
                <a:gridCol w="1251857">
                  <a:extLst>
                    <a:ext uri="{9D8B030D-6E8A-4147-A177-3AD203B41FA5}">
                      <a16:colId xmlns:a16="http://schemas.microsoft.com/office/drawing/2014/main" val="2684785840"/>
                    </a:ext>
                  </a:extLst>
                </a:gridCol>
              </a:tblGrid>
              <a:tr h="1029499">
                <a:tc>
                  <a:txBody>
                    <a:bodyPr/>
                    <a:lstStyle/>
                    <a:p>
                      <a:r>
                        <a:rPr lang="en-MY" sz="1600" dirty="0"/>
                        <a:t>Assessment Method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1600" dirty="0"/>
                        <a:t>Formative (F)/Summative (S)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1600" dirty="0"/>
                        <a:t>Traditional (T)/ Alternative (A)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1600" dirty="0"/>
                        <a:t>Peer Assessment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1600" dirty="0"/>
                        <a:t>Instructor- Student Assessment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1600" dirty="0"/>
                        <a:t>Self Assessment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1600" dirty="0"/>
                        <a:t>Instructor Assessment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28710"/>
                  </a:ext>
                </a:extLst>
              </a:tr>
              <a:tr h="547575">
                <a:tc>
                  <a:txBody>
                    <a:bodyPr/>
                    <a:lstStyle/>
                    <a:p>
                      <a:pPr algn="ctr"/>
                      <a:r>
                        <a:rPr lang="en-MY" sz="1200" b="1" dirty="0"/>
                        <a:t>Performance Assessment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b="0" dirty="0"/>
                        <a:t>F or 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b="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b="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b="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b="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b="0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2314056"/>
                  </a:ext>
                </a:extLst>
              </a:tr>
              <a:tr h="357874">
                <a:tc>
                  <a:txBody>
                    <a:bodyPr/>
                    <a:lstStyle/>
                    <a:p>
                      <a:pPr algn="ctr"/>
                      <a:r>
                        <a:rPr lang="en-MY" sz="1200" b="1" dirty="0"/>
                        <a:t>E-portfolio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F or 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200" b="0" dirty="0"/>
                        <a:t>Yes</a:t>
                      </a:r>
                    </a:p>
                    <a:p>
                      <a:pPr algn="ctr"/>
                      <a:endParaRPr lang="en-MY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200" dirty="0"/>
                        <a:t>Yes</a:t>
                      </a:r>
                    </a:p>
                    <a:p>
                      <a:pPr algn="ctr"/>
                      <a:endParaRPr lang="en-MY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083764"/>
                  </a:ext>
                </a:extLst>
              </a:tr>
              <a:tr h="357874">
                <a:tc>
                  <a:txBody>
                    <a:bodyPr/>
                    <a:lstStyle/>
                    <a:p>
                      <a:pPr algn="ctr"/>
                      <a:r>
                        <a:rPr lang="en-MY" sz="1200" b="1" dirty="0"/>
                        <a:t>Final Exam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4215259"/>
                  </a:ext>
                </a:extLst>
              </a:tr>
              <a:tr h="357874">
                <a:tc>
                  <a:txBody>
                    <a:bodyPr/>
                    <a:lstStyle/>
                    <a:p>
                      <a:pPr algn="ctr"/>
                      <a:r>
                        <a:rPr lang="en-MY" sz="1200" b="1" dirty="0"/>
                        <a:t>Reflection Journal and Paper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F or 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200" b="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200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1876851"/>
                  </a:ext>
                </a:extLst>
              </a:tr>
              <a:tr h="357874">
                <a:tc>
                  <a:txBody>
                    <a:bodyPr/>
                    <a:lstStyle/>
                    <a:p>
                      <a:pPr algn="ctr"/>
                      <a:r>
                        <a:rPr lang="en-MY" sz="1200" b="1" dirty="0"/>
                        <a:t>Research Projects and Reports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F or 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200" b="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200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913058"/>
                  </a:ext>
                </a:extLst>
              </a:tr>
              <a:tr h="357874">
                <a:tc>
                  <a:txBody>
                    <a:bodyPr/>
                    <a:lstStyle/>
                    <a:p>
                      <a:pPr algn="ctr"/>
                      <a:r>
                        <a:rPr lang="en-MY" sz="1200" b="1" dirty="0"/>
                        <a:t>Case Study Analysis and Report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F or 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200" b="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200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106987"/>
                  </a:ext>
                </a:extLst>
              </a:tr>
              <a:tr h="357874">
                <a:tc>
                  <a:txBody>
                    <a:bodyPr/>
                    <a:lstStyle/>
                    <a:p>
                      <a:pPr algn="ctr"/>
                      <a:r>
                        <a:rPr lang="en-MY" sz="1200" b="1" dirty="0"/>
                        <a:t>Discussion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F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200" b="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200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456555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43B03E8-2F57-4A11-9051-FACD403C0FE1}"/>
              </a:ext>
            </a:extLst>
          </p:cNvPr>
          <p:cNvSpPr txBox="1"/>
          <p:nvPr/>
        </p:nvSpPr>
        <p:spPr>
          <a:xfrm>
            <a:off x="2247899" y="5943600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Example of online assessment method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24601" y="228600"/>
            <a:ext cx="25837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Online Learning Guidelines duringCOVID-19 Pandemic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pg</a:t>
            </a:r>
            <a:r>
              <a:rPr kumimoji="0" lang="en-MY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. 12</a:t>
            </a:r>
          </a:p>
        </p:txBody>
      </p:sp>
    </p:spTree>
    <p:extLst>
      <p:ext uri="{BB962C8B-B14F-4D97-AF65-F5344CB8AC3E}">
        <p14:creationId xmlns:p14="http://schemas.microsoft.com/office/powerpoint/2010/main" val="36853048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3">
            <a:extLst>
              <a:ext uri="{FF2B5EF4-FFF2-40B4-BE49-F238E27FC236}">
                <a16:creationId xmlns:a16="http://schemas.microsoft.com/office/drawing/2014/main" id="{BFB46C3A-601B-416F-8E3C-2539C9688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CE54CE3-3669-41DB-9062-5CDF3EE0B052}" type="slidenum"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195" name="Picture 2">
            <a:extLst>
              <a:ext uri="{FF2B5EF4-FFF2-40B4-BE49-F238E27FC236}">
                <a16:creationId xmlns:a16="http://schemas.microsoft.com/office/drawing/2014/main" id="{3D47009F-7411-4815-A4A8-BAF219744F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488" y="1462088"/>
            <a:ext cx="5913437" cy="393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>
            <a:extLst>
              <a:ext uri="{FF2B5EF4-FFF2-40B4-BE49-F238E27FC236}">
                <a16:creationId xmlns:a16="http://schemas.microsoft.com/office/drawing/2014/main" id="{042FF195-906A-45E9-A71D-E4B5F0922D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775" y="0"/>
            <a:ext cx="26892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>
            <a:extLst>
              <a:ext uri="{FF2B5EF4-FFF2-40B4-BE49-F238E27FC236}">
                <a16:creationId xmlns:a16="http://schemas.microsoft.com/office/drawing/2014/main" id="{121C0A7C-C6B4-4BCA-A08D-F3E57EE41D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43675"/>
            <a:ext cx="9144000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FF49C49-5339-4ACA-87BB-69A5569ED23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996433"/>
              </p:ext>
            </p:extLst>
          </p:nvPr>
        </p:nvGraphicFramePr>
        <p:xfrm>
          <a:off x="533400" y="979705"/>
          <a:ext cx="8153400" cy="52346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8350">
                  <a:extLst>
                    <a:ext uri="{9D8B030D-6E8A-4147-A177-3AD203B41FA5}">
                      <a16:colId xmlns:a16="http://schemas.microsoft.com/office/drawing/2014/main" val="646788799"/>
                    </a:ext>
                  </a:extLst>
                </a:gridCol>
                <a:gridCol w="1847850">
                  <a:extLst>
                    <a:ext uri="{9D8B030D-6E8A-4147-A177-3AD203B41FA5}">
                      <a16:colId xmlns:a16="http://schemas.microsoft.com/office/drawing/2014/main" val="2635837126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3201075247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3973252515"/>
                    </a:ext>
                  </a:extLst>
                </a:gridCol>
              </a:tblGrid>
              <a:tr h="1029499">
                <a:tc>
                  <a:txBody>
                    <a:bodyPr/>
                    <a:lstStyle/>
                    <a:p>
                      <a:pPr algn="ctr"/>
                      <a:r>
                        <a:rPr lang="en-MY" sz="1600" dirty="0"/>
                        <a:t>Summative Assessment Method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600" dirty="0"/>
                        <a:t>Synchronous (S)/ Asynchronous</a:t>
                      </a:r>
                      <a:r>
                        <a:rPr lang="en-MY" sz="1600" baseline="0" dirty="0"/>
                        <a:t> (A)</a:t>
                      </a:r>
                      <a:endParaRPr lang="en-MY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600" dirty="0"/>
                        <a:t>Traditional (T)/ Alternative (A)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dirty="0"/>
                        <a:t>Online Tools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28710"/>
                  </a:ext>
                </a:extLst>
              </a:tr>
              <a:tr h="547575">
                <a:tc>
                  <a:txBody>
                    <a:bodyPr/>
                    <a:lstStyle/>
                    <a:p>
                      <a:pPr algn="ctr"/>
                      <a:r>
                        <a:rPr lang="en-MY" sz="1200" b="1" dirty="0"/>
                        <a:t>Final Exam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b="0" dirty="0"/>
                        <a:t>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b="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b="0" dirty="0"/>
                        <a:t> UTM E-learning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2314056"/>
                  </a:ext>
                </a:extLst>
              </a:tr>
              <a:tr h="357874">
                <a:tc>
                  <a:txBody>
                    <a:bodyPr/>
                    <a:lstStyle/>
                    <a:p>
                      <a:pPr algn="ctr"/>
                      <a:r>
                        <a:rPr lang="en-MY" sz="1200" b="1" dirty="0"/>
                        <a:t>Simulation/Demonstration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S or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Recorded video, </a:t>
                      </a:r>
                      <a:r>
                        <a:rPr lang="en-US" sz="12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BigBlueButton</a:t>
                      </a:r>
                      <a:r>
                        <a:rPr lang="en-US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ZOOM, </a:t>
                      </a:r>
                      <a:r>
                        <a:rPr lang="en-US" sz="12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Webex</a:t>
                      </a:r>
                      <a:r>
                        <a:rPr lang="en-US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Google Meet, </a:t>
                      </a:r>
                      <a:r>
                        <a:rPr lang="en-US" sz="12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LifeSize</a:t>
                      </a:r>
                      <a:r>
                        <a:rPr lang="en-US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12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Whatsapp</a:t>
                      </a:r>
                      <a:br>
                        <a:rPr lang="en-US" sz="1200" dirty="0"/>
                      </a:br>
                      <a:endParaRPr lang="en-MY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083764"/>
                  </a:ext>
                </a:extLst>
              </a:tr>
              <a:tr h="357874">
                <a:tc>
                  <a:txBody>
                    <a:bodyPr/>
                    <a:lstStyle/>
                    <a:p>
                      <a:pPr algn="ctr"/>
                      <a:r>
                        <a:rPr lang="en-MY" sz="1200" b="1" dirty="0"/>
                        <a:t>Portfolio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UTM E-portfolio, </a:t>
                      </a:r>
                      <a:r>
                        <a:rPr lang="en-US" sz="1200" dirty="0" err="1"/>
                        <a:t>Wordpress</a:t>
                      </a:r>
                      <a:r>
                        <a:rPr lang="en-US" sz="1200" dirty="0"/>
                        <a:t>,</a:t>
                      </a:r>
                    </a:p>
                    <a:p>
                      <a:pPr algn="ctr"/>
                      <a:r>
                        <a:rPr lang="en-US" sz="1200" dirty="0"/>
                        <a:t>Blogger,</a:t>
                      </a:r>
                    </a:p>
                    <a:p>
                      <a:pPr algn="ctr"/>
                      <a:r>
                        <a:rPr lang="en-US" sz="1200" dirty="0" err="1"/>
                        <a:t>EduBlog</a:t>
                      </a:r>
                      <a:endParaRPr lang="en-MY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4215259"/>
                  </a:ext>
                </a:extLst>
              </a:tr>
              <a:tr h="357874">
                <a:tc>
                  <a:txBody>
                    <a:bodyPr/>
                    <a:lstStyle/>
                    <a:p>
                      <a:pPr algn="ctr"/>
                      <a:r>
                        <a:rPr lang="en-MY" sz="1200" b="1" dirty="0"/>
                        <a:t>Task based project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200" dirty="0"/>
                        <a:t>A</a:t>
                      </a:r>
                    </a:p>
                    <a:p>
                      <a:pPr algn="ctr"/>
                      <a:endParaRPr lang="en-MY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MY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A</a:t>
                      </a:r>
                      <a:endParaRPr kumimoji="0" lang="en-MY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lvl="1" rtl="0" fontAlgn="base"/>
                      <a:r>
                        <a:rPr lang="en-US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UTM e-Learning Assignment, </a:t>
                      </a:r>
                      <a:r>
                        <a:rPr lang="en-US" sz="12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NearPod</a:t>
                      </a:r>
                      <a:r>
                        <a:rPr lang="en-US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2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EdPuzzle</a:t>
                      </a:r>
                      <a:r>
                        <a:rPr lang="en-US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2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Flipgrid</a:t>
                      </a:r>
                      <a:r>
                        <a:rPr lang="en-US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2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Padlet</a:t>
                      </a:r>
                      <a:r>
                        <a:rPr lang="en-US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or Trello</a:t>
                      </a:r>
                      <a:br>
                        <a:rPr lang="en-US" sz="1200" dirty="0"/>
                      </a:br>
                      <a:endParaRPr lang="en-MY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1876851"/>
                  </a:ext>
                </a:extLst>
              </a:tr>
              <a:tr h="357874">
                <a:tc>
                  <a:txBody>
                    <a:bodyPr/>
                    <a:lstStyle/>
                    <a:p>
                      <a:pPr algn="ctr"/>
                      <a:r>
                        <a:rPr lang="en-MY" sz="1200" b="1" dirty="0"/>
                        <a:t>Take home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200" dirty="0"/>
                        <a:t>A</a:t>
                      </a:r>
                    </a:p>
                    <a:p>
                      <a:pPr algn="ctr"/>
                      <a:endParaRPr lang="en-MY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MY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T / A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vl="1" rtl="0" fontAlgn="base"/>
                      <a:endParaRPr lang="en-MY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913058"/>
                  </a:ext>
                </a:extLst>
              </a:tr>
              <a:tr h="357874">
                <a:tc>
                  <a:txBody>
                    <a:bodyPr/>
                    <a:lstStyle/>
                    <a:p>
                      <a:pPr algn="ctr"/>
                      <a:r>
                        <a:rPr lang="en-MY" sz="1200" b="1" dirty="0"/>
                        <a:t>Case Study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200" dirty="0"/>
                        <a:t>S or A</a:t>
                      </a:r>
                    </a:p>
                    <a:p>
                      <a:pPr algn="ctr"/>
                      <a:endParaRPr lang="en-MY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MY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A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MY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106987"/>
                  </a:ext>
                </a:extLst>
              </a:tr>
              <a:tr h="357874">
                <a:tc>
                  <a:txBody>
                    <a:bodyPr/>
                    <a:lstStyle/>
                    <a:p>
                      <a:pPr algn="ctr"/>
                      <a:r>
                        <a:rPr lang="en-MY" sz="1200" b="1" dirty="0"/>
                        <a:t>Presentation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200" dirty="0"/>
                        <a:t>S or A</a:t>
                      </a:r>
                    </a:p>
                    <a:p>
                      <a:pPr algn="ctr"/>
                      <a:endParaRPr lang="en-MY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MY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</a:p>
                    <a:p>
                      <a:pPr algn="ctr"/>
                      <a:endParaRPr lang="en-MY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Recorded video, </a:t>
                      </a:r>
                      <a:r>
                        <a:rPr lang="en-US" sz="12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BigBlueButton</a:t>
                      </a:r>
                      <a:r>
                        <a:rPr lang="en-US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ZOOM, </a:t>
                      </a:r>
                      <a:r>
                        <a:rPr lang="en-US" sz="12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Webex</a:t>
                      </a:r>
                      <a:r>
                        <a:rPr lang="en-US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Google Meet, </a:t>
                      </a:r>
                      <a:r>
                        <a:rPr lang="en-US" sz="12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LifeSize</a:t>
                      </a:r>
                      <a:r>
                        <a:rPr lang="en-US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/W</a:t>
                      </a:r>
                      <a:r>
                        <a:rPr lang="en-MY" sz="12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hatsApp</a:t>
                      </a:r>
                      <a:endParaRPr lang="en-MY" sz="1200" dirty="0"/>
                    </a:p>
                    <a:p>
                      <a:pPr algn="ctr"/>
                      <a:endParaRPr lang="en-MY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456555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18D23B4-35E4-4D90-9312-2BD6F3F8CFB2}"/>
              </a:ext>
            </a:extLst>
          </p:cNvPr>
          <p:cNvSpPr txBox="1"/>
          <p:nvPr/>
        </p:nvSpPr>
        <p:spPr>
          <a:xfrm>
            <a:off x="2209800" y="6220998"/>
            <a:ext cx="5829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Example of online  summative assessment method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72200" y="152400"/>
            <a:ext cx="25837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Online Learning Guidelines duringCOVID-19 Pandemic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pg</a:t>
            </a:r>
            <a:r>
              <a:rPr kumimoji="0" lang="en-MY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. 12</a:t>
            </a:r>
          </a:p>
        </p:txBody>
      </p:sp>
    </p:spTree>
    <p:extLst>
      <p:ext uri="{BB962C8B-B14F-4D97-AF65-F5344CB8AC3E}">
        <p14:creationId xmlns:p14="http://schemas.microsoft.com/office/powerpoint/2010/main" val="21207995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DAB2487F-D774-49FD-9D2C-3D007FD06C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r>
              <a:rPr lang="en-US" altLang="en-US" sz="2800" dirty="0">
                <a:solidFill>
                  <a:srgbClr val="FFFF00"/>
                </a:solidFill>
              </a:rPr>
              <a:t> EXAMPLE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AE29B69D-25DE-4AD2-A544-3B1CE81C314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8090259"/>
              </p:ext>
            </p:extLst>
          </p:nvPr>
        </p:nvGraphicFramePr>
        <p:xfrm>
          <a:off x="266700" y="1219200"/>
          <a:ext cx="8610600" cy="5296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3634057095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4083283442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1278682329"/>
                    </a:ext>
                  </a:extLst>
                </a:gridCol>
                <a:gridCol w="1958340">
                  <a:extLst>
                    <a:ext uri="{9D8B030D-6E8A-4147-A177-3AD203B41FA5}">
                      <a16:colId xmlns:a16="http://schemas.microsoft.com/office/drawing/2014/main" val="3963759148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3668552428"/>
                    </a:ext>
                  </a:extLst>
                </a:gridCol>
              </a:tblGrid>
              <a:tr h="105933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422C16"/>
                          </a:solidFill>
                        </a:rPr>
                        <a:t>Learning Outcomes</a:t>
                      </a:r>
                    </a:p>
                  </a:txBody>
                  <a:tcPr marT="45731" marB="457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422C16"/>
                          </a:solidFill>
                        </a:rPr>
                        <a:t>Alternative Assessment Methods</a:t>
                      </a:r>
                    </a:p>
                  </a:txBody>
                  <a:tcPr marT="45731" marB="457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422C16"/>
                          </a:solidFill>
                        </a:rPr>
                        <a:t>Assessment tools</a:t>
                      </a:r>
                    </a:p>
                  </a:txBody>
                  <a:tcPr marT="45731" marB="457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422C16"/>
                          </a:solidFill>
                        </a:rPr>
                        <a:t>Transformative Learning activities</a:t>
                      </a:r>
                    </a:p>
                  </a:txBody>
                  <a:tcPr marT="45731" marB="457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422C16"/>
                          </a:solidFill>
                        </a:rPr>
                        <a:t>Online Platform</a:t>
                      </a:r>
                    </a:p>
                  </a:txBody>
                  <a:tcPr marT="45731" marB="45731"/>
                </a:tc>
                <a:extLst>
                  <a:ext uri="{0D108BD9-81ED-4DB2-BD59-A6C34878D82A}">
                    <a16:rowId xmlns:a16="http://schemas.microsoft.com/office/drawing/2014/main" val="791736526"/>
                  </a:ext>
                </a:extLst>
              </a:tr>
              <a:tr h="137200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422C16"/>
                          </a:solidFill>
                        </a:rPr>
                        <a:t>Students should be able to apply and conduct in a group, the research using a valid instrument</a:t>
                      </a:r>
                    </a:p>
                    <a:p>
                      <a:endParaRPr lang="en-US" sz="1400" dirty="0"/>
                    </a:p>
                  </a:txBody>
                  <a:tcPr marT="45731" marB="45731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Research proposal, review of literature, interview script,</a:t>
                      </a:r>
                    </a:p>
                  </a:txBody>
                  <a:tcPr marT="45731" marB="45731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Rubric, answer scheme, checklist, </a:t>
                      </a:r>
                    </a:p>
                  </a:txBody>
                  <a:tcPr marT="45731" marB="45731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Mini scale research, Case study, interview, group discussion </a:t>
                      </a:r>
                    </a:p>
                  </a:txBody>
                  <a:tcPr marT="45731" marB="45731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UTM E-learning</a:t>
                      </a:r>
                    </a:p>
                    <a:p>
                      <a:r>
                        <a:rPr lang="en-US" sz="1400" dirty="0"/>
                        <a:t>Moodle Assignment</a:t>
                      </a:r>
                    </a:p>
                    <a:p>
                      <a:r>
                        <a:rPr lang="en-US" sz="1400" dirty="0" err="1"/>
                        <a:t>NearPod</a:t>
                      </a:r>
                      <a:r>
                        <a:rPr lang="en-US" sz="1400" dirty="0"/>
                        <a:t> </a:t>
                      </a:r>
                    </a:p>
                    <a:p>
                      <a:r>
                        <a:rPr lang="en-US" sz="1400" dirty="0" err="1"/>
                        <a:t>EdPuzzle</a:t>
                      </a:r>
                      <a:r>
                        <a:rPr lang="en-US" sz="1400" dirty="0"/>
                        <a:t>,</a:t>
                      </a:r>
                    </a:p>
                    <a:p>
                      <a:r>
                        <a:rPr lang="en-US" sz="1400" dirty="0"/>
                        <a:t>Padlet</a:t>
                      </a:r>
                    </a:p>
                    <a:p>
                      <a:r>
                        <a:rPr lang="en-US" sz="1400" dirty="0"/>
                        <a:t>Trello</a:t>
                      </a:r>
                    </a:p>
                    <a:p>
                      <a:endParaRPr lang="en-US" sz="1400" dirty="0"/>
                    </a:p>
                  </a:txBody>
                  <a:tcPr marT="45731" marB="45731"/>
                </a:tc>
                <a:extLst>
                  <a:ext uri="{0D108BD9-81ED-4DB2-BD59-A6C34878D82A}">
                    <a16:rowId xmlns:a16="http://schemas.microsoft.com/office/drawing/2014/main" val="1960649906"/>
                  </a:ext>
                </a:extLst>
              </a:tr>
              <a:tr h="20122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422C16"/>
                          </a:solidFill>
                        </a:rPr>
                        <a:t>Students should be able to analyze the information ethically, respect group members and able to take actions that involve others through e service-learning activities</a:t>
                      </a:r>
                    </a:p>
                    <a:p>
                      <a:endParaRPr lang="en-US" sz="1400" dirty="0"/>
                    </a:p>
                  </a:txBody>
                  <a:tcPr marT="45731" marB="45731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Portfolio. Observation, peer assessment</a:t>
                      </a:r>
                    </a:p>
                  </a:txBody>
                  <a:tcPr marT="45731" marB="45731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Rubric, anecdotal notes, rating scale.</a:t>
                      </a:r>
                    </a:p>
                  </a:txBody>
                  <a:tcPr marT="45731" marB="45731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Service Learning, information searching, presentation, </a:t>
                      </a:r>
                    </a:p>
                  </a:txBody>
                  <a:tcPr marT="45731" marB="45731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E-portfolio, Moodle Blog Entries, </a:t>
                      </a:r>
                      <a:r>
                        <a:rPr lang="en-US" sz="1400" dirty="0" err="1"/>
                        <a:t>Wordpress</a:t>
                      </a:r>
                      <a:r>
                        <a:rPr lang="en-US" sz="1400" dirty="0"/>
                        <a:t>,</a:t>
                      </a:r>
                    </a:p>
                    <a:p>
                      <a:r>
                        <a:rPr lang="en-US" sz="1400" dirty="0"/>
                        <a:t>Blogger </a:t>
                      </a:r>
                    </a:p>
                    <a:p>
                      <a:r>
                        <a:rPr lang="en-US" sz="1400" dirty="0" err="1"/>
                        <a:t>EduBlog</a:t>
                      </a:r>
                      <a:endParaRPr lang="en-US" sz="1400" dirty="0"/>
                    </a:p>
                  </a:txBody>
                  <a:tcPr marT="45731" marB="45731"/>
                </a:tc>
                <a:extLst>
                  <a:ext uri="{0D108BD9-81ED-4DB2-BD59-A6C34878D82A}">
                    <a16:rowId xmlns:a16="http://schemas.microsoft.com/office/drawing/2014/main" val="1322042598"/>
                  </a:ext>
                </a:extLst>
              </a:tr>
            </a:tbl>
          </a:graphicData>
        </a:graphic>
      </p:graphicFrame>
      <p:sp>
        <p:nvSpPr>
          <p:cNvPr id="21529" name="Title 1">
            <a:extLst>
              <a:ext uri="{FF2B5EF4-FFF2-40B4-BE49-F238E27FC236}">
                <a16:creationId xmlns:a16="http://schemas.microsoft.com/office/drawing/2014/main" id="{1EC39F0C-6875-47B6-BBE9-2B0F1C526619}"/>
              </a:ext>
            </a:extLst>
          </p:cNvPr>
          <p:cNvSpPr txBox="1">
            <a:spLocks/>
          </p:cNvSpPr>
          <p:nvPr/>
        </p:nvSpPr>
        <p:spPr bwMode="auto">
          <a:xfrm>
            <a:off x="-5029200" y="1676400"/>
            <a:ext cx="6562726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1530" name="Picture 4">
            <a:extLst>
              <a:ext uri="{FF2B5EF4-FFF2-40B4-BE49-F238E27FC236}">
                <a16:creationId xmlns:a16="http://schemas.microsoft.com/office/drawing/2014/main" id="{24509A69-85E0-490D-84BC-E18B408D58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775" y="0"/>
            <a:ext cx="26892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1" name="Picture 6">
            <a:extLst>
              <a:ext uri="{FF2B5EF4-FFF2-40B4-BE49-F238E27FC236}">
                <a16:creationId xmlns:a16="http://schemas.microsoft.com/office/drawing/2014/main" id="{F7BCC35C-57F8-41F6-9161-78E28BCCA7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43675"/>
            <a:ext cx="9144000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671FA-FC7A-449B-BD74-99A29B2A1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1010" y="76200"/>
            <a:ext cx="6563072" cy="563562"/>
          </a:xfrm>
        </p:spPr>
        <p:txBody>
          <a:bodyPr/>
          <a:lstStyle/>
          <a:p>
            <a:r>
              <a:rPr lang="en-MY" dirty="0"/>
              <a:t>What lecturers should do?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2E9061-2104-4251-BD6E-F7CC140D5E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374478"/>
            <a:ext cx="8229600" cy="4525963"/>
          </a:xfrm>
        </p:spPr>
        <p:txBody>
          <a:bodyPr/>
          <a:lstStyle/>
          <a:p>
            <a:r>
              <a:rPr lang="en-MY" dirty="0">
                <a:solidFill>
                  <a:srgbClr val="FF0000"/>
                </a:solidFill>
              </a:rPr>
              <a:t>Plan the Lesson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C00D3B5-F971-4200-A233-14C6CD86E5B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04800" y="1066800"/>
          <a:ext cx="8458200" cy="530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3453042961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4119112625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4126122672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7591752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MY" dirty="0"/>
                        <a:t>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dirty="0"/>
                        <a:t>Activities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dirty="0"/>
                        <a:t>Online Tools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dirty="0"/>
                        <a:t>Assessment Tools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14268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MY" sz="1400" dirty="0"/>
                        <a:t>Week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1400" dirty="0"/>
                        <a:t>Briefing and distribute course information, forming group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1400" dirty="0"/>
                        <a:t>UTM E-learning </a:t>
                      </a:r>
                    </a:p>
                    <a:p>
                      <a:r>
                        <a:rPr lang="en-MY" sz="1400" dirty="0"/>
                        <a:t>BBB/ </a:t>
                      </a:r>
                      <a:r>
                        <a:rPr lang="en-MY" sz="1400" dirty="0" err="1"/>
                        <a:t>Webex</a:t>
                      </a:r>
                      <a:r>
                        <a:rPr lang="en-MY" sz="1400" dirty="0"/>
                        <a:t> / Zoom/</a:t>
                      </a:r>
                      <a:r>
                        <a:rPr lang="en-MY" sz="1400" dirty="0" err="1"/>
                        <a:t>Whatsapp</a:t>
                      </a:r>
                      <a:endParaRPr lang="en-MY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400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246050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MY" sz="1400" dirty="0"/>
                        <a:t>Week 2 to Week 5</a:t>
                      </a:r>
                    </a:p>
                    <a:p>
                      <a:endParaRPr lang="en-MY" sz="1400" dirty="0"/>
                    </a:p>
                    <a:p>
                      <a:endParaRPr lang="en-MY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1400" dirty="0"/>
                        <a:t>Online Class</a:t>
                      </a:r>
                    </a:p>
                    <a:p>
                      <a:r>
                        <a:rPr lang="en-MY" sz="1400" dirty="0"/>
                        <a:t>Online formative Assessment (Reflection)</a:t>
                      </a:r>
                    </a:p>
                    <a:p>
                      <a:r>
                        <a:rPr lang="en-MY" sz="1400" dirty="0"/>
                        <a:t>Online task progress report (Draft 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1400" dirty="0"/>
                        <a:t>UTM E-learning/</a:t>
                      </a:r>
                      <a:r>
                        <a:rPr lang="en-MY" sz="1400" dirty="0" err="1"/>
                        <a:t>Whatsapp</a:t>
                      </a:r>
                      <a:endParaRPr lang="en-MY" sz="1400" dirty="0"/>
                    </a:p>
                    <a:p>
                      <a:r>
                        <a:rPr lang="en-MY" sz="1400" dirty="0"/>
                        <a:t>BBB/ </a:t>
                      </a:r>
                      <a:r>
                        <a:rPr lang="en-MY" sz="1400" dirty="0" err="1"/>
                        <a:t>Webex</a:t>
                      </a:r>
                      <a:r>
                        <a:rPr lang="en-MY" sz="1400" dirty="0"/>
                        <a:t> / Zoom</a:t>
                      </a:r>
                    </a:p>
                    <a:p>
                      <a:r>
                        <a:rPr lang="en-MY" sz="1400" dirty="0"/>
                        <a:t>Kahoot/ Padlet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1400" dirty="0"/>
                        <a:t>Rubric for reflection</a:t>
                      </a:r>
                    </a:p>
                    <a:p>
                      <a:r>
                        <a:rPr lang="en-MY" sz="1400" dirty="0"/>
                        <a:t>Rubric for project report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02350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MY" sz="1400" dirty="0"/>
                        <a:t>Week 6 to week 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1400" dirty="0"/>
                        <a:t>Online Class</a:t>
                      </a:r>
                    </a:p>
                    <a:p>
                      <a:r>
                        <a:rPr lang="en-MY" sz="1400" dirty="0"/>
                        <a:t>Online formative Assessment (online presentation)</a:t>
                      </a:r>
                    </a:p>
                    <a:p>
                      <a:r>
                        <a:rPr lang="en-MY" sz="1400" dirty="0"/>
                        <a:t>Online task progress report (Draft 2)</a:t>
                      </a:r>
                    </a:p>
                    <a:p>
                      <a:endParaRPr lang="en-MY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1400" dirty="0"/>
                        <a:t>UTM E-learning/</a:t>
                      </a:r>
                      <a:r>
                        <a:rPr lang="en-MY" sz="1400" dirty="0" err="1"/>
                        <a:t>Whatsapp</a:t>
                      </a:r>
                      <a:endParaRPr lang="en-MY" sz="1400" dirty="0"/>
                    </a:p>
                    <a:p>
                      <a:r>
                        <a:rPr lang="en-MY" sz="1400" dirty="0"/>
                        <a:t>BBB/ </a:t>
                      </a:r>
                      <a:r>
                        <a:rPr lang="en-MY" sz="1400" dirty="0" err="1"/>
                        <a:t>Webex</a:t>
                      </a:r>
                      <a:r>
                        <a:rPr lang="en-MY" sz="1400" dirty="0"/>
                        <a:t> / Zoom</a:t>
                      </a:r>
                    </a:p>
                    <a:p>
                      <a:r>
                        <a:rPr lang="en-MY" sz="1400" dirty="0"/>
                        <a:t>Kahoot/ Padlet</a:t>
                      </a:r>
                    </a:p>
                    <a:p>
                      <a:endParaRPr lang="en-MY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1400" dirty="0"/>
                        <a:t>Rubric for online presentation</a:t>
                      </a:r>
                    </a:p>
                    <a:p>
                      <a:r>
                        <a:rPr lang="en-MY" sz="1400" dirty="0"/>
                        <a:t>Rubric for project report</a:t>
                      </a:r>
                    </a:p>
                    <a:p>
                      <a:endParaRPr lang="en-MY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68858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MY" sz="1400" dirty="0"/>
                        <a:t>Week 10 to Week 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1400" dirty="0"/>
                        <a:t>Project implementation (can be formative or summative)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400" dirty="0"/>
                        <a:t>Online task progress report (Draft 3)</a:t>
                      </a:r>
                    </a:p>
                    <a:p>
                      <a:endParaRPr lang="en-MY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1400" dirty="0"/>
                        <a:t>Online platform chosen by students</a:t>
                      </a:r>
                    </a:p>
                    <a:p>
                      <a:r>
                        <a:rPr lang="en-MY" sz="1400" dirty="0"/>
                        <a:t>Upload the evidence (video screen cast)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1400" dirty="0"/>
                        <a:t>Rubric for e-service learning project</a:t>
                      </a:r>
                    </a:p>
                    <a:p>
                      <a:endParaRPr lang="en-MY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08811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MY" sz="1400" dirty="0"/>
                        <a:t>Week 14 –Week 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1400" dirty="0"/>
                        <a:t>Assignment Submission (can be formative or summative)</a:t>
                      </a:r>
                    </a:p>
                    <a:p>
                      <a:r>
                        <a:rPr lang="en-MY" sz="1400" dirty="0"/>
                        <a:t>Online Presentation (Summative Assessment</a:t>
                      </a:r>
                    </a:p>
                    <a:p>
                      <a:endParaRPr lang="en-MY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1400" dirty="0"/>
                        <a:t>UTM E-learning </a:t>
                      </a:r>
                    </a:p>
                    <a:p>
                      <a:r>
                        <a:rPr lang="en-MY" sz="1400" dirty="0"/>
                        <a:t>BBB/ </a:t>
                      </a:r>
                      <a:r>
                        <a:rPr lang="en-MY" sz="1400" dirty="0" err="1"/>
                        <a:t>Webex</a:t>
                      </a:r>
                      <a:r>
                        <a:rPr lang="en-MY" sz="1400" dirty="0"/>
                        <a:t> / Zoom/</a:t>
                      </a:r>
                      <a:r>
                        <a:rPr lang="en-MY" sz="1400" dirty="0" err="1"/>
                        <a:t>Whatsapp</a:t>
                      </a:r>
                      <a:endParaRPr lang="en-MY" sz="1400" dirty="0"/>
                    </a:p>
                    <a:p>
                      <a:endParaRPr lang="en-MY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1400" dirty="0"/>
                        <a:t>Rubric for online presentation</a:t>
                      </a:r>
                    </a:p>
                    <a:p>
                      <a:r>
                        <a:rPr lang="en-MY" sz="1400" dirty="0"/>
                        <a:t>Rubric for project report</a:t>
                      </a:r>
                    </a:p>
                    <a:p>
                      <a:endParaRPr lang="en-MY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56675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825167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B42B1220-5F09-421D-BC19-9CB484CA8B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341438"/>
            <a:ext cx="8229600" cy="1143000"/>
          </a:xfrm>
        </p:spPr>
        <p:txBody>
          <a:bodyPr/>
          <a:lstStyle/>
          <a:p>
            <a:r>
              <a:rPr lang="en-US" altLang="en-US" sz="2800" dirty="0">
                <a:solidFill>
                  <a:srgbClr val="FFFF00"/>
                </a:solidFill>
              </a:rPr>
              <a:t>CYCLE OF ALTERNATIVE ASSESSMENT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6D6019-FAFF-4469-B570-FA3E783B4C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332356"/>
            <a:ext cx="8229600" cy="4525962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sz="2800" dirty="0">
                <a:solidFill>
                  <a:srgbClr val="FF0000"/>
                </a:solidFill>
              </a:rPr>
              <a:t>4.  Monitor students progress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en-US" sz="2800" dirty="0">
                <a:solidFill>
                  <a:schemeClr val="bg1"/>
                </a:solidFill>
              </a:rPr>
              <a:t>Advisable to do more than three times (for formative)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en-US" sz="2800" dirty="0">
                <a:solidFill>
                  <a:schemeClr val="bg1"/>
                </a:solidFill>
              </a:rPr>
              <a:t>Assessment for learning (formative)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en-US" sz="2800" dirty="0">
                <a:solidFill>
                  <a:schemeClr val="bg1"/>
                </a:solidFill>
              </a:rPr>
              <a:t>Scaffold the summative assessment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en-US" sz="2800" dirty="0">
                <a:solidFill>
                  <a:schemeClr val="bg1"/>
                </a:solidFill>
              </a:rPr>
              <a:t>As an evidence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en-US" sz="2800" dirty="0">
                <a:solidFill>
                  <a:schemeClr val="bg1"/>
                </a:solidFill>
              </a:rPr>
              <a:t>Write the name, date and some narrative notes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FontTx/>
              <a:buNone/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2533" name="Picture 4">
            <a:extLst>
              <a:ext uri="{FF2B5EF4-FFF2-40B4-BE49-F238E27FC236}">
                <a16:creationId xmlns:a16="http://schemas.microsoft.com/office/drawing/2014/main" id="{FA46E263-04EE-4320-A0D5-630FAEF2FF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775" y="0"/>
            <a:ext cx="26892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5">
            <a:extLst>
              <a:ext uri="{FF2B5EF4-FFF2-40B4-BE49-F238E27FC236}">
                <a16:creationId xmlns:a16="http://schemas.microsoft.com/office/drawing/2014/main" id="{C0B31D83-DC56-4CE1-9D60-960C3F85C2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43675"/>
            <a:ext cx="9144000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E6F5283-3345-449A-B9D6-7556C9575A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1447800"/>
            <a:ext cx="8046156" cy="4525963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D6CF6D4-E76A-4888-9993-3EF349ABE5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12737"/>
            <a:ext cx="8229600" cy="1143000"/>
          </a:xfrm>
        </p:spPr>
        <p:txBody>
          <a:bodyPr/>
          <a:lstStyle/>
          <a:p>
            <a:r>
              <a:rPr lang="en-US" altLang="en-US" sz="2800" dirty="0">
                <a:solidFill>
                  <a:srgbClr val="FFFF00"/>
                </a:solidFill>
              </a:rPr>
              <a:t>EXAMPLE </a:t>
            </a:r>
          </a:p>
        </p:txBody>
      </p:sp>
    </p:spTree>
    <p:extLst>
      <p:ext uri="{BB962C8B-B14F-4D97-AF65-F5344CB8AC3E}">
        <p14:creationId xmlns:p14="http://schemas.microsoft.com/office/powerpoint/2010/main" val="104390245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4CB40-C02A-4C8D-AA7B-360BF8EEB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>
                <a:solidFill>
                  <a:srgbClr val="FFFF00"/>
                </a:solidFill>
              </a:rPr>
              <a:t>EXAMPLE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E7D949C-CDD4-4E9D-B16D-ADE4905E35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8922" y="1600200"/>
            <a:ext cx="8046156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30799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22B3BD2-3806-4B4B-822C-B0D83672DE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04800"/>
            <a:ext cx="5306505" cy="2667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CC703FD-D687-46A8-A923-1723BCFA12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3124200"/>
            <a:ext cx="4581525" cy="25705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816B7BC-533D-4511-9835-911EC0BC77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5400" y="1450658"/>
            <a:ext cx="3581400" cy="22831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697E5DB-9A7C-4B94-9CB4-91C50AC72B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6200" y="3733801"/>
            <a:ext cx="3496755" cy="2806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30576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3A15C-A7F0-48F9-B83F-287931736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0" y="76200"/>
            <a:ext cx="6563072" cy="487362"/>
          </a:xfrm>
        </p:spPr>
        <p:txBody>
          <a:bodyPr/>
          <a:lstStyle/>
          <a:p>
            <a:r>
              <a:rPr lang="en-MY" dirty="0">
                <a:solidFill>
                  <a:srgbClr val="FF0000"/>
                </a:solidFill>
              </a:rPr>
              <a:t>GUIDELINES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A97BD0-F6CF-4978-B69C-60CF2E21F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MY" sz="2600" dirty="0"/>
              <a:t>Make sure the alternative assessment can measure the course learning outcomes and program learning outcomes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MY" sz="2600" dirty="0"/>
              <a:t>The task must be performance based and involve high order thinking skills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MY" sz="2600" dirty="0"/>
              <a:t>Choose the online platform that user friendly, easy to access and can capture evidence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MY" sz="2600" dirty="0"/>
              <a:t>Choose the online assessment tools that has validity, reliability and fairness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MY" sz="2600" dirty="0"/>
              <a:t>Share the rubric with the students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MY" sz="2600" dirty="0"/>
              <a:t>Do monitoring more than one time  for Formative assessment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MY" sz="2600" dirty="0"/>
              <a:t>Do analysis and CQI</a:t>
            </a:r>
          </a:p>
          <a:p>
            <a:pPr marL="0" indent="0">
              <a:buNone/>
            </a:pP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25005749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01548-19EE-4869-89DB-2FDD98A64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3728" y="28098"/>
            <a:ext cx="6563072" cy="1143000"/>
          </a:xfrm>
        </p:spPr>
        <p:txBody>
          <a:bodyPr/>
          <a:lstStyle/>
          <a:p>
            <a:r>
              <a:rPr lang="en-MY" dirty="0"/>
              <a:t>CRITERIA OF ASSESSMENT TASK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62ACFF-51F6-4A24-A6A9-A42A191B4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4525963"/>
          </a:xfrm>
        </p:spPr>
        <p:txBody>
          <a:bodyPr/>
          <a:lstStyle/>
          <a:p>
            <a:r>
              <a:rPr lang="en-MY" dirty="0"/>
              <a:t>Measuring </a:t>
            </a:r>
            <a:r>
              <a:rPr lang="en-MY" dirty="0">
                <a:solidFill>
                  <a:srgbClr val="FF0000"/>
                </a:solidFill>
              </a:rPr>
              <a:t>high order</a:t>
            </a:r>
            <a:r>
              <a:rPr lang="en-MY" dirty="0"/>
              <a:t> thinking skills in cognitive level (Applying), at least Mechanisms skills in psychomotor and Valuing level in affective</a:t>
            </a:r>
          </a:p>
          <a:p>
            <a:r>
              <a:rPr lang="en-MY" dirty="0"/>
              <a:t>Measuring more than declarative knowledge (</a:t>
            </a:r>
            <a:r>
              <a:rPr lang="en-MY" dirty="0">
                <a:solidFill>
                  <a:srgbClr val="FF0000"/>
                </a:solidFill>
              </a:rPr>
              <a:t>functional/ procedural </a:t>
            </a:r>
            <a:r>
              <a:rPr lang="en-MY" dirty="0"/>
              <a:t> knowledge). So its measuring more on applied proficiency more than it measures knowledge</a:t>
            </a:r>
          </a:p>
          <a:p>
            <a:r>
              <a:rPr lang="en-MY" dirty="0"/>
              <a:t>Need </a:t>
            </a:r>
            <a:r>
              <a:rPr lang="en-MY" dirty="0">
                <a:solidFill>
                  <a:srgbClr val="FF0000"/>
                </a:solidFill>
              </a:rPr>
              <a:t>evidence and support resources / materials </a:t>
            </a:r>
            <a:r>
              <a:rPr lang="en-MY" dirty="0"/>
              <a:t>in performing task (not only can answer using logic).</a:t>
            </a:r>
          </a:p>
          <a:p>
            <a:r>
              <a:rPr lang="en-MY" dirty="0">
                <a:solidFill>
                  <a:srgbClr val="FF0000"/>
                </a:solidFill>
              </a:rPr>
              <a:t>Human judgment </a:t>
            </a:r>
            <a:r>
              <a:rPr lang="en-MY" dirty="0"/>
              <a:t>in marking (subject matter expert)</a:t>
            </a:r>
          </a:p>
          <a:p>
            <a:r>
              <a:rPr lang="en-MY" dirty="0"/>
              <a:t>Can prove the process of doing (E.g. : Reflection)</a:t>
            </a:r>
          </a:p>
        </p:txBody>
      </p:sp>
    </p:spTree>
    <p:extLst>
      <p:ext uri="{BB962C8B-B14F-4D97-AF65-F5344CB8AC3E}">
        <p14:creationId xmlns:p14="http://schemas.microsoft.com/office/powerpoint/2010/main" val="202871956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779E3-F15D-4E80-9793-3266C8EB8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76200"/>
            <a:ext cx="8153400" cy="1143000"/>
          </a:xfrm>
        </p:spPr>
        <p:txBody>
          <a:bodyPr/>
          <a:lstStyle/>
          <a:p>
            <a:r>
              <a:rPr lang="en-MY" dirty="0"/>
              <a:t>EXAMPLE 1 (SUMMATIVE ASSESSMENT)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CBAB21C-C116-4AF1-B8F9-229C3B12EA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2912355"/>
              </p:ext>
            </p:extLst>
          </p:nvPr>
        </p:nvGraphicFramePr>
        <p:xfrm>
          <a:off x="457200" y="1066800"/>
          <a:ext cx="8229600" cy="5125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505033193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33016690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MY" dirty="0"/>
                        <a:t>TRADITIONAL HOTS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dirty="0"/>
                        <a:t>ALTERNATIVE ASSESSMENT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4183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MY" dirty="0"/>
                        <a:t>1. Create one conceptual framework from the given articles and justify either the variables are appropriate to be the independent variables, dependent variables and mediator / moderator variables                                       (15 marks)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dirty="0"/>
                        <a:t>1. </a:t>
                      </a:r>
                      <a:r>
                        <a:rPr lang="en-US" dirty="0"/>
                        <a:t>You want to investigate the preference of UTM lecturers’ working from home. Do a 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meta-analysis</a:t>
                      </a:r>
                      <a:r>
                        <a:rPr lang="en-US" dirty="0"/>
                        <a:t> to find the valid conceptual definition, construct formation and operational definition in measuring the preference. Choose 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one appropriate motivation theory </a:t>
                      </a:r>
                      <a:r>
                        <a:rPr lang="en-US" dirty="0"/>
                        <a:t>by comparing with other two theories from different scholars. Finally using your own 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reflection</a:t>
                      </a:r>
                      <a:r>
                        <a:rPr lang="en-US" dirty="0"/>
                        <a:t>,  value how important the process of systematic literature review in producing valid research findings. </a:t>
                      </a:r>
                      <a:r>
                        <a:rPr lang="en-MY" dirty="0">
                          <a:solidFill>
                            <a:schemeClr val="tx1"/>
                          </a:solidFill>
                        </a:rPr>
                        <a:t>Please upload the materials as an evidence</a:t>
                      </a:r>
                    </a:p>
                    <a:p>
                      <a:endParaRPr lang="en-MY" dirty="0">
                        <a:solidFill>
                          <a:schemeClr val="tx1"/>
                        </a:solidFill>
                      </a:endParaRPr>
                    </a:p>
                    <a:p>
                      <a:pPr algn="r"/>
                      <a:r>
                        <a:rPr lang="en-MY" dirty="0">
                          <a:solidFill>
                            <a:schemeClr val="tx1"/>
                          </a:solidFill>
                        </a:rPr>
                        <a:t>(30 marks)</a:t>
                      </a:r>
                    </a:p>
                    <a:p>
                      <a:endParaRPr lang="en-MY" dirty="0">
                        <a:solidFill>
                          <a:schemeClr val="tx1"/>
                        </a:solidFill>
                      </a:endParaRPr>
                    </a:p>
                    <a:p>
                      <a:endParaRPr lang="en-MY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22467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89828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:a16="http://schemas.microsoft.com/office/drawing/2014/main" id="{58C54CE1-209F-4F0A-9B7C-EC71F7DDDCF8}"/>
              </a:ext>
            </a:extLst>
          </p:cNvPr>
          <p:cNvGrpSpPr/>
          <p:nvPr/>
        </p:nvGrpSpPr>
        <p:grpSpPr>
          <a:xfrm>
            <a:off x="152401" y="152400"/>
            <a:ext cx="8229600" cy="5826842"/>
            <a:chOff x="685800" y="200369"/>
            <a:chExt cx="8229600" cy="5826842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0874ADDE-805B-4C06-B88F-F622FB20037A}"/>
                </a:ext>
              </a:extLst>
            </p:cNvPr>
            <p:cNvSpPr/>
            <p:nvPr/>
          </p:nvSpPr>
          <p:spPr>
            <a:xfrm>
              <a:off x="3657600" y="200369"/>
              <a:ext cx="2209800" cy="762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MY" dirty="0"/>
                <a:t>ASSESSMENT</a:t>
              </a:r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A6792238-929E-4007-9828-5270CE286A38}"/>
                </a:ext>
              </a:extLst>
            </p:cNvPr>
            <p:cNvSpPr/>
            <p:nvPr/>
          </p:nvSpPr>
          <p:spPr>
            <a:xfrm>
              <a:off x="6705600" y="1672865"/>
              <a:ext cx="2209800" cy="762000"/>
            </a:xfrm>
            <a:prstGeom prst="round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MY" dirty="0"/>
                <a:t>SUMMATIVE</a:t>
              </a:r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F6766653-86A2-4B92-84FB-56F1D618425E}"/>
                </a:ext>
              </a:extLst>
            </p:cNvPr>
            <p:cNvSpPr/>
            <p:nvPr/>
          </p:nvSpPr>
          <p:spPr>
            <a:xfrm>
              <a:off x="685800" y="1638300"/>
              <a:ext cx="2209800" cy="762000"/>
            </a:xfrm>
            <a:prstGeom prst="round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MY" dirty="0"/>
                <a:t>FORMATIVE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78E411FB-66FF-4034-92C4-CAF142471483}"/>
                </a:ext>
              </a:extLst>
            </p:cNvPr>
            <p:cNvSpPr/>
            <p:nvPr/>
          </p:nvSpPr>
          <p:spPr>
            <a:xfrm>
              <a:off x="4953000" y="3461208"/>
              <a:ext cx="2209800" cy="762000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MY" dirty="0"/>
                <a:t>ALTERNATIVE</a:t>
              </a:r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9DCAB584-7D49-4663-83E6-61CC150775EA}"/>
                </a:ext>
              </a:extLst>
            </p:cNvPr>
            <p:cNvSpPr/>
            <p:nvPr/>
          </p:nvSpPr>
          <p:spPr>
            <a:xfrm>
              <a:off x="2667000" y="3461208"/>
              <a:ext cx="2209800" cy="762000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MY" dirty="0"/>
                <a:t>TRADITIONAL</a:t>
              </a: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510B40F3-A93D-4A85-B42A-11479731F779}"/>
                </a:ext>
              </a:extLst>
            </p:cNvPr>
            <p:cNvSpPr/>
            <p:nvPr/>
          </p:nvSpPr>
          <p:spPr>
            <a:xfrm>
              <a:off x="5015453" y="5257381"/>
              <a:ext cx="2209800" cy="762000"/>
            </a:xfrm>
            <a:prstGeom prst="round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MY" dirty="0"/>
                <a:t>ONLINE</a:t>
              </a: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B1075341-D82D-4931-A92C-973D9AB1C85F}"/>
                </a:ext>
              </a:extLst>
            </p:cNvPr>
            <p:cNvSpPr/>
            <p:nvPr/>
          </p:nvSpPr>
          <p:spPr>
            <a:xfrm>
              <a:off x="2789155" y="5265211"/>
              <a:ext cx="2209800" cy="762000"/>
            </a:xfrm>
            <a:prstGeom prst="round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MY" dirty="0"/>
                <a:t>OFFLINE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00F1643-693A-47B9-B345-F5F48D49AFBA}"/>
                </a:ext>
              </a:extLst>
            </p:cNvPr>
            <p:cNvCxnSpPr>
              <a:stCxn id="4" idx="2"/>
            </p:cNvCxnSpPr>
            <p:nvPr/>
          </p:nvCxnSpPr>
          <p:spPr>
            <a:xfrm>
              <a:off x="4762500" y="962369"/>
              <a:ext cx="0" cy="333031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F140B4A1-A7B7-4BA2-8614-FF17FB9029C2}"/>
                </a:ext>
              </a:extLst>
            </p:cNvPr>
            <p:cNvCxnSpPr>
              <a:cxnSpLocks/>
            </p:cNvCxnSpPr>
            <p:nvPr/>
          </p:nvCxnSpPr>
          <p:spPr>
            <a:xfrm>
              <a:off x="1524000" y="1295400"/>
              <a:ext cx="6400800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51C8B752-E121-446B-963F-8C3F29A2584A}"/>
                </a:ext>
              </a:extLst>
            </p:cNvPr>
            <p:cNvCxnSpPr>
              <a:cxnSpLocks/>
            </p:cNvCxnSpPr>
            <p:nvPr/>
          </p:nvCxnSpPr>
          <p:spPr>
            <a:xfrm>
              <a:off x="1524000" y="1295400"/>
              <a:ext cx="0" cy="34290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40784636-C3C4-4A1E-81A5-0387A00F43B9}"/>
                </a:ext>
              </a:extLst>
            </p:cNvPr>
            <p:cNvCxnSpPr>
              <a:cxnSpLocks/>
            </p:cNvCxnSpPr>
            <p:nvPr/>
          </p:nvCxnSpPr>
          <p:spPr>
            <a:xfrm>
              <a:off x="7924800" y="1295400"/>
              <a:ext cx="0" cy="377465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64FC9D9F-0C35-4B46-A073-43C1CA4D28FD}"/>
                </a:ext>
              </a:extLst>
            </p:cNvPr>
            <p:cNvCxnSpPr>
              <a:cxnSpLocks/>
            </p:cNvCxnSpPr>
            <p:nvPr/>
          </p:nvCxnSpPr>
          <p:spPr>
            <a:xfrm>
              <a:off x="1578990" y="2400300"/>
              <a:ext cx="0" cy="333031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0B271520-FC1E-45F9-A3C2-51FE6E934521}"/>
                </a:ext>
              </a:extLst>
            </p:cNvPr>
            <p:cNvCxnSpPr>
              <a:cxnSpLocks/>
            </p:cNvCxnSpPr>
            <p:nvPr/>
          </p:nvCxnSpPr>
          <p:spPr>
            <a:xfrm>
              <a:off x="8001000" y="2434865"/>
              <a:ext cx="0" cy="333031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45254508-A511-4D28-9761-7348803815AE}"/>
                </a:ext>
              </a:extLst>
            </p:cNvPr>
            <p:cNvCxnSpPr>
              <a:cxnSpLocks/>
            </p:cNvCxnSpPr>
            <p:nvPr/>
          </p:nvCxnSpPr>
          <p:spPr>
            <a:xfrm>
              <a:off x="1578990" y="2754541"/>
              <a:ext cx="6400800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B7358C28-68E5-43A7-B03F-8FAE65DA8ED2}"/>
                </a:ext>
              </a:extLst>
            </p:cNvPr>
            <p:cNvCxnSpPr/>
            <p:nvPr/>
          </p:nvCxnSpPr>
          <p:spPr>
            <a:xfrm>
              <a:off x="4822203" y="2767896"/>
              <a:ext cx="0" cy="333031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5E12B931-3827-49B8-AB7D-B7130C5F043D}"/>
                </a:ext>
              </a:extLst>
            </p:cNvPr>
            <p:cNvCxnSpPr>
              <a:cxnSpLocks/>
            </p:cNvCxnSpPr>
            <p:nvPr/>
          </p:nvCxnSpPr>
          <p:spPr>
            <a:xfrm>
              <a:off x="3657600" y="3100927"/>
              <a:ext cx="2448612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9D83EB1B-7815-4D01-B4A5-A1D273D439A1}"/>
                </a:ext>
              </a:extLst>
            </p:cNvPr>
            <p:cNvCxnSpPr/>
            <p:nvPr/>
          </p:nvCxnSpPr>
          <p:spPr>
            <a:xfrm>
              <a:off x="3657600" y="3100927"/>
              <a:ext cx="0" cy="36028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D73B16F4-889E-4E11-A896-3C3A29D78CAF}"/>
                </a:ext>
              </a:extLst>
            </p:cNvPr>
            <p:cNvCxnSpPr/>
            <p:nvPr/>
          </p:nvCxnSpPr>
          <p:spPr>
            <a:xfrm>
              <a:off x="6078325" y="3131318"/>
              <a:ext cx="0" cy="36028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552033C5-A9E8-4D15-A9C3-327FD279AFBE}"/>
                </a:ext>
              </a:extLst>
            </p:cNvPr>
            <p:cNvCxnSpPr/>
            <p:nvPr/>
          </p:nvCxnSpPr>
          <p:spPr>
            <a:xfrm>
              <a:off x="3687059" y="4223208"/>
              <a:ext cx="0" cy="333031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9925C016-47D2-4429-8ADF-EC3C68F87E68}"/>
                </a:ext>
              </a:extLst>
            </p:cNvPr>
            <p:cNvCxnSpPr/>
            <p:nvPr/>
          </p:nvCxnSpPr>
          <p:spPr>
            <a:xfrm>
              <a:off x="6099535" y="4231038"/>
              <a:ext cx="0" cy="333031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6066A0F5-B75D-468B-94EC-7A59A2CB6337}"/>
                </a:ext>
              </a:extLst>
            </p:cNvPr>
            <p:cNvCxnSpPr>
              <a:cxnSpLocks/>
            </p:cNvCxnSpPr>
            <p:nvPr/>
          </p:nvCxnSpPr>
          <p:spPr>
            <a:xfrm>
              <a:off x="3687452" y="4564069"/>
              <a:ext cx="2448612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9025CA98-575E-4874-A406-8AC8059D0A43}"/>
                </a:ext>
              </a:extLst>
            </p:cNvPr>
            <p:cNvCxnSpPr/>
            <p:nvPr/>
          </p:nvCxnSpPr>
          <p:spPr>
            <a:xfrm>
              <a:off x="4911758" y="4564069"/>
              <a:ext cx="0" cy="333031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D6EED996-F265-44E6-8176-E3CE8028922A}"/>
                </a:ext>
              </a:extLst>
            </p:cNvPr>
            <p:cNvCxnSpPr>
              <a:cxnSpLocks/>
            </p:cNvCxnSpPr>
            <p:nvPr/>
          </p:nvCxnSpPr>
          <p:spPr>
            <a:xfrm>
              <a:off x="3764437" y="4879326"/>
              <a:ext cx="2448612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AFFD1B26-9CE5-497C-9DF3-B9295F10DBCA}"/>
                </a:ext>
              </a:extLst>
            </p:cNvPr>
            <p:cNvCxnSpPr>
              <a:cxnSpLocks/>
            </p:cNvCxnSpPr>
            <p:nvPr/>
          </p:nvCxnSpPr>
          <p:spPr>
            <a:xfrm>
              <a:off x="3764437" y="4897100"/>
              <a:ext cx="7463" cy="43690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D98345EA-3111-41C0-9A21-6AD92A0E71BC}"/>
                </a:ext>
              </a:extLst>
            </p:cNvPr>
            <p:cNvCxnSpPr>
              <a:cxnSpLocks/>
            </p:cNvCxnSpPr>
            <p:nvPr/>
          </p:nvCxnSpPr>
          <p:spPr>
            <a:xfrm>
              <a:off x="6193803" y="4879325"/>
              <a:ext cx="0" cy="454675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7A69D9E2-28B6-4D7A-9AA9-2AAEE1088650}"/>
                </a:ext>
              </a:extLst>
            </p:cNvPr>
            <p:cNvSpPr txBox="1"/>
            <p:nvPr/>
          </p:nvSpPr>
          <p:spPr>
            <a:xfrm>
              <a:off x="1083871" y="2055796"/>
              <a:ext cx="14136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MY" dirty="0"/>
                <a:t>Continuously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0B0DF8C6-417D-4613-A6FB-48846D540B8E}"/>
                </a:ext>
              </a:extLst>
            </p:cNvPr>
            <p:cNvSpPr txBox="1"/>
            <p:nvPr/>
          </p:nvSpPr>
          <p:spPr>
            <a:xfrm>
              <a:off x="6781724" y="2086743"/>
              <a:ext cx="20575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MY" dirty="0"/>
                <a:t>At the end of lesson</a:t>
              </a:r>
            </a:p>
          </p:txBody>
        </p:sp>
      </p:grp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B6643CD0-FFF7-4478-9F82-DE03BD6D8368}"/>
              </a:ext>
            </a:extLst>
          </p:cNvPr>
          <p:cNvSpPr/>
          <p:nvPr/>
        </p:nvSpPr>
        <p:spPr>
          <a:xfrm>
            <a:off x="7315206" y="4856152"/>
            <a:ext cx="1319746" cy="454653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200" dirty="0"/>
              <a:t>Synchronous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4C05932C-00C5-4E6E-95AE-6004D0D358D9}"/>
              </a:ext>
            </a:extLst>
          </p:cNvPr>
          <p:cNvSpPr/>
          <p:nvPr/>
        </p:nvSpPr>
        <p:spPr>
          <a:xfrm>
            <a:off x="7315592" y="5614490"/>
            <a:ext cx="1332715" cy="454653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200" dirty="0"/>
              <a:t>Asynchronous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45627676-6FB8-4BCB-BC82-5C6CA8CE60F6}"/>
              </a:ext>
            </a:extLst>
          </p:cNvPr>
          <p:cNvCxnSpPr>
            <a:stCxn id="9" idx="3"/>
          </p:cNvCxnSpPr>
          <p:nvPr/>
        </p:nvCxnSpPr>
        <p:spPr>
          <a:xfrm>
            <a:off x="6691854" y="5590412"/>
            <a:ext cx="318546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502A0A12-A8B3-4F0C-B3F1-4DD460FE7B12}"/>
              </a:ext>
            </a:extLst>
          </p:cNvPr>
          <p:cNvCxnSpPr>
            <a:cxnSpLocks/>
          </p:cNvCxnSpPr>
          <p:nvPr/>
        </p:nvCxnSpPr>
        <p:spPr>
          <a:xfrm>
            <a:off x="6988404" y="5111595"/>
            <a:ext cx="0" cy="783123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2C4B5B3E-CDC8-4313-BD47-8CA7A9156048}"/>
              </a:ext>
            </a:extLst>
          </p:cNvPr>
          <p:cNvCxnSpPr/>
          <p:nvPr/>
        </p:nvCxnSpPr>
        <p:spPr>
          <a:xfrm>
            <a:off x="6988404" y="5123616"/>
            <a:ext cx="38100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F3C66595-BA91-4889-AA45-242B903F2038}"/>
              </a:ext>
            </a:extLst>
          </p:cNvPr>
          <p:cNvCxnSpPr/>
          <p:nvPr/>
        </p:nvCxnSpPr>
        <p:spPr>
          <a:xfrm>
            <a:off x="6977017" y="5886733"/>
            <a:ext cx="38100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015836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CDB7C541-09AD-4360-9498-1EC0069F78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882458"/>
            <a:ext cx="8229600" cy="1143000"/>
          </a:xfrm>
        </p:spPr>
        <p:txBody>
          <a:bodyPr/>
          <a:lstStyle/>
          <a:p>
            <a:r>
              <a:rPr lang="en-US" altLang="en-US" sz="2800" dirty="0">
                <a:solidFill>
                  <a:schemeClr val="bg1"/>
                </a:solidFill>
              </a:rPr>
              <a:t>PADLET!</a:t>
            </a:r>
          </a:p>
        </p:txBody>
      </p:sp>
      <p:pic>
        <p:nvPicPr>
          <p:cNvPr id="12293" name="Picture 4">
            <a:extLst>
              <a:ext uri="{FF2B5EF4-FFF2-40B4-BE49-F238E27FC236}">
                <a16:creationId xmlns:a16="http://schemas.microsoft.com/office/drawing/2014/main" id="{F3C54D71-5AE0-40A3-AFCF-B6FE78D457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775" y="0"/>
            <a:ext cx="26892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5">
            <a:extLst>
              <a:ext uri="{FF2B5EF4-FFF2-40B4-BE49-F238E27FC236}">
                <a16:creationId xmlns:a16="http://schemas.microsoft.com/office/drawing/2014/main" id="{FF267D77-BBE9-4629-A330-93027E004D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49073"/>
            <a:ext cx="9144000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61CAF5-B9DF-491B-9065-69832B136C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743200"/>
            <a:ext cx="7886700" cy="4957763"/>
          </a:xfrm>
        </p:spPr>
        <p:txBody>
          <a:bodyPr/>
          <a:lstStyle/>
          <a:p>
            <a:pPr marL="0" indent="0">
              <a:buNone/>
            </a:pPr>
            <a:r>
              <a:rPr lang="en-MY" dirty="0">
                <a:solidFill>
                  <a:schemeClr val="bg1"/>
                </a:solidFill>
              </a:rPr>
              <a:t>3- </a:t>
            </a:r>
            <a:r>
              <a:rPr lang="en-MY" dirty="0">
                <a:solidFill>
                  <a:srgbClr val="FF0000"/>
                </a:solidFill>
              </a:rPr>
              <a:t>Create </a:t>
            </a:r>
            <a:r>
              <a:rPr lang="en-MY" dirty="0">
                <a:solidFill>
                  <a:schemeClr val="bg1"/>
                </a:solidFill>
              </a:rPr>
              <a:t>an online alternative assessment question that is suitable for summative assessment.</a:t>
            </a:r>
          </a:p>
          <a:p>
            <a:pPr marL="0" indent="0">
              <a:buNone/>
            </a:pPr>
            <a:endParaRPr lang="en-MY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MY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MY" dirty="0">
                <a:solidFill>
                  <a:schemeClr val="bg1"/>
                </a:solidFill>
              </a:rPr>
              <a:t>https://padlet.com/p_adibah/1ml25n8cbuq1</a:t>
            </a:r>
            <a:endParaRPr lang="en-MY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700CAE6-E860-4A11-906D-1CDDFEC0A4B9}"/>
              </a:ext>
            </a:extLst>
          </p:cNvPr>
          <p:cNvSpPr/>
          <p:nvPr/>
        </p:nvSpPr>
        <p:spPr>
          <a:xfrm>
            <a:off x="0" y="6308726"/>
            <a:ext cx="9144000" cy="2403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MY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139781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779E3-F15D-4E80-9793-3266C8EB8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76200"/>
            <a:ext cx="8153400" cy="1143000"/>
          </a:xfrm>
        </p:spPr>
        <p:txBody>
          <a:bodyPr/>
          <a:lstStyle/>
          <a:p>
            <a:r>
              <a:rPr lang="en-MY" dirty="0"/>
              <a:t> (SUMMATIVE ASSESSMENT)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CBAB21C-C116-4AF1-B8F9-229C3B12EA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039925"/>
              </p:ext>
            </p:extLst>
          </p:nvPr>
        </p:nvGraphicFramePr>
        <p:xfrm>
          <a:off x="457200" y="1066800"/>
          <a:ext cx="8229600" cy="128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505033193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33016690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MY" dirty="0"/>
                        <a:t>TRADITIONAL HOTS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dirty="0"/>
                        <a:t>ALTERNATIVE ASSESSMENT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4183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MY" dirty="0"/>
                        <a:t>1.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dirty="0"/>
                        <a:t>1. </a:t>
                      </a:r>
                      <a:endParaRPr lang="en-MY" dirty="0">
                        <a:solidFill>
                          <a:schemeClr val="tx1"/>
                        </a:solidFill>
                      </a:endParaRPr>
                    </a:p>
                    <a:p>
                      <a:endParaRPr lang="en-MY" dirty="0">
                        <a:solidFill>
                          <a:schemeClr val="tx1"/>
                        </a:solidFill>
                      </a:endParaRPr>
                    </a:p>
                    <a:p>
                      <a:endParaRPr lang="en-MY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22467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868773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4">
            <a:extLst>
              <a:ext uri="{FF2B5EF4-FFF2-40B4-BE49-F238E27FC236}">
                <a16:creationId xmlns:a16="http://schemas.microsoft.com/office/drawing/2014/main" id="{78F4780B-10CC-4F36-B943-36F4732233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775" y="0"/>
            <a:ext cx="26892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5">
            <a:extLst>
              <a:ext uri="{FF2B5EF4-FFF2-40B4-BE49-F238E27FC236}">
                <a16:creationId xmlns:a16="http://schemas.microsoft.com/office/drawing/2014/main" id="{2777D202-607A-4B05-9B26-DA34F82970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43675"/>
            <a:ext cx="9144000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21658F6-5BDE-4FD1-B7D8-1FBF22F568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2471738"/>
            <a:ext cx="8713788" cy="3167062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GB" dirty="0">
                <a:solidFill>
                  <a:schemeClr val="bg1"/>
                </a:solidFill>
                <a:latin typeface="Arial Narrow" pitchFamily="34" charset="0"/>
              </a:rPr>
              <a:t>“Students can escape bad teaching but they cannot escape bad assessment.” (Boud,1995)</a:t>
            </a:r>
          </a:p>
          <a:p>
            <a:pPr marL="0" indent="0" eaLnBrk="1" hangingPunct="1">
              <a:buFontTx/>
              <a:buNone/>
              <a:defRPr/>
            </a:pPr>
            <a:endParaRPr lang="en-GB" dirty="0">
              <a:solidFill>
                <a:schemeClr val="bg1"/>
              </a:solidFill>
              <a:latin typeface="Arial Narrow" pitchFamily="34" charset="0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en-GB" dirty="0">
                <a:solidFill>
                  <a:schemeClr val="bg1"/>
                </a:solidFill>
                <a:latin typeface="Arial Narrow" pitchFamily="34" charset="0"/>
              </a:rPr>
              <a:t>Thus, use the valid alternative assessment to design the transformative teaching and achieve the constructive outcomes</a:t>
            </a:r>
          </a:p>
          <a:p>
            <a:pPr algn="r" eaLnBrk="1" hangingPunct="1">
              <a:buFontTx/>
              <a:buNone/>
              <a:defRPr/>
            </a:pPr>
            <a:endParaRPr lang="en-GB" i="1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00B7737-814C-47CD-BB45-96C1CD938B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2126592"/>
            <a:ext cx="3757959" cy="2500751"/>
          </a:xfrm>
        </p:spPr>
      </p:pic>
    </p:spTree>
    <p:extLst>
      <p:ext uri="{BB962C8B-B14F-4D97-AF65-F5344CB8AC3E}">
        <p14:creationId xmlns:p14="http://schemas.microsoft.com/office/powerpoint/2010/main" val="37013813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Content Placeholder 1">
            <a:extLst>
              <a:ext uri="{FF2B5EF4-FFF2-40B4-BE49-F238E27FC236}">
                <a16:creationId xmlns:a16="http://schemas.microsoft.com/office/drawing/2014/main" id="{09B6B337-8450-482A-8A16-B804018E86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7188" y="3049588"/>
            <a:ext cx="5886450" cy="3486150"/>
          </a:xfrm>
        </p:spPr>
        <p:txBody>
          <a:bodyPr/>
          <a:lstStyle/>
          <a:p>
            <a:pPr algn="ctr">
              <a:buFontTx/>
              <a:buNone/>
            </a:pPr>
            <a:endParaRPr lang="en-US" altLang="en-US">
              <a:ea typeface="MS PGothic" panose="020B0600070205080204" pitchFamily="34" charset="-128"/>
            </a:endParaRPr>
          </a:p>
          <a:p>
            <a:pPr algn="ctr">
              <a:buFontTx/>
              <a:buNone/>
            </a:pPr>
            <a:endParaRPr lang="en-US" altLang="en-US">
              <a:ea typeface="MS PGothic" panose="020B0600070205080204" pitchFamily="34" charset="-128"/>
            </a:endParaRPr>
          </a:p>
        </p:txBody>
      </p:sp>
      <p:sp>
        <p:nvSpPr>
          <p:cNvPr id="4099" name="Slide Number Placeholder 3">
            <a:extLst>
              <a:ext uri="{FF2B5EF4-FFF2-40B4-BE49-F238E27FC236}">
                <a16:creationId xmlns:a16="http://schemas.microsoft.com/office/drawing/2014/main" id="{1EA42B88-232E-49BF-AA14-DD5B2B5EB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356350"/>
            <a:ext cx="21336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spcBef>
                <a:spcPct val="200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  <a:defRPr/>
            </a:pPr>
            <a:fld id="{CEC22F4A-7D2A-4667-BB7C-37F177F6C409}" type="slidenum">
              <a:rPr lang="en-US" altLang="en-US" sz="900">
                <a:solidFill>
                  <a:prstClr val="white"/>
                </a:solidFill>
                <a:latin typeface="Trebuchet MS" panose="020B0603020202020204" pitchFamily="34" charset="0"/>
              </a:rPr>
              <a:pPr algn="l">
                <a:spcBef>
                  <a:spcPct val="0"/>
                </a:spcBef>
                <a:buFontTx/>
                <a:buNone/>
                <a:defRPr/>
              </a:pPr>
              <a:t>6</a:t>
            </a:fld>
            <a:endParaRPr lang="en-US" altLang="en-US" sz="900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823CAF0F-8452-4ACF-B190-DCA073A85DBC}"/>
              </a:ext>
            </a:extLst>
          </p:cNvPr>
          <p:cNvSpPr/>
          <p:nvPr/>
        </p:nvSpPr>
        <p:spPr>
          <a:xfrm>
            <a:off x="4086225" y="1973263"/>
            <a:ext cx="1565275" cy="53975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MY" sz="1350" dirty="0">
                <a:solidFill>
                  <a:prstClr val="white"/>
                </a:solidFill>
              </a:rPr>
              <a:t>ASSESSMENT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E739B00B-B96C-4C1E-B877-AB3A63AAE6AA}"/>
              </a:ext>
            </a:extLst>
          </p:cNvPr>
          <p:cNvSpPr/>
          <p:nvPr/>
        </p:nvSpPr>
        <p:spPr>
          <a:xfrm>
            <a:off x="5948363" y="3159125"/>
            <a:ext cx="1565275" cy="53975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MY" sz="1350" dirty="0">
                <a:solidFill>
                  <a:prstClr val="white"/>
                </a:solidFill>
              </a:rPr>
              <a:t>CONVENTIONAL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510883C4-D110-4DD6-92B8-F778E7D5BC2D}"/>
              </a:ext>
            </a:extLst>
          </p:cNvPr>
          <p:cNvSpPr/>
          <p:nvPr/>
        </p:nvSpPr>
        <p:spPr>
          <a:xfrm>
            <a:off x="2162175" y="3159125"/>
            <a:ext cx="1566863" cy="53975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MY" sz="1350" dirty="0">
                <a:solidFill>
                  <a:prstClr val="white"/>
                </a:solidFill>
              </a:rPr>
              <a:t>ALTERNATIVE 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61151E28-5684-4B08-BEE8-F600BFDF7802}"/>
              </a:ext>
            </a:extLst>
          </p:cNvPr>
          <p:cNvSpPr/>
          <p:nvPr/>
        </p:nvSpPr>
        <p:spPr>
          <a:xfrm>
            <a:off x="3113088" y="4618038"/>
            <a:ext cx="1566862" cy="538162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MY" sz="1350" dirty="0">
                <a:solidFill>
                  <a:prstClr val="white"/>
                </a:solidFill>
              </a:rPr>
              <a:t>AUTHENTIC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E5B09043-128E-4B29-A76E-C560079D1CBA}"/>
              </a:ext>
            </a:extLst>
          </p:cNvPr>
          <p:cNvSpPr/>
          <p:nvPr/>
        </p:nvSpPr>
        <p:spPr>
          <a:xfrm>
            <a:off x="1379538" y="4618038"/>
            <a:ext cx="1566862" cy="538162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MY" sz="1350" dirty="0">
                <a:solidFill>
                  <a:prstClr val="white"/>
                </a:solidFill>
              </a:rPr>
              <a:t>PERFORMANCE BASED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3FF3CDAE-B1A3-4278-AE73-5FF510E473BD}"/>
              </a:ext>
            </a:extLst>
          </p:cNvPr>
          <p:cNvCxnSpPr>
            <a:stCxn id="2" idx="2"/>
          </p:cNvCxnSpPr>
          <p:nvPr/>
        </p:nvCxnSpPr>
        <p:spPr>
          <a:xfrm>
            <a:off x="4868863" y="2513013"/>
            <a:ext cx="0" cy="32226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7CFAC71-E732-464A-AF30-F1288F95DA3D}"/>
              </a:ext>
            </a:extLst>
          </p:cNvPr>
          <p:cNvCxnSpPr/>
          <p:nvPr/>
        </p:nvCxnSpPr>
        <p:spPr>
          <a:xfrm>
            <a:off x="2944813" y="2835275"/>
            <a:ext cx="378777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BD1D1E3-D029-4FD9-9057-50E4F6B0AF88}"/>
              </a:ext>
            </a:extLst>
          </p:cNvPr>
          <p:cNvCxnSpPr>
            <a:endCxn id="6" idx="0"/>
          </p:cNvCxnSpPr>
          <p:nvPr/>
        </p:nvCxnSpPr>
        <p:spPr>
          <a:xfrm>
            <a:off x="2944813" y="2835275"/>
            <a:ext cx="0" cy="32385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4010A8A-13B9-4F23-B186-8737CC527E99}"/>
              </a:ext>
            </a:extLst>
          </p:cNvPr>
          <p:cNvCxnSpPr>
            <a:endCxn id="5" idx="0"/>
          </p:cNvCxnSpPr>
          <p:nvPr/>
        </p:nvCxnSpPr>
        <p:spPr>
          <a:xfrm>
            <a:off x="6732588" y="2835275"/>
            <a:ext cx="0" cy="32385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F13FA04-DD21-469D-9627-93DCFBAFC6FF}"/>
              </a:ext>
            </a:extLst>
          </p:cNvPr>
          <p:cNvCxnSpPr/>
          <p:nvPr/>
        </p:nvCxnSpPr>
        <p:spPr>
          <a:xfrm>
            <a:off x="1979613" y="4132263"/>
            <a:ext cx="210661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96F9CD01-9730-4BA9-99BB-FBD34B682E7F}"/>
              </a:ext>
            </a:extLst>
          </p:cNvPr>
          <p:cNvCxnSpPr/>
          <p:nvPr/>
        </p:nvCxnSpPr>
        <p:spPr>
          <a:xfrm>
            <a:off x="1979613" y="4132263"/>
            <a:ext cx="0" cy="48577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5000A64D-0E92-4966-B03A-90E2B4C16D6B}"/>
              </a:ext>
            </a:extLst>
          </p:cNvPr>
          <p:cNvCxnSpPr/>
          <p:nvPr/>
        </p:nvCxnSpPr>
        <p:spPr>
          <a:xfrm>
            <a:off x="4086225" y="4132263"/>
            <a:ext cx="0" cy="48577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CF2192FE-4904-4E58-92B8-8A069FAF2C40}"/>
              </a:ext>
            </a:extLst>
          </p:cNvPr>
          <p:cNvCxnSpPr>
            <a:stCxn id="6" idx="2"/>
          </p:cNvCxnSpPr>
          <p:nvPr/>
        </p:nvCxnSpPr>
        <p:spPr>
          <a:xfrm>
            <a:off x="2944813" y="3698875"/>
            <a:ext cx="0" cy="43338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Content Placeholder 4">
            <a:extLst>
              <a:ext uri="{FF2B5EF4-FFF2-40B4-BE49-F238E27FC236}">
                <a16:creationId xmlns:a16="http://schemas.microsoft.com/office/drawing/2014/main" id="{46ABBC81-E3FC-46DC-8153-0E26826F281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36800" y="2230438"/>
            <a:ext cx="4733925" cy="2949575"/>
          </a:xfr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0CE83AB-FFC2-43EE-99D2-CD5EE9D1C9BC}"/>
              </a:ext>
            </a:extLst>
          </p:cNvPr>
          <p:cNvSpPr/>
          <p:nvPr/>
        </p:nvSpPr>
        <p:spPr>
          <a:xfrm>
            <a:off x="2709946" y="1067415"/>
            <a:ext cx="398827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ASSESSMENT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>
            <a:extLst>
              <a:ext uri="{FF2B5EF4-FFF2-40B4-BE49-F238E27FC236}">
                <a16:creationId xmlns:a16="http://schemas.microsoft.com/office/drawing/2014/main" id="{BC1F8C9D-FE91-4C7A-8EA1-AE7D08356E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6050" y="288925"/>
            <a:ext cx="7886700" cy="1325563"/>
          </a:xfrm>
        </p:spPr>
        <p:txBody>
          <a:bodyPr/>
          <a:lstStyle/>
          <a:p>
            <a:pPr eaLnBrk="1" hangingPunct="1"/>
            <a:r>
              <a:rPr lang="en-MY" altLang="en-US" sz="4000" b="1"/>
              <a:t>ALTERNATIVE ASSESSMENT</a:t>
            </a:r>
          </a:p>
        </p:txBody>
      </p:sp>
      <p:sp>
        <p:nvSpPr>
          <p:cNvPr id="55299" name="Content Placeholder 2">
            <a:extLst>
              <a:ext uri="{FF2B5EF4-FFF2-40B4-BE49-F238E27FC236}">
                <a16:creationId xmlns:a16="http://schemas.microsoft.com/office/drawing/2014/main" id="{40D4ACD5-F577-446B-AE8F-41D21427278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28650" y="2130425"/>
            <a:ext cx="7886700" cy="4351338"/>
          </a:xfrm>
        </p:spPr>
        <p:txBody>
          <a:bodyPr/>
          <a:lstStyle/>
          <a:p>
            <a:pPr algn="just" eaLnBrk="1" hangingPunct="1"/>
            <a:r>
              <a:rPr lang="en-MY" altLang="en-US"/>
              <a:t>Beyond the traditional psychometrically driven testing. Design to assess learning tasks that </a:t>
            </a:r>
            <a:r>
              <a:rPr lang="en-MY" altLang="en-US">
                <a:solidFill>
                  <a:srgbClr val="FF0000"/>
                </a:solidFill>
              </a:rPr>
              <a:t>stimulate critical thinking skills</a:t>
            </a:r>
            <a:r>
              <a:rPr lang="en-MY" altLang="en-US"/>
              <a:t> and </a:t>
            </a:r>
            <a:r>
              <a:rPr lang="en-MY" altLang="en-US">
                <a:solidFill>
                  <a:srgbClr val="FF0000"/>
                </a:solidFill>
              </a:rPr>
              <a:t>require students to produce or demonstrate knowledge </a:t>
            </a:r>
            <a:r>
              <a:rPr lang="en-MY" altLang="en-US"/>
              <a:t>rather simply recall information provided to them by others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9BAEA-BFB1-4CAF-95B6-E187B578C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7F6F89-4AB6-4BC4-8181-28DCF493CB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MY" dirty="0"/>
          </a:p>
          <a:p>
            <a:pPr marL="0" indent="0" algn="ctr">
              <a:buNone/>
            </a:pPr>
            <a:endParaRPr lang="en-MY" dirty="0"/>
          </a:p>
          <a:p>
            <a:pPr marL="0" indent="0" algn="ctr">
              <a:buNone/>
            </a:pPr>
            <a:endParaRPr lang="en-MY" dirty="0"/>
          </a:p>
          <a:p>
            <a:pPr marL="0" indent="0" algn="ctr">
              <a:buNone/>
            </a:pPr>
            <a:r>
              <a:rPr lang="en-MY" dirty="0"/>
              <a:t>Alternative assessments are used to determine what students </a:t>
            </a:r>
            <a:r>
              <a:rPr lang="en-MY" dirty="0">
                <a:solidFill>
                  <a:srgbClr val="FF0000"/>
                </a:solidFill>
              </a:rPr>
              <a:t>can and cannot do</a:t>
            </a:r>
            <a:r>
              <a:rPr lang="en-MY" dirty="0"/>
              <a:t>, in contrast to what they know or do not know</a:t>
            </a:r>
          </a:p>
        </p:txBody>
      </p:sp>
    </p:spTree>
    <p:extLst>
      <p:ext uri="{BB962C8B-B14F-4D97-AF65-F5344CB8AC3E}">
        <p14:creationId xmlns:p14="http://schemas.microsoft.com/office/powerpoint/2010/main" val="2513479378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 UTM 201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plate PresentationGo Dark">
  <a:themeElements>
    <a:clrScheme name="PGO2">
      <a:dk1>
        <a:sysClr val="windowText" lastClr="000000"/>
      </a:dk1>
      <a:lt1>
        <a:sysClr val="window" lastClr="FFFFFF"/>
      </a:lt1>
      <a:dk2>
        <a:srgbClr val="063951"/>
      </a:dk2>
      <a:lt2>
        <a:srgbClr val="D3D3D3"/>
      </a:lt2>
      <a:accent1>
        <a:srgbClr val="3A5C84"/>
      </a:accent1>
      <a:accent2>
        <a:srgbClr val="F7931F"/>
      </a:accent2>
      <a:accent3>
        <a:srgbClr val="4CC1EF"/>
      </a:accent3>
      <a:accent4>
        <a:srgbClr val="FFCC4C"/>
      </a:accent4>
      <a:accent5>
        <a:srgbClr val="C13018"/>
      </a:accent5>
      <a:accent6>
        <a:srgbClr val="A2B969"/>
      </a:accent6>
      <a:hlink>
        <a:srgbClr val="6C2B43"/>
      </a:hlink>
      <a:folHlink>
        <a:srgbClr val="6C2B43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template UTM 201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Bloom's Taxonomy Infographics by Slidesgo">
  <a:themeElements>
    <a:clrScheme name="Simple Light">
      <a:dk1>
        <a:srgbClr val="000000"/>
      </a:dk1>
      <a:lt1>
        <a:srgbClr val="FFFFFF"/>
      </a:lt1>
      <a:dk2>
        <a:srgbClr val="818181"/>
      </a:dk2>
      <a:lt2>
        <a:srgbClr val="E6E6E6"/>
      </a:lt2>
      <a:accent1>
        <a:srgbClr val="94D215"/>
      </a:accent1>
      <a:accent2>
        <a:srgbClr val="5BB8F0"/>
      </a:accent2>
      <a:accent3>
        <a:srgbClr val="FCBD24"/>
      </a:accent3>
      <a:accent4>
        <a:srgbClr val="D87602"/>
      </a:accent4>
      <a:accent5>
        <a:srgbClr val="F1320E"/>
      </a:accent5>
      <a:accent6>
        <a:srgbClr val="AF0356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4077</TotalTime>
  <Words>1934</Words>
  <Application>Microsoft Office PowerPoint</Application>
  <PresentationFormat>On-screen Show (4:3)</PresentationFormat>
  <Paragraphs>418</Paragraphs>
  <Slides>53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53</vt:i4>
      </vt:variant>
    </vt:vector>
  </HeadingPairs>
  <TitlesOfParts>
    <vt:vector size="74" baseType="lpstr">
      <vt:lpstr>ＭＳ Ｐゴシック</vt:lpstr>
      <vt:lpstr>ＭＳ Ｐゴシック</vt:lpstr>
      <vt:lpstr>Arial</vt:lpstr>
      <vt:lpstr>Arial Narrow</vt:lpstr>
      <vt:lpstr>Calibri</vt:lpstr>
      <vt:lpstr>Calibri Light</vt:lpstr>
      <vt:lpstr>Courier New</vt:lpstr>
      <vt:lpstr>Fira Sans Extra Condensed</vt:lpstr>
      <vt:lpstr>Helvetica</vt:lpstr>
      <vt:lpstr>Open Sans</vt:lpstr>
      <vt:lpstr>Roboto</vt:lpstr>
      <vt:lpstr>Tahoma</vt:lpstr>
      <vt:lpstr>Trebuchet MS</vt:lpstr>
      <vt:lpstr>Wingdings</vt:lpstr>
      <vt:lpstr>template UTM 2013</vt:lpstr>
      <vt:lpstr>Template PresentationGo Dark</vt:lpstr>
      <vt:lpstr>Diseño predeterminado</vt:lpstr>
      <vt:lpstr>1_template UTM 2013</vt:lpstr>
      <vt:lpstr>1_Diseño predeterminado</vt:lpstr>
      <vt:lpstr>2_Diseño predeterminado</vt:lpstr>
      <vt:lpstr>Bloom's Taxonomy Infographics by Slidesgo</vt:lpstr>
      <vt:lpstr> Creating Online Alternative Assessment</vt:lpstr>
      <vt:lpstr>LEARNING OUTCOMES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ALTERNATIVE ASSESSMENT</vt:lpstr>
      <vt:lpstr>PowerPoint Presentation</vt:lpstr>
      <vt:lpstr>WHEN TO USE??</vt:lpstr>
      <vt:lpstr>PowerPoint Presentation</vt:lpstr>
      <vt:lpstr> Assessment ‘vs’ Evaluation</vt:lpstr>
      <vt:lpstr>PowerPoint Presentation</vt:lpstr>
      <vt:lpstr>Characteristics of Alternative Assessment</vt:lpstr>
      <vt:lpstr>ALTERNATIVE ASSESSMENT LADDER</vt:lpstr>
      <vt:lpstr>The Ladder of Alternative Assessment</vt:lpstr>
      <vt:lpstr>KAHOOT!!</vt:lpstr>
      <vt:lpstr>MENTI METER!!</vt:lpstr>
      <vt:lpstr>Examples of alternative assessment</vt:lpstr>
      <vt:lpstr>Example of online Alternative Assessment (Mind Map)</vt:lpstr>
      <vt:lpstr>Example of online Alternative Assessment (Critical Reflection)</vt:lpstr>
      <vt:lpstr>Example of online Alternative Assessment (Discussion Boards)</vt:lpstr>
      <vt:lpstr>Example of online Alternative Assessment (Discussion Boards)</vt:lpstr>
      <vt:lpstr>Example of online Alternative Assessment (Find the Error)</vt:lpstr>
      <vt:lpstr>Example of online Alternative Assessment (PBL)</vt:lpstr>
      <vt:lpstr>Example of online Alternative Assessment (PBL)</vt:lpstr>
      <vt:lpstr>PRESENTATION</vt:lpstr>
      <vt:lpstr>PRESENTATION</vt:lpstr>
      <vt:lpstr>CYCLE OF  FORMATIVE ALTERNATIVE ASSESSMENT</vt:lpstr>
      <vt:lpstr>CYCLE OF ALTERNATIVE ASSESSMENT</vt:lpstr>
      <vt:lpstr>Bloom’s Taxonomy</vt:lpstr>
      <vt:lpstr>Key Point for Simpson Taxonomy</vt:lpstr>
      <vt:lpstr>Krathwol’s taxonomy</vt:lpstr>
      <vt:lpstr>PowerPoint Presentation</vt:lpstr>
      <vt:lpstr>CYCLE OF ALTERNATIVE ASSESSMENT</vt:lpstr>
      <vt:lpstr>CYCLE OF ALTERNATIVE ASSESSMENT</vt:lpstr>
      <vt:lpstr>CYCLE OF ALTERNATIVE ASSESSMENT</vt:lpstr>
      <vt:lpstr>CYCLE OF ALTERNATIVE ASSESSMENT</vt:lpstr>
      <vt:lpstr>PowerPoint Presentation</vt:lpstr>
      <vt:lpstr>PowerPoint Presentation</vt:lpstr>
      <vt:lpstr> EXAMPLE</vt:lpstr>
      <vt:lpstr>What lecturers should do?</vt:lpstr>
      <vt:lpstr>CYCLE OF ALTERNATIVE ASSESSMENT</vt:lpstr>
      <vt:lpstr>EXAMPLE </vt:lpstr>
      <vt:lpstr>EXAMPLE</vt:lpstr>
      <vt:lpstr>PowerPoint Presentation</vt:lpstr>
      <vt:lpstr>GUIDELINES</vt:lpstr>
      <vt:lpstr>CRITERIA OF ASSESSMENT TASK</vt:lpstr>
      <vt:lpstr>EXAMPLE 1 (SUMMATIVE ASSESSMENT)</vt:lpstr>
      <vt:lpstr>PADLET!</vt:lpstr>
      <vt:lpstr> (SUMMATIVE ASSESSMENT)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Adibah binti Abdul Latif</cp:lastModifiedBy>
  <cp:revision>123</cp:revision>
  <dcterms:created xsi:type="dcterms:W3CDTF">2014-02-19T07:24:18Z</dcterms:created>
  <dcterms:modified xsi:type="dcterms:W3CDTF">2022-06-16T00:53:24Z</dcterms:modified>
</cp:coreProperties>
</file>