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"/>
  </p:notesMasterIdLst>
  <p:sldIdLst>
    <p:sldId id="278" r:id="rId2"/>
    <p:sldId id="279" r:id="rId3"/>
    <p:sldId id="294" r:id="rId4"/>
    <p:sldId id="280" r:id="rId5"/>
    <p:sldId id="295" r:id="rId6"/>
    <p:sldId id="281" r:id="rId7"/>
    <p:sldId id="296" r:id="rId8"/>
    <p:sldId id="297" r:id="rId9"/>
    <p:sldId id="293" r:id="rId1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6" autoAdjust="0"/>
    <p:restoredTop sz="94609" autoAdjust="0"/>
  </p:normalViewPr>
  <p:slideViewPr>
    <p:cSldViewPr snapToGrid="0" snapToObjects="1">
      <p:cViewPr varScale="1">
        <p:scale>
          <a:sx n="67" d="100"/>
          <a:sy n="67" d="100"/>
        </p:scale>
        <p:origin x="640" y="5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17" y="2816352"/>
            <a:ext cx="5385816" cy="122529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KUMPULAN 2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baktiar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fadhilal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rozilawati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mas aminah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04CB1E0-AA76-6A63-7F88-14F12A5C8CC8}"/>
              </a:ext>
            </a:extLst>
          </p:cNvPr>
          <p:cNvSpPr/>
          <p:nvPr/>
        </p:nvSpPr>
        <p:spPr>
          <a:xfrm>
            <a:off x="2981325" y="409575"/>
            <a:ext cx="5657850" cy="186657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4B883-2458-2EF6-DB73-C8EED0F81640}"/>
              </a:ext>
            </a:extLst>
          </p:cNvPr>
          <p:cNvSpPr txBox="1"/>
          <p:nvPr/>
        </p:nvSpPr>
        <p:spPr>
          <a:xfrm>
            <a:off x="4021645" y="1019698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BRIDGING:</a:t>
            </a:r>
          </a:p>
          <a:p>
            <a:r>
              <a:rPr lang="en-US" dirty="0"/>
              <a:t>TEKNOLOGI MALUMAT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1" y="289178"/>
            <a:ext cx="6482334" cy="1612773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SEJARAH KOMPUTER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76" y="1867915"/>
            <a:ext cx="7735824" cy="4085209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terbahagi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2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1940 dan </a:t>
            </a:r>
            <a:r>
              <a:rPr lang="en-US" dirty="0" err="1"/>
              <a:t>setelah</a:t>
            </a:r>
            <a:r>
              <a:rPr lang="en-US" dirty="0"/>
              <a:t> 1940</a:t>
            </a:r>
          </a:p>
          <a:p>
            <a:endParaRPr lang="en-US" dirty="0"/>
          </a:p>
          <a:p>
            <a:r>
              <a:rPr lang="en-US" dirty="0"/>
              <a:t>1940 </a:t>
            </a:r>
            <a:r>
              <a:rPr lang="en-US" dirty="0" err="1"/>
              <a:t>komputer</a:t>
            </a:r>
            <a:r>
              <a:rPr lang="en-US" dirty="0"/>
              <a:t> modern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.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sehebat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sekarang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6830E-ECE4-0DC5-8F7F-B254A640D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75" y="95090"/>
            <a:ext cx="2736056" cy="18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D007-217F-E698-B44C-97ADA023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781050"/>
            <a:ext cx="7568184" cy="5111750"/>
          </a:xfrm>
        </p:spPr>
        <p:txBody>
          <a:bodyPr/>
          <a:lstStyle/>
          <a:p>
            <a:r>
              <a:rPr lang="en-MY" dirty="0" err="1"/>
              <a:t>sejarah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komputer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awal</a:t>
            </a:r>
            <a:r>
              <a:rPr lang="en-MY" dirty="0"/>
              <a:t> </a:t>
            </a:r>
            <a:r>
              <a:rPr lang="en-MY" dirty="0" err="1"/>
              <a:t>hingga</a:t>
            </a:r>
            <a:r>
              <a:rPr lang="en-MY" dirty="0"/>
              <a:t> </a:t>
            </a:r>
            <a:r>
              <a:rPr lang="en-MY" dirty="0" err="1"/>
              <a:t>sekarang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5 </a:t>
            </a:r>
            <a:r>
              <a:rPr lang="en-MY" dirty="0" err="1"/>
              <a:t>generasi</a:t>
            </a:r>
            <a:r>
              <a:rPr lang="en-MY" dirty="0"/>
              <a:t> yang </a:t>
            </a:r>
            <a:r>
              <a:rPr lang="en-MY" dirty="0" err="1"/>
              <a:t>membuatkan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komputer</a:t>
            </a:r>
            <a:r>
              <a:rPr lang="en-MY" dirty="0"/>
              <a:t> </a:t>
            </a:r>
            <a:r>
              <a:rPr lang="en-MY" dirty="0" err="1"/>
              <a:t>semakin</a:t>
            </a:r>
            <a:r>
              <a:rPr lang="en-MY" dirty="0"/>
              <a:t> </a:t>
            </a:r>
            <a:r>
              <a:rPr lang="en-MY" dirty="0" err="1"/>
              <a:t>maju</a:t>
            </a:r>
            <a:r>
              <a:rPr lang="en-MY" dirty="0"/>
              <a:t>. </a:t>
            </a:r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informasi</a:t>
            </a:r>
            <a:r>
              <a:rPr lang="en-MY" dirty="0"/>
              <a:t> dan </a:t>
            </a:r>
            <a:r>
              <a:rPr lang="en-MY" dirty="0" err="1"/>
              <a:t>komunikasi</a:t>
            </a:r>
            <a:r>
              <a:rPr lang="en-MY" dirty="0"/>
              <a:t> (TIK)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terlepas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penemuan</a:t>
            </a:r>
            <a:r>
              <a:rPr lang="en-MY" dirty="0"/>
              <a:t> </a:t>
            </a:r>
            <a:r>
              <a:rPr lang="en-MY" dirty="0" err="1"/>
              <a:t>komputer</a:t>
            </a:r>
            <a:r>
              <a:rPr lang="en-MY" dirty="0"/>
              <a:t> yang </a:t>
            </a:r>
            <a:r>
              <a:rPr lang="en-MY" dirty="0" err="1"/>
              <a:t>membuat</a:t>
            </a:r>
            <a:r>
              <a:rPr lang="en-MY" dirty="0"/>
              <a:t> </a:t>
            </a:r>
            <a:r>
              <a:rPr lang="en-MY" dirty="0" err="1"/>
              <a:t>perubahan</a:t>
            </a:r>
            <a:r>
              <a:rPr lang="en-MY" dirty="0"/>
              <a:t> </a:t>
            </a:r>
            <a:r>
              <a:rPr lang="en-MY" dirty="0" err="1"/>
              <a:t>besar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peradaban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.</a:t>
            </a:r>
          </a:p>
          <a:p>
            <a:endParaRPr lang="en-MY" dirty="0"/>
          </a:p>
          <a:p>
            <a:r>
              <a:rPr lang="sv-SE" dirty="0"/>
              <a:t>komputer adalah alat yang dipakai untuk mengolah data menurut perintah yang telah diprogramkan.</a:t>
            </a:r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1050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" y="167005"/>
            <a:ext cx="6766560" cy="768096"/>
          </a:xfrm>
        </p:spPr>
        <p:txBody>
          <a:bodyPr/>
          <a:lstStyle/>
          <a:p>
            <a:r>
              <a:rPr lang="en-US" dirty="0"/>
              <a:t>MASA DEPAN PENGGUNAAN KOMPUTER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270252"/>
            <a:ext cx="6766560" cy="2700528"/>
          </a:xfrm>
        </p:spPr>
        <p:txBody>
          <a:bodyPr/>
          <a:lstStyle/>
          <a:p>
            <a:r>
              <a:rPr lang="en-US" dirty="0" err="1"/>
              <a:t>Telefon</a:t>
            </a:r>
            <a:r>
              <a:rPr lang="en-US" dirty="0"/>
              <a:t> Hologram</a:t>
            </a:r>
          </a:p>
          <a:p>
            <a:r>
              <a:rPr lang="en-US" dirty="0"/>
              <a:t>Hologram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pelbagai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hiburan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perniagaan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hologram,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visual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3D dan </a:t>
            </a:r>
            <a:r>
              <a:rPr lang="en-US" dirty="0" err="1"/>
              <a:t>imersif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 err="1"/>
              <a:t>Kasut</a:t>
            </a:r>
            <a:r>
              <a:rPr lang="en-US" dirty="0"/>
              <a:t> </a:t>
            </a:r>
            <a:r>
              <a:rPr lang="en-US" dirty="0" err="1"/>
              <a:t>Pintar</a:t>
            </a:r>
            <a:endParaRPr lang="en-US" dirty="0"/>
          </a:p>
          <a:p>
            <a:r>
              <a:rPr lang="en-US" dirty="0" err="1"/>
              <a:t>Kasut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mengesan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penggunanya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, </a:t>
            </a:r>
            <a:r>
              <a:rPr lang="en-US" dirty="0" err="1"/>
              <a:t>berlari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mendaki</a:t>
            </a:r>
            <a:r>
              <a:rPr lang="en-US" dirty="0"/>
              <a:t>. </a:t>
            </a:r>
            <a:r>
              <a:rPr lang="en-US" dirty="0" err="1"/>
              <a:t>Kasut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maklumat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yang </a:t>
            </a:r>
            <a:r>
              <a:rPr lang="en-US" dirty="0" err="1"/>
              <a:t>ditempuh</a:t>
            </a:r>
            <a:r>
              <a:rPr lang="en-US" dirty="0"/>
              <a:t>, </a:t>
            </a:r>
            <a:r>
              <a:rPr lang="en-US" dirty="0" err="1"/>
              <a:t>kelajuan</a:t>
            </a:r>
            <a:r>
              <a:rPr lang="en-US" dirty="0"/>
              <a:t>, dan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kalori</a:t>
            </a:r>
            <a:r>
              <a:rPr lang="en-US" dirty="0"/>
              <a:t> </a:t>
            </a:r>
            <a:r>
              <a:rPr lang="en-US" dirty="0" err="1"/>
              <a:t>terbakar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smartphone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  <a:p>
            <a:r>
              <a:rPr lang="en-US" dirty="0"/>
              <a:t>Robot </a:t>
            </a:r>
            <a:r>
              <a:rPr lang="en-US" dirty="0" err="1"/>
              <a:t>Tentera</a:t>
            </a:r>
            <a:endParaRPr lang="en-US" dirty="0"/>
          </a:p>
          <a:p>
            <a:r>
              <a:rPr lang="en-US" dirty="0"/>
              <a:t>Robot </a:t>
            </a:r>
            <a:r>
              <a:rPr lang="en-US" dirty="0" err="1"/>
              <a:t>tentera</a:t>
            </a:r>
            <a:r>
              <a:rPr lang="en-US" dirty="0"/>
              <a:t> juga </a:t>
            </a:r>
            <a:r>
              <a:rPr lang="en-US" dirty="0" err="1"/>
              <a:t>dijangka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tercanggih</a:t>
            </a:r>
            <a:r>
              <a:rPr lang="en-US" dirty="0"/>
              <a:t> di dunia </a:t>
            </a:r>
            <a:r>
              <a:rPr lang="en-US" dirty="0" err="1"/>
              <a:t>ketenteraan</a:t>
            </a:r>
            <a:r>
              <a:rPr lang="en-US" dirty="0"/>
              <a:t>. </a:t>
            </a:r>
            <a:r>
              <a:rPr lang="en-US" dirty="0" err="1"/>
              <a:t>Ketepatan</a:t>
            </a:r>
            <a:r>
              <a:rPr lang="en-US" dirty="0"/>
              <a:t> dan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korban </a:t>
            </a:r>
            <a:r>
              <a:rPr lang="en-US" dirty="0" err="1"/>
              <a:t>nyawa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negara-negara </a:t>
            </a:r>
            <a:r>
              <a:rPr lang="en-US" dirty="0" err="1"/>
              <a:t>ketenteraan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C89F9-A8B9-8CE8-BF22-3082B613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414" y="238125"/>
            <a:ext cx="2067658" cy="158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FED5DF-0E5D-31C2-551A-6F1687BAC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96" y="1824038"/>
            <a:ext cx="2778566" cy="1604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27218-8B4D-00C2-7596-84A5C14CF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647" y="3429000"/>
            <a:ext cx="2796349" cy="16258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9DD29D-619F-6B83-8E7F-95AE833A0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284" y="5082601"/>
            <a:ext cx="2947987" cy="1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3B441-A66B-CC7D-F0ED-19AF286D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5" y="914400"/>
            <a:ext cx="9800463" cy="500888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 KOMPUTER QUANTUM “QUANTUM COMPUTING”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PERUBAHAN BINARY KOMPUTER( SISTEM KOMPUTER KINI) KEPADA SISTEM QUANTUM KOMPUTER, KINI QUANTUM KOMPUTER MASIH DALAM KAJIAN UNTUK PENGGUNA BIASA, TETAPI TELAH DIGUNAKAN UNTUK BEBERAPA SEKTOR SEPERTI PERBANKAN.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TEKNOLOGI KOMPUTER AKAN LEBIH DIINTEGRASI DALAM PELBAGAI BIDANG</a:t>
            </a: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 DIBANGUNKAN DAN DIINTEGRASI KEDALAM PERALATAN DALAM BIDANG TERTENTU UNTUK MENCAPAI, TUGASAN DENGAN LEBIH TEPAT DAN PANTAS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CTH, MEDIKAL… PERALATAN HOSPITAL DIGERAKAN MELALUI ‘COMPUTING INTEGRATION’    PEMBEDAHAN DIBANTU OLEH COMPUTER, MENGURANGKAN ‘HUMAN ERROR’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CTH, PENDIDIKAN.. PERKEMBANGAN TEKNOLOGI PADA ALAT BANTUAN MENGAJAR, SISTEM PEMBELAJARAN SECARA ‘VIRTUAL REALITY’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CTH, SUKAN.. APLIKASI SECARA BANTUAN DEVICE ATAU ALATAN PADA BADAN ATLIT DAPAT MEMBANTU ATLIT MENCAPAI TAHAP TERTINGGI,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LEBIH INTERAKTIF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PENGGUNA AKAN LEBIH BERINTERAKTIF DENGAN KOMPUTER, INTERAKSI SECARA MAYA DENGAN MENGAWAL KOMPUTER MELAUI BRAIN WAVE.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ARTIFICIAL INTELLIGENT</a:t>
            </a: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 AI, AKAN LEBUH MENYELURUH DALAM SEGALA ASPEK KEHIDUPAN,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CTH, AI AKAN MEMPELAJARI TABIAT MANUSIA DAN AKAN MEMPROSES BAGI MEMBANTU MANUSIA DALAM KEHIDUPAN,</a:t>
            </a:r>
          </a:p>
          <a:p>
            <a:endParaRPr lang="en-M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D8066-38FA-E1E8-B4E9-B21CF97D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2DDEB-68FE-C15E-2456-00C1701E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8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53974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PENGGUNAAN KOMPUTER DAN TEKNOLOGI MAKLUMAT DALAM KERJAYA PENOLONG PEGAWAI SAINS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112D4-6FBC-92F3-4A16-FD2E5E1B6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676275"/>
            <a:ext cx="9353550" cy="5572125"/>
          </a:xfrm>
        </p:spPr>
        <p:txBody>
          <a:bodyPr/>
          <a:lstStyle/>
          <a:p>
            <a:r>
              <a:rPr lang="en-MY" sz="2400" b="1" dirty="0"/>
              <a:t>MEMBANTU DALAM ANALISA BAHAN KAJIAN</a:t>
            </a:r>
          </a:p>
          <a:p>
            <a:r>
              <a:rPr lang="en-MY" sz="2400" dirty="0"/>
              <a:t>-ANALISA BAHAN KAJIAN ATAU MAKLUMAT LEBIH MUDAH DAN TEPAT DAN MENJIMATKAN MASA</a:t>
            </a:r>
          </a:p>
          <a:p>
            <a:endParaRPr lang="en-MY" sz="2400" dirty="0"/>
          </a:p>
          <a:p>
            <a:r>
              <a:rPr lang="en-MY" sz="2400" b="1" dirty="0"/>
              <a:t>PENGURUSAN MAKLUMAT</a:t>
            </a:r>
          </a:p>
          <a:p>
            <a:r>
              <a:rPr lang="en-MY" sz="2400" dirty="0"/>
              <a:t>-SISTM TEKMOLOGI AI, MEMBANTU PENGURUSAN MAKLUMAT</a:t>
            </a:r>
          </a:p>
          <a:p>
            <a:r>
              <a:rPr lang="en-MY" sz="2400" dirty="0"/>
              <a:t>CTH, PENYUSANAN DATA DAN INFORMASI DI BANTU SISTEM AI</a:t>
            </a:r>
          </a:p>
          <a:p>
            <a:endParaRPr lang="en-MY" sz="2400" b="1" dirty="0"/>
          </a:p>
          <a:p>
            <a:endParaRPr lang="en-MY" sz="2400" dirty="0"/>
          </a:p>
          <a:p>
            <a:r>
              <a:rPr lang="en-MY" sz="2400" b="1" dirty="0"/>
              <a:t>KAJIAN LEBIH TEPAT</a:t>
            </a:r>
          </a:p>
          <a:p>
            <a:r>
              <a:rPr lang="en-MY" sz="2400" dirty="0"/>
              <a:t>KAEDAH KAJIAN BERASAKN TEKNOLOGI MEMBANTU MENGURANGKAN KESILAPAN DALM KAJIAN</a:t>
            </a:r>
          </a:p>
          <a:p>
            <a:endParaRPr lang="en-MY" sz="2400" dirty="0"/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1129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5AD32-E5EB-7446-8D71-D93BB6E62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7425" y="847725"/>
            <a:ext cx="8039100" cy="5000625"/>
          </a:xfrm>
        </p:spPr>
        <p:txBody>
          <a:bodyPr/>
          <a:lstStyle/>
          <a:p>
            <a:r>
              <a:rPr lang="en-MY" sz="2400" b="1" dirty="0"/>
              <a:t>TEKNOLOGI DALAM KAJIAN</a:t>
            </a:r>
          </a:p>
          <a:p>
            <a:r>
              <a:rPr lang="en-MY" sz="2400" dirty="0"/>
              <a:t>-CARIAN MAKLUMAT BERKENAAN KAJIAN LEBIH MUDAH DAN MURAH</a:t>
            </a:r>
          </a:p>
          <a:p>
            <a:r>
              <a:rPr lang="en-MY" sz="2400" dirty="0"/>
              <a:t>-ALATAN ATAU PERALATAN MAKMAL MENGGUNAKAN SISTEM DIGITAL ATAU IOT</a:t>
            </a:r>
          </a:p>
          <a:p>
            <a:endParaRPr lang="en-MY" sz="2400" dirty="0"/>
          </a:p>
          <a:p>
            <a:r>
              <a:rPr lang="en-MY" sz="2400" b="1" dirty="0"/>
              <a:t>KURANG BANTUAN</a:t>
            </a:r>
          </a:p>
          <a:p>
            <a:r>
              <a:rPr lang="en-MY" sz="2400" dirty="0"/>
              <a:t>BANTUAN DALAM PENGURUSAN KAJIAN DIBANTU OLEH TEKNOLOGI,</a:t>
            </a:r>
          </a:p>
          <a:p>
            <a:r>
              <a:rPr lang="en-MY" sz="2400" dirty="0"/>
              <a:t>MENJIMATKAN KOS DARI SEGI TENAGA KERJA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370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{62C31F68-F042-4079-A96B-2C16AD67BB3E}tf78438558_win32</Template>
  <TotalTime>42</TotalTime>
  <Words>501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Sabon Next LT</vt:lpstr>
      <vt:lpstr>Office Theme</vt:lpstr>
      <vt:lpstr>KUMPULAN 2  baktiar fadhilal rozilawati mas aminah </vt:lpstr>
      <vt:lpstr>SEJARAH KOMPUTER</vt:lpstr>
      <vt:lpstr>PowerPoint Presentation</vt:lpstr>
      <vt:lpstr>MASA DEPAN PENGGUNAAN KOMPUTER</vt:lpstr>
      <vt:lpstr>PowerPoint Presentation</vt:lpstr>
      <vt:lpstr>PENGGUNAAN KOMPUTER DAN TEKNOLOGI MAKLUMAT DALAM KERJAYA PENOLONG PEGAWAI SAINS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KUMPULAN 2  baktiar fadhilal rozilawati mas aminah </dc:title>
  <dc:subject/>
  <dc:creator>mas aminah</dc:creator>
  <cp:lastModifiedBy>mas aminah</cp:lastModifiedBy>
  <cp:revision>1</cp:revision>
  <dcterms:created xsi:type="dcterms:W3CDTF">2022-08-19T03:35:58Z</dcterms:created>
  <dcterms:modified xsi:type="dcterms:W3CDTF">2022-08-19T04:18:48Z</dcterms:modified>
</cp:coreProperties>
</file>