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5" r:id="rId9"/>
    <p:sldId id="284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Penggunaan</a:t>
          </a:r>
          <a:r>
            <a:rPr lang="en-US" dirty="0"/>
            <a:t> internet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Penggunaan</a:t>
          </a:r>
          <a:r>
            <a:rPr lang="en-US" sz="2000" dirty="0"/>
            <a:t> internet </a:t>
          </a:r>
          <a:r>
            <a:rPr lang="en-US" sz="2000" dirty="0" err="1"/>
            <a:t>untuk</a:t>
          </a:r>
          <a:r>
            <a:rPr lang="en-US" sz="2000" dirty="0"/>
            <a:t> </a:t>
          </a:r>
          <a:r>
            <a:rPr lang="en-US" sz="2000" dirty="0" err="1"/>
            <a:t>menyimpan</a:t>
          </a:r>
          <a:r>
            <a:rPr lang="en-US" sz="2000" dirty="0"/>
            <a:t> </a:t>
          </a:r>
          <a:r>
            <a:rPr lang="en-US" sz="2000" dirty="0" err="1"/>
            <a:t>maklumat</a:t>
          </a:r>
          <a:r>
            <a:rPr lang="en-US" sz="2000" dirty="0"/>
            <a:t> dan data</a:t>
          </a:r>
        </a:p>
        <a:p>
          <a:pPr>
            <a:lnSpc>
              <a:spcPct val="100000"/>
            </a:lnSpc>
          </a:pPr>
          <a:r>
            <a:rPr lang="en-US" sz="2000" dirty="0"/>
            <a:t>(</a:t>
          </a:r>
          <a:r>
            <a:rPr lang="en-US" sz="2000" dirty="0" err="1"/>
            <a:t>awan</a:t>
          </a:r>
          <a:r>
            <a:rPr lang="en-US" sz="2000" dirty="0"/>
            <a:t>)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gajet</a:t>
          </a:r>
          <a:endParaRPr lang="en-US" dirty="0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Penggunaan</a:t>
          </a:r>
          <a:r>
            <a:rPr lang="en-US" sz="2000" dirty="0"/>
            <a:t> </a:t>
          </a:r>
          <a:r>
            <a:rPr lang="en-US" sz="2000" dirty="0" err="1"/>
            <a:t>gajet</a:t>
          </a:r>
          <a:r>
            <a:rPr lang="en-US" sz="2000" dirty="0"/>
            <a:t> </a:t>
          </a:r>
          <a:r>
            <a:rPr lang="en-US" sz="2000" dirty="0" err="1"/>
            <a:t>seperti</a:t>
          </a:r>
          <a:r>
            <a:rPr lang="en-US" sz="2000" dirty="0"/>
            <a:t> </a:t>
          </a:r>
          <a:r>
            <a:rPr lang="en-US" sz="2000" dirty="0" err="1"/>
            <a:t>komputer</a:t>
          </a:r>
          <a:r>
            <a:rPr lang="en-US" sz="2000" dirty="0"/>
            <a:t> dan </a:t>
          </a:r>
          <a:r>
            <a:rPr lang="en-US" sz="2000" dirty="0" err="1"/>
            <a:t>telefon</a:t>
          </a:r>
          <a:r>
            <a:rPr lang="en-US" sz="2000" dirty="0"/>
            <a:t> </a:t>
          </a:r>
          <a:r>
            <a:rPr lang="en-US" sz="2000" dirty="0" err="1"/>
            <a:t>pintar</a:t>
          </a:r>
          <a:endParaRPr lang="en-US" sz="2000" dirty="0"/>
        </a:p>
        <a:p>
          <a:pPr>
            <a:lnSpc>
              <a:spcPct val="100000"/>
            </a:lnSpc>
          </a:pPr>
          <a:r>
            <a:rPr lang="en-US" sz="2000" dirty="0"/>
            <a:t>(</a:t>
          </a:r>
          <a:r>
            <a:rPr lang="en-US" sz="2000" dirty="0" err="1"/>
            <a:t>pengkomputeran</a:t>
          </a:r>
          <a:r>
            <a:rPr lang="en-US" sz="2000" dirty="0"/>
            <a:t>)</a:t>
          </a:r>
          <a:endParaRPr lang="en-US" sz="1700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700" dirty="0" err="1"/>
            <a:t>Penyimpanan</a:t>
          </a:r>
          <a:r>
            <a:rPr lang="en-US" sz="2700" dirty="0"/>
            <a:t> </a:t>
          </a:r>
          <a:r>
            <a:rPr lang="en-US" sz="2700" dirty="0" err="1"/>
            <a:t>tanpa</a:t>
          </a:r>
          <a:r>
            <a:rPr lang="en-US" sz="2700" dirty="0"/>
            <a:t> </a:t>
          </a:r>
          <a:r>
            <a:rPr lang="en-US" sz="2700" dirty="0" err="1"/>
            <a:t>batasan</a:t>
          </a:r>
          <a:endParaRPr lang="en-US" sz="2700" dirty="0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Penyimpanan</a:t>
          </a:r>
          <a:r>
            <a:rPr lang="en-US" sz="2000" dirty="0"/>
            <a:t> </a:t>
          </a:r>
          <a:r>
            <a:rPr lang="en-US" sz="2000" dirty="0" err="1"/>
            <a:t>maklumat</a:t>
          </a:r>
          <a:r>
            <a:rPr lang="en-US" sz="2000" dirty="0"/>
            <a:t> dan data </a:t>
          </a:r>
          <a:r>
            <a:rPr lang="en-US" sz="2000" dirty="0" err="1"/>
            <a:t>tanpa</a:t>
          </a:r>
          <a:r>
            <a:rPr lang="en-US" sz="2000" dirty="0"/>
            <a:t> </a:t>
          </a:r>
          <a:r>
            <a:rPr lang="en-US" sz="2000" dirty="0" err="1"/>
            <a:t>batas</a:t>
          </a:r>
          <a:endParaRPr lang="en-US" sz="2000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F74BC01B-5E1E-4ADD-9515-00356B79D176}">
      <dgm:prSet/>
      <dgm:spPr/>
      <dgm:t>
        <a:bodyPr/>
        <a:lstStyle/>
        <a:p>
          <a:pPr>
            <a:lnSpc>
              <a:spcPct val="100000"/>
            </a:lnSpc>
          </a:pPr>
          <a:endParaRPr lang="en-US" sz="1500" dirty="0"/>
        </a:p>
      </dgm:t>
    </dgm:pt>
    <dgm:pt modelId="{E80B95A6-581A-4BC4-B523-74C273FD8287}" type="parTrans" cxnId="{8778ABD9-C262-4DF9-8C1E-BF1D063BB5C9}">
      <dgm:prSet/>
      <dgm:spPr/>
      <dgm:t>
        <a:bodyPr/>
        <a:lstStyle/>
        <a:p>
          <a:endParaRPr lang="en-US"/>
        </a:p>
      </dgm:t>
    </dgm:pt>
    <dgm:pt modelId="{FD8ABA08-9D28-4DE1-846B-EF07372F5BF8}" type="sibTrans" cxnId="{8778ABD9-C262-4DF9-8C1E-BF1D063BB5C9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 custScaleX="166469" custScaleY="1380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 custScaleX="118088" custScaleY="123824" custLinFactNeighborX="441" custLinFactNeighborY="-26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</dgm:spPr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 custScaleX="119831" custScaleY="1173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 custLinFactNeighborX="284" custLinFactNeighborY="6175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9C9F8283-EF4B-46ED-B123-7152942A1C38}" type="presOf" srcId="{F74BC01B-5E1E-4ADD-9515-00356B79D176}" destId="{6418EBED-F111-425B-8EE2-06B8B2297A68}" srcOrd="0" destOrd="1" presId="urn:microsoft.com/office/officeart/2018/5/layout/CenteredIconLabelDescriptionList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8778ABD9-C262-4DF9-8C1E-BF1D063BB5C9}" srcId="{1C1B28B7-2609-4BAA-AAAB-5801EDFD334C}" destId="{F74BC01B-5E1E-4ADD-9515-00356B79D176}" srcOrd="1" destOrd="0" parTransId="{E80B95A6-581A-4BC4-B523-74C273FD8287}" sibTransId="{FD8ABA08-9D28-4DE1-846B-EF07372F5BF8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CF0C5-B136-414C-AF46-6494206C815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A02D5026-4D69-41B0-98AE-FA9D276E7B6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err="1"/>
            <a:t>Bagaimana</a:t>
          </a:r>
          <a:r>
            <a:rPr lang="en-US" sz="2400" dirty="0"/>
            <a:t> Google Drive </a:t>
          </a:r>
          <a:r>
            <a:rPr lang="en-US" sz="2400" dirty="0" err="1"/>
            <a:t>Berfungsi</a:t>
          </a:r>
          <a:endParaRPr lang="en-MY" sz="2400" dirty="0"/>
        </a:p>
      </dgm:t>
    </dgm:pt>
    <dgm:pt modelId="{382BB851-0977-4B63-A6F5-F98BF207129A}" type="parTrans" cxnId="{90BF1F5C-846C-4506-A370-3C9F6752CBD3}">
      <dgm:prSet/>
      <dgm:spPr/>
      <dgm:t>
        <a:bodyPr/>
        <a:lstStyle/>
        <a:p>
          <a:endParaRPr lang="en-MY"/>
        </a:p>
      </dgm:t>
    </dgm:pt>
    <dgm:pt modelId="{5E9CA2A7-1C8E-4289-80EB-846320B0E2A1}" type="sibTrans" cxnId="{90BF1F5C-846C-4506-A370-3C9F6752CBD3}">
      <dgm:prSet/>
      <dgm:spPr/>
      <dgm:t>
        <a:bodyPr/>
        <a:lstStyle/>
        <a:p>
          <a:endParaRPr lang="en-MY"/>
        </a:p>
      </dgm:t>
    </dgm:pt>
    <dgm:pt modelId="{A6E642CD-B4AA-4CA6-A979-A5BA9B179655}">
      <dgm:prSet phldrT="[Text]" custT="1"/>
      <dgm:spPr/>
      <dgm:t>
        <a:bodyPr/>
        <a:lstStyle/>
        <a:p>
          <a:r>
            <a:rPr lang="en-US" sz="2000" dirty="0"/>
            <a:t>1. </a:t>
          </a:r>
          <a:r>
            <a:rPr lang="en-US" sz="2000" dirty="0" err="1"/>
            <a:t>Muatnaik</a:t>
          </a:r>
          <a:r>
            <a:rPr lang="en-US" sz="2000" dirty="0"/>
            <a:t> dan </a:t>
          </a:r>
          <a:r>
            <a:rPr lang="en-US" sz="2000" dirty="0" err="1"/>
            <a:t>muat</a:t>
          </a:r>
          <a:r>
            <a:rPr lang="en-US" sz="2000" dirty="0"/>
            <a:t> </a:t>
          </a:r>
          <a:r>
            <a:rPr lang="en-US" sz="2000" dirty="0" err="1"/>
            <a:t>turun</a:t>
          </a:r>
          <a:r>
            <a:rPr lang="en-US" sz="2000" dirty="0"/>
            <a:t> fail</a:t>
          </a:r>
          <a:endParaRPr lang="en-MY" sz="2000" dirty="0"/>
        </a:p>
      </dgm:t>
    </dgm:pt>
    <dgm:pt modelId="{4DE8C156-441D-4700-B2BE-5BA0E29A0BA4}" type="parTrans" cxnId="{5EF03DE9-86C7-4680-9E62-046AEE13E43D}">
      <dgm:prSet/>
      <dgm:spPr/>
      <dgm:t>
        <a:bodyPr/>
        <a:lstStyle/>
        <a:p>
          <a:endParaRPr lang="en-MY"/>
        </a:p>
      </dgm:t>
    </dgm:pt>
    <dgm:pt modelId="{8322ED54-7B18-4C50-BDEE-C0718535BC7B}" type="sibTrans" cxnId="{5EF03DE9-86C7-4680-9E62-046AEE13E43D}">
      <dgm:prSet/>
      <dgm:spPr/>
      <dgm:t>
        <a:bodyPr/>
        <a:lstStyle/>
        <a:p>
          <a:endParaRPr lang="en-MY"/>
        </a:p>
      </dgm:t>
    </dgm:pt>
    <dgm:pt modelId="{E6481392-AA6B-4DC6-979D-80E37F402A0A}">
      <dgm:prSet phldrT="[Text]" custT="1"/>
      <dgm:spPr/>
      <dgm:t>
        <a:bodyPr/>
        <a:lstStyle/>
        <a:p>
          <a:r>
            <a:rPr lang="en-US" sz="2000" dirty="0"/>
            <a:t>2. </a:t>
          </a:r>
          <a:r>
            <a:rPr lang="en-US" sz="2000" dirty="0" err="1"/>
            <a:t>Mencipta</a:t>
          </a:r>
          <a:r>
            <a:rPr lang="en-US" sz="2000" dirty="0"/>
            <a:t> dan </a:t>
          </a:r>
          <a:r>
            <a:rPr lang="en-US" sz="2000" dirty="0" err="1"/>
            <a:t>memadam</a:t>
          </a:r>
          <a:r>
            <a:rPr lang="en-US" sz="2000" dirty="0"/>
            <a:t> fail</a:t>
          </a:r>
          <a:endParaRPr lang="en-MY" sz="2000" dirty="0"/>
        </a:p>
      </dgm:t>
    </dgm:pt>
    <dgm:pt modelId="{F3A4D980-7628-4AE0-9696-28B0DB606F65}" type="parTrans" cxnId="{24D94E6D-90F3-4A51-AF6E-6D29A29E7C07}">
      <dgm:prSet/>
      <dgm:spPr/>
      <dgm:t>
        <a:bodyPr/>
        <a:lstStyle/>
        <a:p>
          <a:endParaRPr lang="en-MY"/>
        </a:p>
      </dgm:t>
    </dgm:pt>
    <dgm:pt modelId="{FC641086-8642-47B1-A5CA-91004DD0254F}" type="sibTrans" cxnId="{24D94E6D-90F3-4A51-AF6E-6D29A29E7C07}">
      <dgm:prSet/>
      <dgm:spPr/>
      <dgm:t>
        <a:bodyPr/>
        <a:lstStyle/>
        <a:p>
          <a:endParaRPr lang="en-MY"/>
        </a:p>
      </dgm:t>
    </dgm:pt>
    <dgm:pt modelId="{065D97A7-8F51-4A93-B8BA-E13ACD4CEBAD}">
      <dgm:prSet phldrT="[Text]" custT="1"/>
      <dgm:spPr/>
      <dgm:t>
        <a:bodyPr/>
        <a:lstStyle/>
        <a:p>
          <a:r>
            <a:rPr lang="en-US" sz="2000" dirty="0"/>
            <a:t>3. </a:t>
          </a:r>
          <a:r>
            <a:rPr lang="en-US" sz="2000" dirty="0" err="1"/>
            <a:t>Menguruskan</a:t>
          </a:r>
          <a:r>
            <a:rPr lang="en-US" sz="2000" dirty="0"/>
            <a:t> fail</a:t>
          </a:r>
          <a:endParaRPr lang="en-MY" sz="2000" dirty="0"/>
        </a:p>
      </dgm:t>
    </dgm:pt>
    <dgm:pt modelId="{2CBA7D4D-23E7-49CB-B611-7646B93811EC}" type="parTrans" cxnId="{D87E25CC-2040-4F3E-8E23-082F2FA28981}">
      <dgm:prSet/>
      <dgm:spPr/>
      <dgm:t>
        <a:bodyPr/>
        <a:lstStyle/>
        <a:p>
          <a:endParaRPr lang="en-MY"/>
        </a:p>
      </dgm:t>
    </dgm:pt>
    <dgm:pt modelId="{A537DCB1-85FC-473E-A66B-680AAC6AE3A2}" type="sibTrans" cxnId="{D87E25CC-2040-4F3E-8E23-082F2FA28981}">
      <dgm:prSet/>
      <dgm:spPr/>
      <dgm:t>
        <a:bodyPr/>
        <a:lstStyle/>
        <a:p>
          <a:endParaRPr lang="en-MY"/>
        </a:p>
      </dgm:t>
    </dgm:pt>
    <dgm:pt modelId="{4CA1221E-76F0-4DC2-AF15-D61C568C5791}">
      <dgm:prSet phldrT="[Text]" custT="1"/>
      <dgm:spPr/>
      <dgm:t>
        <a:bodyPr/>
        <a:lstStyle/>
        <a:p>
          <a:r>
            <a:rPr lang="en-US" sz="2000" dirty="0"/>
            <a:t>4. </a:t>
          </a:r>
          <a:r>
            <a:rPr lang="en-US" sz="2000" dirty="0" err="1"/>
            <a:t>Berkongsi</a:t>
          </a:r>
          <a:r>
            <a:rPr lang="en-US" sz="2000" dirty="0"/>
            <a:t> fail dan folder</a:t>
          </a:r>
          <a:endParaRPr lang="en-MY" sz="2000" dirty="0"/>
        </a:p>
      </dgm:t>
    </dgm:pt>
    <dgm:pt modelId="{B20980E7-8ED3-4F2B-84CE-C5DC730B77C3}" type="parTrans" cxnId="{C8E20E10-7DA3-4A7D-A99E-E2BE78651F63}">
      <dgm:prSet/>
      <dgm:spPr/>
      <dgm:t>
        <a:bodyPr/>
        <a:lstStyle/>
        <a:p>
          <a:endParaRPr lang="en-MY"/>
        </a:p>
      </dgm:t>
    </dgm:pt>
    <dgm:pt modelId="{BD03D813-2064-4084-B2C1-C6EE2316B56B}" type="sibTrans" cxnId="{C8E20E10-7DA3-4A7D-A99E-E2BE78651F63}">
      <dgm:prSet/>
      <dgm:spPr/>
      <dgm:t>
        <a:bodyPr/>
        <a:lstStyle/>
        <a:p>
          <a:endParaRPr lang="en-MY"/>
        </a:p>
      </dgm:t>
    </dgm:pt>
    <dgm:pt modelId="{D8A6A469-E3A2-4166-8F3B-E09E6B03C471}" type="pres">
      <dgm:prSet presAssocID="{EB9CF0C5-B136-414C-AF46-6494206C815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ED9639-48A3-4FB2-B018-04EAF8949C5B}" type="pres">
      <dgm:prSet presAssocID="{A02D5026-4D69-41B0-98AE-FA9D276E7B63}" presName="centerShape" presStyleLbl="node0" presStyleIdx="0" presStyleCnt="1" custScaleX="202487" custScaleY="156275"/>
      <dgm:spPr/>
    </dgm:pt>
    <dgm:pt modelId="{277CCFFB-B545-4314-9092-0E7663918A81}" type="pres">
      <dgm:prSet presAssocID="{4DE8C156-441D-4700-B2BE-5BA0E29A0BA4}" presName="parTrans" presStyleLbl="sibTrans2D1" presStyleIdx="0" presStyleCnt="4"/>
      <dgm:spPr/>
    </dgm:pt>
    <dgm:pt modelId="{B28069CE-E38F-4827-B93B-9B97513927F7}" type="pres">
      <dgm:prSet presAssocID="{4DE8C156-441D-4700-B2BE-5BA0E29A0BA4}" presName="connectorText" presStyleLbl="sibTrans2D1" presStyleIdx="0" presStyleCnt="4"/>
      <dgm:spPr/>
    </dgm:pt>
    <dgm:pt modelId="{1DA0072E-E844-4BE7-9631-ED3B13F90871}" type="pres">
      <dgm:prSet presAssocID="{A6E642CD-B4AA-4CA6-A979-A5BA9B179655}" presName="node" presStyleLbl="node1" presStyleIdx="0" presStyleCnt="4" custScaleX="169503" custScaleY="121247">
        <dgm:presLayoutVars>
          <dgm:bulletEnabled val="1"/>
        </dgm:presLayoutVars>
      </dgm:prSet>
      <dgm:spPr/>
    </dgm:pt>
    <dgm:pt modelId="{F3BC22F4-8B2E-46AA-A929-760A2EF1646D}" type="pres">
      <dgm:prSet presAssocID="{F3A4D980-7628-4AE0-9696-28B0DB606F65}" presName="parTrans" presStyleLbl="sibTrans2D1" presStyleIdx="1" presStyleCnt="4"/>
      <dgm:spPr/>
    </dgm:pt>
    <dgm:pt modelId="{A9ACB100-B73A-46E4-BC5F-4A58F0135664}" type="pres">
      <dgm:prSet presAssocID="{F3A4D980-7628-4AE0-9696-28B0DB606F65}" presName="connectorText" presStyleLbl="sibTrans2D1" presStyleIdx="1" presStyleCnt="4"/>
      <dgm:spPr/>
    </dgm:pt>
    <dgm:pt modelId="{0433DF82-D1EA-4A95-A17C-5B7F15FFEBD9}" type="pres">
      <dgm:prSet presAssocID="{E6481392-AA6B-4DC6-979D-80E37F402A0A}" presName="node" presStyleLbl="node1" presStyleIdx="1" presStyleCnt="4" custScaleX="138311" custScaleY="142845" custRadScaleRad="184416" custRadScaleInc="-1079">
        <dgm:presLayoutVars>
          <dgm:bulletEnabled val="1"/>
        </dgm:presLayoutVars>
      </dgm:prSet>
      <dgm:spPr/>
    </dgm:pt>
    <dgm:pt modelId="{3FE02282-7510-4E15-BF9B-2E03FC9B0888}" type="pres">
      <dgm:prSet presAssocID="{2CBA7D4D-23E7-49CB-B611-7646B93811EC}" presName="parTrans" presStyleLbl="sibTrans2D1" presStyleIdx="2" presStyleCnt="4"/>
      <dgm:spPr/>
    </dgm:pt>
    <dgm:pt modelId="{958814BC-32FB-4A03-A046-8CFC9CFB7DDB}" type="pres">
      <dgm:prSet presAssocID="{2CBA7D4D-23E7-49CB-B611-7646B93811EC}" presName="connectorText" presStyleLbl="sibTrans2D1" presStyleIdx="2" presStyleCnt="4"/>
      <dgm:spPr/>
    </dgm:pt>
    <dgm:pt modelId="{3B9D0F02-C982-4968-B44F-74A24E7F1200}" type="pres">
      <dgm:prSet presAssocID="{065D97A7-8F51-4A93-B8BA-E13ACD4CEBAD}" presName="node" presStyleLbl="node1" presStyleIdx="2" presStyleCnt="4" custScaleX="151803" custScaleY="113982" custRadScaleRad="127683" custRadScaleInc="-4157">
        <dgm:presLayoutVars>
          <dgm:bulletEnabled val="1"/>
        </dgm:presLayoutVars>
      </dgm:prSet>
      <dgm:spPr/>
    </dgm:pt>
    <dgm:pt modelId="{83AC2D91-6615-4B1C-868F-E164695CBF9C}" type="pres">
      <dgm:prSet presAssocID="{B20980E7-8ED3-4F2B-84CE-C5DC730B77C3}" presName="parTrans" presStyleLbl="sibTrans2D1" presStyleIdx="3" presStyleCnt="4"/>
      <dgm:spPr/>
    </dgm:pt>
    <dgm:pt modelId="{AF3BDFAA-0F41-4B19-9E97-F149F9DC0B95}" type="pres">
      <dgm:prSet presAssocID="{B20980E7-8ED3-4F2B-84CE-C5DC730B77C3}" presName="connectorText" presStyleLbl="sibTrans2D1" presStyleIdx="3" presStyleCnt="4"/>
      <dgm:spPr/>
    </dgm:pt>
    <dgm:pt modelId="{FECFBC60-C7BD-433C-8750-C2DE65A3A997}" type="pres">
      <dgm:prSet presAssocID="{4CA1221E-76F0-4DC2-AF15-D61C568C5791}" presName="node" presStyleLbl="node1" presStyleIdx="3" presStyleCnt="4" custScaleX="137469" custScaleY="161793" custRadScaleRad="186045" custRadScaleInc="3566">
        <dgm:presLayoutVars>
          <dgm:bulletEnabled val="1"/>
        </dgm:presLayoutVars>
      </dgm:prSet>
      <dgm:spPr/>
    </dgm:pt>
  </dgm:ptLst>
  <dgm:cxnLst>
    <dgm:cxn modelId="{29F8A20D-A53D-440A-8A26-541B0EF8EAC4}" type="presOf" srcId="{F3A4D980-7628-4AE0-9696-28B0DB606F65}" destId="{F3BC22F4-8B2E-46AA-A929-760A2EF1646D}" srcOrd="0" destOrd="0" presId="urn:microsoft.com/office/officeart/2005/8/layout/radial5"/>
    <dgm:cxn modelId="{C8E20E10-7DA3-4A7D-A99E-E2BE78651F63}" srcId="{A02D5026-4D69-41B0-98AE-FA9D276E7B63}" destId="{4CA1221E-76F0-4DC2-AF15-D61C568C5791}" srcOrd="3" destOrd="0" parTransId="{B20980E7-8ED3-4F2B-84CE-C5DC730B77C3}" sibTransId="{BD03D813-2064-4084-B2C1-C6EE2316B56B}"/>
    <dgm:cxn modelId="{28D0E415-5657-4E41-9E18-DC3955CFF96F}" type="presOf" srcId="{4CA1221E-76F0-4DC2-AF15-D61C568C5791}" destId="{FECFBC60-C7BD-433C-8750-C2DE65A3A997}" srcOrd="0" destOrd="0" presId="urn:microsoft.com/office/officeart/2005/8/layout/radial5"/>
    <dgm:cxn modelId="{85AC471D-5160-4A95-A3B8-07B915E7543B}" type="presOf" srcId="{F3A4D980-7628-4AE0-9696-28B0DB606F65}" destId="{A9ACB100-B73A-46E4-BC5F-4A58F0135664}" srcOrd="1" destOrd="0" presId="urn:microsoft.com/office/officeart/2005/8/layout/radial5"/>
    <dgm:cxn modelId="{A92E6138-83B5-4318-AA18-DCE9B8E392B4}" type="presOf" srcId="{B20980E7-8ED3-4F2B-84CE-C5DC730B77C3}" destId="{AF3BDFAA-0F41-4B19-9E97-F149F9DC0B95}" srcOrd="1" destOrd="0" presId="urn:microsoft.com/office/officeart/2005/8/layout/radial5"/>
    <dgm:cxn modelId="{90BF1F5C-846C-4506-A370-3C9F6752CBD3}" srcId="{EB9CF0C5-B136-414C-AF46-6494206C815C}" destId="{A02D5026-4D69-41B0-98AE-FA9D276E7B63}" srcOrd="0" destOrd="0" parTransId="{382BB851-0977-4B63-A6F5-F98BF207129A}" sibTransId="{5E9CA2A7-1C8E-4289-80EB-846320B0E2A1}"/>
    <dgm:cxn modelId="{128B7A45-19DF-4DA0-BE46-A432F4CD6103}" type="presOf" srcId="{4DE8C156-441D-4700-B2BE-5BA0E29A0BA4}" destId="{277CCFFB-B545-4314-9092-0E7663918A81}" srcOrd="0" destOrd="0" presId="urn:microsoft.com/office/officeart/2005/8/layout/radial5"/>
    <dgm:cxn modelId="{24D94E6D-90F3-4A51-AF6E-6D29A29E7C07}" srcId="{A02D5026-4D69-41B0-98AE-FA9D276E7B63}" destId="{E6481392-AA6B-4DC6-979D-80E37F402A0A}" srcOrd="1" destOrd="0" parTransId="{F3A4D980-7628-4AE0-9696-28B0DB606F65}" sibTransId="{FC641086-8642-47B1-A5CA-91004DD0254F}"/>
    <dgm:cxn modelId="{867AB46F-D1B0-4AB8-9766-A225B4A80093}" type="presOf" srcId="{EB9CF0C5-B136-414C-AF46-6494206C815C}" destId="{D8A6A469-E3A2-4166-8F3B-E09E6B03C471}" srcOrd="0" destOrd="0" presId="urn:microsoft.com/office/officeart/2005/8/layout/radial5"/>
    <dgm:cxn modelId="{D259BF50-FC10-4E9D-8A92-287D9D3022CF}" type="presOf" srcId="{2CBA7D4D-23E7-49CB-B611-7646B93811EC}" destId="{3FE02282-7510-4E15-BF9B-2E03FC9B0888}" srcOrd="0" destOrd="0" presId="urn:microsoft.com/office/officeart/2005/8/layout/radial5"/>
    <dgm:cxn modelId="{5FEEF99C-3012-493D-9F8D-71CB9F620E0C}" type="presOf" srcId="{A02D5026-4D69-41B0-98AE-FA9D276E7B63}" destId="{93ED9639-48A3-4FB2-B018-04EAF8949C5B}" srcOrd="0" destOrd="0" presId="urn:microsoft.com/office/officeart/2005/8/layout/radial5"/>
    <dgm:cxn modelId="{CC529BA8-3700-40C9-8352-A93503BF6EE5}" type="presOf" srcId="{4DE8C156-441D-4700-B2BE-5BA0E29A0BA4}" destId="{B28069CE-E38F-4827-B93B-9B97513927F7}" srcOrd="1" destOrd="0" presId="urn:microsoft.com/office/officeart/2005/8/layout/radial5"/>
    <dgm:cxn modelId="{077DA2AF-5278-4274-B4B3-0FD3CB4420B2}" type="presOf" srcId="{065D97A7-8F51-4A93-B8BA-E13ACD4CEBAD}" destId="{3B9D0F02-C982-4968-B44F-74A24E7F1200}" srcOrd="0" destOrd="0" presId="urn:microsoft.com/office/officeart/2005/8/layout/radial5"/>
    <dgm:cxn modelId="{D87E25CC-2040-4F3E-8E23-082F2FA28981}" srcId="{A02D5026-4D69-41B0-98AE-FA9D276E7B63}" destId="{065D97A7-8F51-4A93-B8BA-E13ACD4CEBAD}" srcOrd="2" destOrd="0" parTransId="{2CBA7D4D-23E7-49CB-B611-7646B93811EC}" sibTransId="{A537DCB1-85FC-473E-A66B-680AAC6AE3A2}"/>
    <dgm:cxn modelId="{40CD91D3-5CA8-434C-902E-9D8C5040A762}" type="presOf" srcId="{E6481392-AA6B-4DC6-979D-80E37F402A0A}" destId="{0433DF82-D1EA-4A95-A17C-5B7F15FFEBD9}" srcOrd="0" destOrd="0" presId="urn:microsoft.com/office/officeart/2005/8/layout/radial5"/>
    <dgm:cxn modelId="{5EF03DE9-86C7-4680-9E62-046AEE13E43D}" srcId="{A02D5026-4D69-41B0-98AE-FA9D276E7B63}" destId="{A6E642CD-B4AA-4CA6-A979-A5BA9B179655}" srcOrd="0" destOrd="0" parTransId="{4DE8C156-441D-4700-B2BE-5BA0E29A0BA4}" sibTransId="{8322ED54-7B18-4C50-BDEE-C0718535BC7B}"/>
    <dgm:cxn modelId="{0F543EE9-B053-41D0-AB53-9DB422032DF7}" type="presOf" srcId="{A6E642CD-B4AA-4CA6-A979-A5BA9B179655}" destId="{1DA0072E-E844-4BE7-9631-ED3B13F90871}" srcOrd="0" destOrd="0" presId="urn:microsoft.com/office/officeart/2005/8/layout/radial5"/>
    <dgm:cxn modelId="{20053BEC-062F-4228-A156-ACA7D108154B}" type="presOf" srcId="{B20980E7-8ED3-4F2B-84CE-C5DC730B77C3}" destId="{83AC2D91-6615-4B1C-868F-E164695CBF9C}" srcOrd="0" destOrd="0" presId="urn:microsoft.com/office/officeart/2005/8/layout/radial5"/>
    <dgm:cxn modelId="{0B6DF7F8-C68C-4806-8F66-0E0627382F89}" type="presOf" srcId="{2CBA7D4D-23E7-49CB-B611-7646B93811EC}" destId="{958814BC-32FB-4A03-A046-8CFC9CFB7DDB}" srcOrd="1" destOrd="0" presId="urn:microsoft.com/office/officeart/2005/8/layout/radial5"/>
    <dgm:cxn modelId="{9D2FEE3A-C226-427A-B088-10AD14475CF3}" type="presParOf" srcId="{D8A6A469-E3A2-4166-8F3B-E09E6B03C471}" destId="{93ED9639-48A3-4FB2-B018-04EAF8949C5B}" srcOrd="0" destOrd="0" presId="urn:microsoft.com/office/officeart/2005/8/layout/radial5"/>
    <dgm:cxn modelId="{17DC96F3-63C5-404D-A115-BCE7775A5C63}" type="presParOf" srcId="{D8A6A469-E3A2-4166-8F3B-E09E6B03C471}" destId="{277CCFFB-B545-4314-9092-0E7663918A81}" srcOrd="1" destOrd="0" presId="urn:microsoft.com/office/officeart/2005/8/layout/radial5"/>
    <dgm:cxn modelId="{18081C51-0916-47D1-8A48-71EA8C56A730}" type="presParOf" srcId="{277CCFFB-B545-4314-9092-0E7663918A81}" destId="{B28069CE-E38F-4827-B93B-9B97513927F7}" srcOrd="0" destOrd="0" presId="urn:microsoft.com/office/officeart/2005/8/layout/radial5"/>
    <dgm:cxn modelId="{779F701E-F886-406D-B85D-C19CF031C502}" type="presParOf" srcId="{D8A6A469-E3A2-4166-8F3B-E09E6B03C471}" destId="{1DA0072E-E844-4BE7-9631-ED3B13F90871}" srcOrd="2" destOrd="0" presId="urn:microsoft.com/office/officeart/2005/8/layout/radial5"/>
    <dgm:cxn modelId="{AB23667E-13BB-445B-B17A-1B1D744EA541}" type="presParOf" srcId="{D8A6A469-E3A2-4166-8F3B-E09E6B03C471}" destId="{F3BC22F4-8B2E-46AA-A929-760A2EF1646D}" srcOrd="3" destOrd="0" presId="urn:microsoft.com/office/officeart/2005/8/layout/radial5"/>
    <dgm:cxn modelId="{C835869C-9571-4CC5-A149-12F67A32D192}" type="presParOf" srcId="{F3BC22F4-8B2E-46AA-A929-760A2EF1646D}" destId="{A9ACB100-B73A-46E4-BC5F-4A58F0135664}" srcOrd="0" destOrd="0" presId="urn:microsoft.com/office/officeart/2005/8/layout/radial5"/>
    <dgm:cxn modelId="{9EB321F2-90DF-4B9D-8CBE-A4835CD1D12E}" type="presParOf" srcId="{D8A6A469-E3A2-4166-8F3B-E09E6B03C471}" destId="{0433DF82-D1EA-4A95-A17C-5B7F15FFEBD9}" srcOrd="4" destOrd="0" presId="urn:microsoft.com/office/officeart/2005/8/layout/radial5"/>
    <dgm:cxn modelId="{2853E685-BAB5-4C22-A9A3-011891A6B0A1}" type="presParOf" srcId="{D8A6A469-E3A2-4166-8F3B-E09E6B03C471}" destId="{3FE02282-7510-4E15-BF9B-2E03FC9B0888}" srcOrd="5" destOrd="0" presId="urn:microsoft.com/office/officeart/2005/8/layout/radial5"/>
    <dgm:cxn modelId="{1184F564-A089-4489-9F2A-4CCF747E8924}" type="presParOf" srcId="{3FE02282-7510-4E15-BF9B-2E03FC9B0888}" destId="{958814BC-32FB-4A03-A046-8CFC9CFB7DDB}" srcOrd="0" destOrd="0" presId="urn:microsoft.com/office/officeart/2005/8/layout/radial5"/>
    <dgm:cxn modelId="{594EA867-61FC-4DDB-AA5A-9FA1ACD9C1A2}" type="presParOf" srcId="{D8A6A469-E3A2-4166-8F3B-E09E6B03C471}" destId="{3B9D0F02-C982-4968-B44F-74A24E7F1200}" srcOrd="6" destOrd="0" presId="urn:microsoft.com/office/officeart/2005/8/layout/radial5"/>
    <dgm:cxn modelId="{66DDCAA4-8B26-4636-B851-0F86963405DB}" type="presParOf" srcId="{D8A6A469-E3A2-4166-8F3B-E09E6B03C471}" destId="{83AC2D91-6615-4B1C-868F-E164695CBF9C}" srcOrd="7" destOrd="0" presId="urn:microsoft.com/office/officeart/2005/8/layout/radial5"/>
    <dgm:cxn modelId="{44953DF8-D877-4393-8003-623AFD99E20A}" type="presParOf" srcId="{83AC2D91-6615-4B1C-868F-E164695CBF9C}" destId="{AF3BDFAA-0F41-4B19-9E97-F149F9DC0B95}" srcOrd="0" destOrd="0" presId="urn:microsoft.com/office/officeart/2005/8/layout/radial5"/>
    <dgm:cxn modelId="{7AFEEA6D-9DAD-463C-A98F-0549EA908E7B}" type="presParOf" srcId="{D8A6A469-E3A2-4166-8F3B-E09E6B03C471}" destId="{FECFBC60-C7BD-433C-8750-C2DE65A3A99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723487" y="1389495"/>
          <a:ext cx="1989050" cy="1649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11088" y="2918378"/>
          <a:ext cx="3413850" cy="8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 err="1"/>
            <a:t>Penggunaan</a:t>
          </a:r>
          <a:r>
            <a:rPr lang="en-US" sz="2700" kern="1200" dirty="0"/>
            <a:t> internet</a:t>
          </a:r>
        </a:p>
      </dsp:txBody>
      <dsp:txXfrm>
        <a:off x="11088" y="2918378"/>
        <a:ext cx="3413850" cy="830250"/>
      </dsp:txXfrm>
    </dsp:sp>
    <dsp:sp modelId="{DD091D0A-5A25-4241-91F3-18D32B0BDD4F}">
      <dsp:nvSpPr>
        <dsp:cNvPr id="0" name=""/>
        <dsp:cNvSpPr/>
      </dsp:nvSpPr>
      <dsp:spPr>
        <a:xfrm>
          <a:off x="11088" y="3798177"/>
          <a:ext cx="3413850" cy="317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Penggunaan</a:t>
          </a:r>
          <a:r>
            <a:rPr lang="en-US" sz="2000" kern="1200" dirty="0"/>
            <a:t> internet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menyimpan</a:t>
          </a:r>
          <a:r>
            <a:rPr lang="en-US" sz="2000" kern="1200" dirty="0"/>
            <a:t> </a:t>
          </a:r>
          <a:r>
            <a:rPr lang="en-US" sz="2000" kern="1200" dirty="0" err="1"/>
            <a:t>maklumat</a:t>
          </a:r>
          <a:r>
            <a:rPr lang="en-US" sz="2000" kern="1200" dirty="0"/>
            <a:t> dan data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awan</a:t>
          </a:r>
          <a:r>
            <a:rPr lang="en-US" sz="2000" kern="1200" dirty="0"/>
            <a:t>)</a:t>
          </a:r>
        </a:p>
      </dsp:txBody>
      <dsp:txXfrm>
        <a:off x="11088" y="3798177"/>
        <a:ext cx="3413850" cy="317777"/>
      </dsp:txXfrm>
    </dsp:sp>
    <dsp:sp modelId="{210823F6-AC1A-46E3-9D99-A319DF497539}">
      <dsp:nvSpPr>
        <dsp:cNvPr id="0" name=""/>
        <dsp:cNvSpPr/>
      </dsp:nvSpPr>
      <dsp:spPr>
        <a:xfrm>
          <a:off x="5029070" y="1400491"/>
          <a:ext cx="1410971" cy="147950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4022362" y="2875791"/>
          <a:ext cx="3413850" cy="8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 err="1"/>
            <a:t>Penggunaan</a:t>
          </a:r>
          <a:r>
            <a:rPr lang="en-US" sz="2700" kern="1200" dirty="0"/>
            <a:t> </a:t>
          </a:r>
          <a:r>
            <a:rPr lang="en-US" sz="2700" kern="1200" dirty="0" err="1"/>
            <a:t>gajet</a:t>
          </a:r>
          <a:endParaRPr lang="en-US" sz="2700" kern="1200" dirty="0"/>
        </a:p>
      </dsp:txBody>
      <dsp:txXfrm>
        <a:off x="4022362" y="2875791"/>
        <a:ext cx="3413850" cy="830250"/>
      </dsp:txXfrm>
    </dsp:sp>
    <dsp:sp modelId="{7CD40649-A74C-4AD8-B9D0-2573A1955C91}">
      <dsp:nvSpPr>
        <dsp:cNvPr id="0" name=""/>
        <dsp:cNvSpPr/>
      </dsp:nvSpPr>
      <dsp:spPr>
        <a:xfrm>
          <a:off x="4022362" y="3755590"/>
          <a:ext cx="3413850" cy="317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Penggunaan</a:t>
          </a:r>
          <a:r>
            <a:rPr lang="en-US" sz="2000" kern="1200" dirty="0"/>
            <a:t> </a:t>
          </a:r>
          <a:r>
            <a:rPr lang="en-US" sz="2000" kern="1200" dirty="0" err="1"/>
            <a:t>gajet</a:t>
          </a:r>
          <a:r>
            <a:rPr lang="en-US" sz="2000" kern="1200" dirty="0"/>
            <a:t> </a:t>
          </a:r>
          <a:r>
            <a:rPr lang="en-US" sz="2000" kern="1200" dirty="0" err="1"/>
            <a:t>seperti</a:t>
          </a:r>
          <a:r>
            <a:rPr lang="en-US" sz="2000" kern="1200" dirty="0"/>
            <a:t> </a:t>
          </a:r>
          <a:r>
            <a:rPr lang="en-US" sz="2000" kern="1200" dirty="0" err="1"/>
            <a:t>komputer</a:t>
          </a:r>
          <a:r>
            <a:rPr lang="en-US" sz="2000" kern="1200" dirty="0"/>
            <a:t> dan </a:t>
          </a:r>
          <a:r>
            <a:rPr lang="en-US" sz="2000" kern="1200" dirty="0" err="1"/>
            <a:t>telefon</a:t>
          </a:r>
          <a:r>
            <a:rPr lang="en-US" sz="2000" kern="1200" dirty="0"/>
            <a:t> </a:t>
          </a:r>
          <a:r>
            <a:rPr lang="en-US" sz="2000" kern="1200" dirty="0" err="1"/>
            <a:t>pintar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pengkomputeran</a:t>
          </a:r>
          <a:r>
            <a:rPr lang="en-US" sz="2000" kern="1200" dirty="0"/>
            <a:t>)</a:t>
          </a:r>
          <a:endParaRPr lang="en-US" sz="1700" kern="1200" dirty="0"/>
        </a:p>
      </dsp:txBody>
      <dsp:txXfrm>
        <a:off x="4022362" y="3755590"/>
        <a:ext cx="3413850" cy="317777"/>
      </dsp:txXfrm>
    </dsp:sp>
    <dsp:sp modelId="{B0A3ABD2-C471-4A21-8AEF-3843C86919E1}">
      <dsp:nvSpPr>
        <dsp:cNvPr id="0" name=""/>
        <dsp:cNvSpPr/>
      </dsp:nvSpPr>
      <dsp:spPr>
        <a:xfrm>
          <a:off x="9024662" y="1451373"/>
          <a:ext cx="1431797" cy="1402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8043331" y="2907768"/>
          <a:ext cx="3413850" cy="83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 err="1"/>
            <a:t>Penyimpanan</a:t>
          </a:r>
          <a:r>
            <a:rPr lang="en-US" sz="2700" kern="1200" dirty="0"/>
            <a:t> </a:t>
          </a:r>
          <a:r>
            <a:rPr lang="en-US" sz="2700" kern="1200" dirty="0" err="1"/>
            <a:t>tanpa</a:t>
          </a:r>
          <a:r>
            <a:rPr lang="en-US" sz="2700" kern="1200" dirty="0"/>
            <a:t> </a:t>
          </a:r>
          <a:r>
            <a:rPr lang="en-US" sz="2700" kern="1200" dirty="0" err="1"/>
            <a:t>batasan</a:t>
          </a:r>
          <a:endParaRPr lang="en-US" sz="2700" kern="1200" dirty="0"/>
        </a:p>
      </dsp:txBody>
      <dsp:txXfrm>
        <a:off x="8043331" y="2907768"/>
        <a:ext cx="3413850" cy="830250"/>
      </dsp:txXfrm>
    </dsp:sp>
    <dsp:sp modelId="{6418EBED-F111-425B-8EE2-06B8B2297A68}">
      <dsp:nvSpPr>
        <dsp:cNvPr id="0" name=""/>
        <dsp:cNvSpPr/>
      </dsp:nvSpPr>
      <dsp:spPr>
        <a:xfrm>
          <a:off x="8033636" y="3736299"/>
          <a:ext cx="3413850" cy="317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Penyimpanan</a:t>
          </a:r>
          <a:r>
            <a:rPr lang="en-US" sz="2000" kern="1200" dirty="0"/>
            <a:t> </a:t>
          </a:r>
          <a:r>
            <a:rPr lang="en-US" sz="2000" kern="1200" dirty="0" err="1"/>
            <a:t>maklumat</a:t>
          </a:r>
          <a:r>
            <a:rPr lang="en-US" sz="2000" kern="1200" dirty="0"/>
            <a:t> dan data </a:t>
          </a:r>
          <a:r>
            <a:rPr lang="en-US" sz="2000" kern="1200" dirty="0" err="1"/>
            <a:t>tanpa</a:t>
          </a:r>
          <a:r>
            <a:rPr lang="en-US" sz="2000" kern="1200" dirty="0"/>
            <a:t> </a:t>
          </a:r>
          <a:r>
            <a:rPr lang="en-US" sz="2000" kern="1200" dirty="0" err="1"/>
            <a:t>batas</a:t>
          </a:r>
          <a:endParaRPr lang="en-US" sz="2000" kern="1200" dirty="0"/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8033636" y="3736299"/>
        <a:ext cx="3413850" cy="317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D9639-48A3-4FB2-B018-04EAF8949C5B}">
      <dsp:nvSpPr>
        <dsp:cNvPr id="0" name=""/>
        <dsp:cNvSpPr/>
      </dsp:nvSpPr>
      <dsp:spPr>
        <a:xfrm>
          <a:off x="4164089" y="1803584"/>
          <a:ext cx="2714575" cy="2095049"/>
        </a:xfrm>
        <a:prstGeom prst="ellipse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Bagaimana</a:t>
          </a:r>
          <a:r>
            <a:rPr lang="en-US" sz="2400" kern="1200" dirty="0"/>
            <a:t> Google Drive </a:t>
          </a:r>
          <a:r>
            <a:rPr lang="en-US" sz="2400" kern="1200" dirty="0" err="1"/>
            <a:t>Berfungsi</a:t>
          </a:r>
          <a:endParaRPr lang="en-MY" sz="2400" kern="1200" dirty="0"/>
        </a:p>
      </dsp:txBody>
      <dsp:txXfrm>
        <a:off x="4561629" y="2110397"/>
        <a:ext cx="1919495" cy="1481423"/>
      </dsp:txXfrm>
    </dsp:sp>
    <dsp:sp modelId="{277CCFFB-B545-4314-9092-0E7663918A81}">
      <dsp:nvSpPr>
        <dsp:cNvPr id="0" name=""/>
        <dsp:cNvSpPr/>
      </dsp:nvSpPr>
      <dsp:spPr>
        <a:xfrm rot="16200000">
          <a:off x="5486098" y="1486800"/>
          <a:ext cx="70557" cy="504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100" kern="1200"/>
        </a:p>
      </dsp:txBody>
      <dsp:txXfrm>
        <a:off x="5496682" y="1598271"/>
        <a:ext cx="49390" cy="302660"/>
      </dsp:txXfrm>
    </dsp:sp>
    <dsp:sp modelId="{1DA0072E-E844-4BE7-9631-ED3B13F90871}">
      <dsp:nvSpPr>
        <dsp:cNvPr id="0" name=""/>
        <dsp:cNvSpPr/>
      </dsp:nvSpPr>
      <dsp:spPr>
        <a:xfrm>
          <a:off x="4263977" y="-128400"/>
          <a:ext cx="2514797" cy="1798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</a:t>
          </a:r>
          <a:r>
            <a:rPr lang="en-US" sz="2000" kern="1200" dirty="0" err="1"/>
            <a:t>Muatnaik</a:t>
          </a:r>
          <a:r>
            <a:rPr lang="en-US" sz="2000" kern="1200" dirty="0"/>
            <a:t> dan </a:t>
          </a:r>
          <a:r>
            <a:rPr lang="en-US" sz="2000" kern="1200" dirty="0" err="1"/>
            <a:t>muat</a:t>
          </a:r>
          <a:r>
            <a:rPr lang="en-US" sz="2000" kern="1200" dirty="0"/>
            <a:t> </a:t>
          </a:r>
          <a:r>
            <a:rPr lang="en-US" sz="2000" kern="1200" dirty="0" err="1"/>
            <a:t>turun</a:t>
          </a:r>
          <a:r>
            <a:rPr lang="en-US" sz="2000" kern="1200" dirty="0"/>
            <a:t> fail</a:t>
          </a:r>
          <a:endParaRPr lang="en-MY" sz="2000" kern="1200" dirty="0"/>
        </a:p>
      </dsp:txBody>
      <dsp:txXfrm>
        <a:off x="4632260" y="135037"/>
        <a:ext cx="1778231" cy="1271983"/>
      </dsp:txXfrm>
    </dsp:sp>
    <dsp:sp modelId="{F3BC22F4-8B2E-46AA-A929-760A2EF1646D}">
      <dsp:nvSpPr>
        <dsp:cNvPr id="0" name=""/>
        <dsp:cNvSpPr/>
      </dsp:nvSpPr>
      <dsp:spPr>
        <a:xfrm rot="21570867">
          <a:off x="7198158" y="2581419"/>
          <a:ext cx="769947" cy="504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100" kern="1200"/>
        </a:p>
      </dsp:txBody>
      <dsp:txXfrm>
        <a:off x="7198161" y="2682947"/>
        <a:ext cx="618617" cy="302660"/>
      </dsp:txXfrm>
    </dsp:sp>
    <dsp:sp modelId="{0433DF82-D1EA-4A95-A17C-5B7F15FFEBD9}">
      <dsp:nvSpPr>
        <dsp:cNvPr id="0" name=""/>
        <dsp:cNvSpPr/>
      </dsp:nvSpPr>
      <dsp:spPr>
        <a:xfrm>
          <a:off x="8331228" y="1758955"/>
          <a:ext cx="2052024" cy="2119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</a:t>
          </a:r>
          <a:r>
            <a:rPr lang="en-US" sz="2000" kern="1200" dirty="0" err="1"/>
            <a:t>Mencipta</a:t>
          </a:r>
          <a:r>
            <a:rPr lang="en-US" sz="2000" kern="1200" dirty="0"/>
            <a:t> dan </a:t>
          </a:r>
          <a:r>
            <a:rPr lang="en-US" sz="2000" kern="1200" dirty="0" err="1"/>
            <a:t>memadam</a:t>
          </a:r>
          <a:r>
            <a:rPr lang="en-US" sz="2000" kern="1200" dirty="0"/>
            <a:t> fail</a:t>
          </a:r>
          <a:endParaRPr lang="en-MY" sz="2000" kern="1200" dirty="0"/>
        </a:p>
      </dsp:txBody>
      <dsp:txXfrm>
        <a:off x="8631740" y="2069318"/>
        <a:ext cx="1451000" cy="1498565"/>
      </dsp:txXfrm>
    </dsp:sp>
    <dsp:sp modelId="{3FE02282-7510-4E15-BF9B-2E03FC9B0888}">
      <dsp:nvSpPr>
        <dsp:cNvPr id="0" name=""/>
        <dsp:cNvSpPr/>
      </dsp:nvSpPr>
      <dsp:spPr>
        <a:xfrm rot="5256798">
          <a:off x="5518958" y="3737042"/>
          <a:ext cx="99713" cy="504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100" kern="1200"/>
        </a:p>
      </dsp:txBody>
      <dsp:txXfrm>
        <a:off x="5533292" y="3822985"/>
        <a:ext cx="69799" cy="302660"/>
      </dsp:txXfrm>
    </dsp:sp>
    <dsp:sp modelId="{3B9D0F02-C982-4968-B44F-74A24E7F1200}">
      <dsp:nvSpPr>
        <dsp:cNvPr id="0" name=""/>
        <dsp:cNvSpPr/>
      </dsp:nvSpPr>
      <dsp:spPr>
        <a:xfrm>
          <a:off x="4481976" y="4085653"/>
          <a:ext cx="2252195" cy="1691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</a:t>
          </a:r>
          <a:r>
            <a:rPr lang="en-US" sz="2000" kern="1200" dirty="0" err="1"/>
            <a:t>Menguruskan</a:t>
          </a:r>
          <a:r>
            <a:rPr lang="en-US" sz="2000" kern="1200" dirty="0"/>
            <a:t> fail</a:t>
          </a:r>
          <a:endParaRPr lang="en-MY" sz="2000" kern="1200" dirty="0"/>
        </a:p>
      </dsp:txBody>
      <dsp:txXfrm>
        <a:off x="4811802" y="4333305"/>
        <a:ext cx="1592543" cy="1195767"/>
      </dsp:txXfrm>
    </dsp:sp>
    <dsp:sp modelId="{83AC2D91-6615-4B1C-868F-E164695CBF9C}">
      <dsp:nvSpPr>
        <dsp:cNvPr id="0" name=""/>
        <dsp:cNvSpPr/>
      </dsp:nvSpPr>
      <dsp:spPr>
        <a:xfrm rot="10896282">
          <a:off x="3045455" y="2540614"/>
          <a:ext cx="791333" cy="504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100" kern="1200"/>
        </a:p>
      </dsp:txBody>
      <dsp:txXfrm rot="10800000">
        <a:off x="3196755" y="2643620"/>
        <a:ext cx="640003" cy="302660"/>
      </dsp:txXfrm>
    </dsp:sp>
    <dsp:sp modelId="{FECFBC60-C7BD-433C-8750-C2DE65A3A997}">
      <dsp:nvSpPr>
        <dsp:cNvPr id="0" name=""/>
        <dsp:cNvSpPr/>
      </dsp:nvSpPr>
      <dsp:spPr>
        <a:xfrm>
          <a:off x="633243" y="1542533"/>
          <a:ext cx="2039531" cy="2400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</a:t>
          </a:r>
          <a:r>
            <a:rPr lang="en-US" sz="2000" kern="1200" dirty="0" err="1"/>
            <a:t>Berkongsi</a:t>
          </a:r>
          <a:r>
            <a:rPr lang="en-US" sz="2000" kern="1200" dirty="0"/>
            <a:t> fail dan folder</a:t>
          </a:r>
          <a:endParaRPr lang="en-MY" sz="2000" kern="1200" dirty="0"/>
        </a:p>
      </dsp:txBody>
      <dsp:txXfrm>
        <a:off x="931925" y="1894065"/>
        <a:ext cx="1442167" cy="1697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DhHj3joUv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0" y="1212012"/>
            <a:ext cx="4302785" cy="2216988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PENGKOMPUTERAN AWAN</a:t>
            </a:r>
            <a:br>
              <a:rPr lang="en-US" sz="3200" dirty="0"/>
            </a:br>
            <a:r>
              <a:rPr lang="en-US" sz="3200" dirty="0"/>
              <a:t>Program Bridging</a:t>
            </a:r>
            <a:br>
              <a:rPr lang="en-US" sz="3200" dirty="0"/>
            </a:br>
            <a:r>
              <a:rPr lang="en-US" sz="3200" dirty="0" err="1"/>
              <a:t>Teknologi</a:t>
            </a:r>
            <a:r>
              <a:rPr lang="en-US" sz="3200" dirty="0"/>
              <a:t> Maklumat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rgbClr val="5792BA"/>
                </a:solidFill>
              </a:rPr>
              <a:t>Mas Aminah Binti A Kadir</a:t>
            </a:r>
          </a:p>
          <a:p>
            <a:pPr algn="l"/>
            <a:r>
              <a:rPr lang="en-US" sz="2300" dirty="0">
                <a:solidFill>
                  <a:srgbClr val="5792BA"/>
                </a:solidFill>
              </a:rPr>
              <a:t>14793</a:t>
            </a:r>
          </a:p>
          <a:p>
            <a:pPr algn="l"/>
            <a:r>
              <a:rPr lang="en-US" sz="2300" dirty="0">
                <a:solidFill>
                  <a:srgbClr val="5792BA"/>
                </a:solidFill>
              </a:rPr>
              <a:t>FSSK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ACA76-2295-8B83-510B-62D6E042D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43" y="100656"/>
            <a:ext cx="2549233" cy="2394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8117BE-195D-1F9F-66E1-7FC851DF8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8" y="659214"/>
            <a:ext cx="1004887" cy="1027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2EED9-5104-1B17-9F2A-CFFDF1616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840" y="111138"/>
            <a:ext cx="2383067" cy="2394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CFA3FD-DF80-43C6-6CF6-33DEAA65B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400" y="2738002"/>
            <a:ext cx="2142915" cy="13819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2AD0FC-F993-8954-ED5E-C38D9F6D7167}"/>
              </a:ext>
            </a:extLst>
          </p:cNvPr>
          <p:cNvSpPr/>
          <p:nvPr/>
        </p:nvSpPr>
        <p:spPr>
          <a:xfrm>
            <a:off x="619125" y="4581524"/>
            <a:ext cx="5772150" cy="1617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PENGKOMPUTERAN AWAN???????</a:t>
            </a:r>
            <a:endParaRPr lang="en-MY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faham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pengkomputeran</a:t>
            </a:r>
            <a:r>
              <a:rPr lang="en-US" dirty="0"/>
              <a:t> </a:t>
            </a:r>
            <a:r>
              <a:rPr lang="en-US" dirty="0" err="1"/>
              <a:t>awan</a:t>
            </a:r>
            <a:r>
              <a:rPr lang="en-US" dirty="0"/>
              <a:t>?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27380"/>
              </p:ext>
            </p:extLst>
          </p:nvPr>
        </p:nvGraphicFramePr>
        <p:xfrm>
          <a:off x="428625" y="933450"/>
          <a:ext cx="11458575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DC64-B3DC-F7AB-2B50-5F9F82F6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Satu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pengkomputeran</a:t>
            </a:r>
            <a:r>
              <a:rPr lang="en-US" dirty="0"/>
              <a:t> </a:t>
            </a:r>
            <a:r>
              <a:rPr lang="en-US" dirty="0" err="1"/>
              <a:t>awan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69757-56FB-B4EC-0647-7435F336C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337" y="1866899"/>
            <a:ext cx="5409310" cy="3743325"/>
          </a:xfrm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CE69D4A2-77C1-0FFA-773B-809EBDD3BF02}"/>
              </a:ext>
            </a:extLst>
          </p:cNvPr>
          <p:cNvSpPr/>
          <p:nvPr/>
        </p:nvSpPr>
        <p:spPr>
          <a:xfrm>
            <a:off x="6848189" y="2952749"/>
            <a:ext cx="3805238" cy="10953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GOOGLE DRIVE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337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748D7C6-7A21-F496-E46F-43A27AEED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086257"/>
              </p:ext>
            </p:extLst>
          </p:nvPr>
        </p:nvGraphicFramePr>
        <p:xfrm>
          <a:off x="914400" y="819149"/>
          <a:ext cx="11049000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FC00-725C-1E7B-ABE0-4FDCF5A2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google drive </a:t>
            </a:r>
            <a:r>
              <a:rPr lang="en-US" dirty="0" err="1"/>
              <a:t>berfungsi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BC2E-BC33-6FC8-75E5-6B4D3A8C5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 To Use Google Drive - YouTube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646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F01B-B3E9-91A0-48BA-25A50BE6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pengkomputeran</a:t>
            </a:r>
            <a:r>
              <a:rPr lang="en-US" dirty="0"/>
              <a:t> </a:t>
            </a:r>
            <a:r>
              <a:rPr lang="en-US" dirty="0" err="1"/>
              <a:t>awan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?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0CDAB-B328-EBBD-B636-FA3CF17C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Drive</a:t>
            </a:r>
          </a:p>
          <a:p>
            <a:r>
              <a:rPr lang="en-US" dirty="0"/>
              <a:t>Google Document</a:t>
            </a:r>
          </a:p>
          <a:p>
            <a:r>
              <a:rPr lang="en-US" dirty="0"/>
              <a:t>Google spreadsheet</a:t>
            </a:r>
          </a:p>
          <a:p>
            <a:r>
              <a:rPr lang="en-US" dirty="0"/>
              <a:t>Google Presentation/Slide</a:t>
            </a:r>
          </a:p>
          <a:p>
            <a:r>
              <a:rPr lang="en-US" dirty="0"/>
              <a:t>Google form</a:t>
            </a:r>
            <a:endParaRPr lang="en-MY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F8B24EC-9EE1-DD18-009C-9B670604594E}"/>
              </a:ext>
            </a:extLst>
          </p:cNvPr>
          <p:cNvSpPr/>
          <p:nvPr/>
        </p:nvSpPr>
        <p:spPr>
          <a:xfrm>
            <a:off x="5372101" y="2457450"/>
            <a:ext cx="5762624" cy="3124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Sangat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perkongsian</a:t>
            </a:r>
            <a:r>
              <a:rPr lang="en-US" dirty="0"/>
              <a:t> dan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maklumat</a:t>
            </a:r>
            <a:r>
              <a:rPr lang="en-US" dirty="0"/>
              <a:t>.</a:t>
            </a: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D40CE-7AA5-B85A-74DE-B3A958A3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287" y="4529137"/>
            <a:ext cx="2957513" cy="19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66007-A859-3C3B-4C6C-D5AB1CFA5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580" y="803075"/>
            <a:ext cx="5237345" cy="4997650"/>
          </a:xfrm>
        </p:spPr>
      </p:pic>
    </p:spTree>
    <p:extLst>
      <p:ext uri="{BB962C8B-B14F-4D97-AF65-F5344CB8AC3E}">
        <p14:creationId xmlns:p14="http://schemas.microsoft.com/office/powerpoint/2010/main" val="8028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{9B7A6BB0-E908-496D-BEF7-DEDA77769D9E}tf11665031_win32</Template>
  <TotalTime>96</TotalTime>
  <Words>139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Nova</vt:lpstr>
      <vt:lpstr>Arial Nova Light</vt:lpstr>
      <vt:lpstr>Wingdings 2</vt:lpstr>
      <vt:lpstr>SlateVTI</vt:lpstr>
      <vt:lpstr>PENGKOMPUTERAN AWAN Program Bridging Teknologi Maklumat</vt:lpstr>
      <vt:lpstr>Apa yang anda faham tentang pengkomputeran awan?</vt:lpstr>
      <vt:lpstr>Satu contoh aplikasi pengkomputeran awan</vt:lpstr>
      <vt:lpstr>PowerPoint Presentation</vt:lpstr>
      <vt:lpstr>Bagaimana google drive berfungsi</vt:lpstr>
      <vt:lpstr>Bagaimana anda akan gunakan pengkomputeran awan dalam urusan pekerjaan anda?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PENGKOMPUTERAN AWAN Program Bridging Teknologi Maklumat</dc:title>
  <dc:creator>mas aminah</dc:creator>
  <cp:lastModifiedBy>mas aminah</cp:lastModifiedBy>
  <cp:revision>1</cp:revision>
  <dcterms:created xsi:type="dcterms:W3CDTF">2022-09-01T01:03:51Z</dcterms:created>
  <dcterms:modified xsi:type="dcterms:W3CDTF">2022-09-01T02:40:00Z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