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handoutMasterIdLst>
    <p:handoutMasterId r:id="rId33"/>
  </p:handoutMasterIdLst>
  <p:sldIdLst>
    <p:sldId id="322" r:id="rId2"/>
    <p:sldId id="324" r:id="rId3"/>
    <p:sldId id="325" r:id="rId4"/>
    <p:sldId id="326" r:id="rId5"/>
    <p:sldId id="307" r:id="rId6"/>
    <p:sldId id="257" r:id="rId7"/>
    <p:sldId id="261" r:id="rId8"/>
    <p:sldId id="263" r:id="rId9"/>
    <p:sldId id="266" r:id="rId10"/>
    <p:sldId id="268" r:id="rId11"/>
    <p:sldId id="313" r:id="rId12"/>
    <p:sldId id="314" r:id="rId13"/>
    <p:sldId id="269" r:id="rId14"/>
    <p:sldId id="282" r:id="rId15"/>
    <p:sldId id="283" r:id="rId16"/>
    <p:sldId id="328" r:id="rId17"/>
    <p:sldId id="284" r:id="rId18"/>
    <p:sldId id="285" r:id="rId19"/>
    <p:sldId id="286" r:id="rId20"/>
    <p:sldId id="271" r:id="rId21"/>
    <p:sldId id="309" r:id="rId22"/>
    <p:sldId id="272" r:id="rId23"/>
    <p:sldId id="287" r:id="rId24"/>
    <p:sldId id="273" r:id="rId25"/>
    <p:sldId id="327" r:id="rId26"/>
    <p:sldId id="276" r:id="rId27"/>
    <p:sldId id="277" r:id="rId28"/>
    <p:sldId id="310" r:id="rId29"/>
    <p:sldId id="311" r:id="rId30"/>
    <p:sldId id="319" r:id="rId31"/>
    <p:sldId id="321" r:id="rId32"/>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160" d="100"/>
          <a:sy n="160" d="100"/>
        </p:scale>
        <p:origin x="171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ata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2">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1">
  <dgm:title val=""/>
  <dgm:desc val=""/>
  <dgm:catLst>
    <dgm:cat type="accent5" pri="11300"/>
  </dgm:catLst>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1559B9C-FEEC-4329-A08B-6FA372CC6954}" type="doc">
      <dgm:prSet loTypeId="urn:microsoft.com/office/officeart/2005/8/layout/radial5" loCatId="relationship" qsTypeId="urn:microsoft.com/office/officeart/2005/8/quickstyle/simple5#1" qsCatId="simple" csTypeId="urn:microsoft.com/office/officeart/2005/8/colors/colorful3#1" csCatId="accent1" phldr="1"/>
      <dgm:spPr/>
      <dgm:t>
        <a:bodyPr/>
        <a:lstStyle/>
        <a:p>
          <a:endParaRPr lang="en-US"/>
        </a:p>
      </dgm:t>
    </dgm:pt>
    <dgm:pt modelId="{B40A2291-2E83-4B2A-8995-8BC01AB0F962}">
      <dgm:prSet phldrT="[Text]" phldr="0" custT="1"/>
      <dgm:spPr/>
      <dgm:t>
        <a:bodyPr vert="horz" wrap="square"/>
        <a:lstStyle/>
        <a:p>
          <a:pPr>
            <a:lnSpc>
              <a:spcPct val="100000"/>
            </a:lnSpc>
            <a:spcBef>
              <a:spcPct val="0"/>
            </a:spcBef>
            <a:spcAft>
              <a:spcPct val="35000"/>
            </a:spcAft>
          </a:pPr>
          <a:r>
            <a:rPr lang="en-MY" altLang="en-US" sz="1400" b="1" dirty="0">
              <a:latin typeface="Palatino Linotype" panose="02040502050505030304" pitchFamily="18" charset="0"/>
            </a:rPr>
            <a:t>Basic Component </a:t>
          </a:r>
        </a:p>
      </dgm:t>
    </dgm:pt>
    <dgm:pt modelId="{E22F665A-5E17-4722-8114-5391F52AF2E7}" type="parTrans" cxnId="{B45D4FC3-2FBB-49D8-B495-E9DD9B79DDDB}">
      <dgm:prSet/>
      <dgm:spPr/>
      <dgm:t>
        <a:bodyPr/>
        <a:lstStyle/>
        <a:p>
          <a:endParaRPr lang="en-US">
            <a:latin typeface="Palatino Linotype" panose="02040502050505030304" pitchFamily="18" charset="0"/>
          </a:endParaRPr>
        </a:p>
      </dgm:t>
    </dgm:pt>
    <dgm:pt modelId="{394DD3D6-7559-48A3-8E77-BF73C529CF83}" type="sibTrans" cxnId="{B45D4FC3-2FBB-49D8-B495-E9DD9B79DDDB}">
      <dgm:prSet/>
      <dgm:spPr/>
      <dgm:t>
        <a:bodyPr/>
        <a:lstStyle/>
        <a:p>
          <a:endParaRPr lang="en-US">
            <a:latin typeface="Palatino Linotype" panose="02040502050505030304" pitchFamily="18" charset="0"/>
          </a:endParaRPr>
        </a:p>
      </dgm:t>
    </dgm:pt>
    <dgm:pt modelId="{E3F1BFD2-EE07-4727-8A36-CF273AC400D1}">
      <dgm:prSet phldrT="[Text]" phldr="0" custT="1"/>
      <dgm:spPr/>
      <dgm:t>
        <a:bodyPr vert="horz" wrap="square"/>
        <a:lstStyle/>
        <a:p>
          <a:pPr>
            <a:lnSpc>
              <a:spcPct val="100000"/>
            </a:lnSpc>
            <a:spcBef>
              <a:spcPct val="0"/>
            </a:spcBef>
            <a:spcAft>
              <a:spcPct val="35000"/>
            </a:spcAft>
          </a:pPr>
          <a:r>
            <a:rPr lang="en-MY" altLang="en-US" sz="1400" b="1" dirty="0" smtClean="0">
              <a:latin typeface="Palatino Linotype" panose="02040502050505030304" pitchFamily="18" charset="0"/>
              <a:cs typeface="+mn-lt"/>
            </a:rPr>
            <a:t>Motor</a:t>
          </a:r>
          <a:endParaRPr lang="en-MY" altLang="en-US" sz="1400" b="1" dirty="0">
            <a:latin typeface="Palatino Linotype" panose="02040502050505030304" pitchFamily="18" charset="0"/>
            <a:cs typeface="+mn-lt"/>
          </a:endParaRPr>
        </a:p>
      </dgm:t>
    </dgm:pt>
    <dgm:pt modelId="{CEF9325A-47D9-48BD-9304-55D92CA85860}" type="parTrans" cxnId="{52A4C76C-BFDA-4F9C-A797-107CC30B3311}">
      <dgm:prSet/>
      <dgm:spPr/>
      <dgm:t>
        <a:bodyPr/>
        <a:lstStyle/>
        <a:p>
          <a:endParaRPr lang="en-US">
            <a:latin typeface="Palatino Linotype" panose="02040502050505030304" pitchFamily="18" charset="0"/>
          </a:endParaRPr>
        </a:p>
      </dgm:t>
    </dgm:pt>
    <dgm:pt modelId="{007349D3-B452-4275-9723-9F2CF68DBB9F}" type="sibTrans" cxnId="{52A4C76C-BFDA-4F9C-A797-107CC30B3311}">
      <dgm:prSet/>
      <dgm:spPr/>
      <dgm:t>
        <a:bodyPr/>
        <a:lstStyle/>
        <a:p>
          <a:endParaRPr lang="en-US">
            <a:latin typeface="Palatino Linotype" panose="02040502050505030304" pitchFamily="18" charset="0"/>
          </a:endParaRPr>
        </a:p>
      </dgm:t>
    </dgm:pt>
    <dgm:pt modelId="{96E2BDC2-6468-43B4-8533-26BE957960BE}">
      <dgm:prSet phldrT="[Text]" phldr="0" custT="1"/>
      <dgm:spPr/>
      <dgm:t>
        <a:bodyPr vert="horz" wrap="square"/>
        <a:lstStyle/>
        <a:p>
          <a:pPr>
            <a:lnSpc>
              <a:spcPct val="100000"/>
            </a:lnSpc>
            <a:spcBef>
              <a:spcPct val="0"/>
            </a:spcBef>
            <a:spcAft>
              <a:spcPct val="35000"/>
            </a:spcAft>
          </a:pPr>
          <a:r>
            <a:rPr lang="en-MY" altLang="en-US" sz="1400" b="1" dirty="0" smtClean="0">
              <a:latin typeface="Palatino Linotype" panose="02040502050505030304" pitchFamily="18" charset="0"/>
            </a:rPr>
            <a:t>Propeller </a:t>
          </a:r>
          <a:endParaRPr lang="en-MY" altLang="en-US" sz="1400" b="1" dirty="0">
            <a:latin typeface="Palatino Linotype" panose="02040502050505030304" pitchFamily="18" charset="0"/>
          </a:endParaRPr>
        </a:p>
      </dgm:t>
    </dgm:pt>
    <dgm:pt modelId="{79515031-F8AB-4FDB-96A5-95C47188E593}" type="parTrans" cxnId="{BBD71073-FAE5-42E3-85EA-E55FAC6196A2}">
      <dgm:prSet/>
      <dgm:spPr/>
      <dgm:t>
        <a:bodyPr/>
        <a:lstStyle/>
        <a:p>
          <a:endParaRPr lang="en-US">
            <a:latin typeface="Palatino Linotype" panose="02040502050505030304" pitchFamily="18" charset="0"/>
          </a:endParaRPr>
        </a:p>
      </dgm:t>
    </dgm:pt>
    <dgm:pt modelId="{997971FE-AF1A-4F3D-AF4A-62777D7FFFF7}" type="sibTrans" cxnId="{BBD71073-FAE5-42E3-85EA-E55FAC6196A2}">
      <dgm:prSet/>
      <dgm:spPr/>
      <dgm:t>
        <a:bodyPr/>
        <a:lstStyle/>
        <a:p>
          <a:endParaRPr lang="en-US">
            <a:latin typeface="Palatino Linotype" panose="02040502050505030304" pitchFamily="18" charset="0"/>
          </a:endParaRPr>
        </a:p>
      </dgm:t>
    </dgm:pt>
    <dgm:pt modelId="{9D21E124-E5DE-44E7-8FCB-FC31BA267B54}">
      <dgm:prSet phldrT="[Text]" phldr="0" custT="1"/>
      <dgm:spPr/>
      <dgm:t>
        <a:bodyPr vert="horz" wrap="square"/>
        <a:lstStyle/>
        <a:p>
          <a:pPr>
            <a:lnSpc>
              <a:spcPct val="100000"/>
            </a:lnSpc>
            <a:spcBef>
              <a:spcPct val="0"/>
            </a:spcBef>
            <a:spcAft>
              <a:spcPct val="35000"/>
            </a:spcAft>
          </a:pPr>
          <a:r>
            <a:rPr lang="en-MY" altLang="en-US" sz="1400" b="1" dirty="0">
              <a:latin typeface="Palatino Linotype" panose="02040502050505030304" pitchFamily="18" charset="0"/>
            </a:rPr>
            <a:t>Electronic Speed Controller</a:t>
          </a:r>
        </a:p>
        <a:p>
          <a:pPr>
            <a:lnSpc>
              <a:spcPct val="100000"/>
            </a:lnSpc>
            <a:spcBef>
              <a:spcPct val="0"/>
            </a:spcBef>
            <a:spcAft>
              <a:spcPct val="35000"/>
            </a:spcAft>
          </a:pPr>
          <a:r>
            <a:rPr lang="en-MY" altLang="en-US" sz="1400" b="1" dirty="0">
              <a:latin typeface="Palatino Linotype" panose="02040502050505030304" pitchFamily="18" charset="0"/>
            </a:rPr>
            <a:t>(ESC) </a:t>
          </a:r>
        </a:p>
      </dgm:t>
    </dgm:pt>
    <dgm:pt modelId="{ED9A0B4A-3DDA-424D-97D6-CBE2259DD6C9}" type="parTrans" cxnId="{BE4DA4EB-880F-4FC6-B286-AE0F8442CA40}">
      <dgm:prSet/>
      <dgm:spPr/>
      <dgm:t>
        <a:bodyPr/>
        <a:lstStyle/>
        <a:p>
          <a:endParaRPr lang="en-US">
            <a:latin typeface="Palatino Linotype" panose="02040502050505030304" pitchFamily="18" charset="0"/>
          </a:endParaRPr>
        </a:p>
      </dgm:t>
    </dgm:pt>
    <dgm:pt modelId="{85439D43-9ADF-4373-B652-E903D59FD086}" type="sibTrans" cxnId="{BE4DA4EB-880F-4FC6-B286-AE0F8442CA40}">
      <dgm:prSet/>
      <dgm:spPr/>
      <dgm:t>
        <a:bodyPr/>
        <a:lstStyle/>
        <a:p>
          <a:endParaRPr lang="en-US">
            <a:latin typeface="Palatino Linotype" panose="02040502050505030304" pitchFamily="18" charset="0"/>
          </a:endParaRPr>
        </a:p>
      </dgm:t>
    </dgm:pt>
    <dgm:pt modelId="{0D0B8AA4-B6DA-40DC-B2EE-22C2CE3DDD34}">
      <dgm:prSet phldrT="[Text]" phldr="0" custT="1"/>
      <dgm:spPr/>
      <dgm:t>
        <a:bodyPr vert="horz" wrap="square"/>
        <a:lstStyle/>
        <a:p>
          <a:pPr>
            <a:lnSpc>
              <a:spcPct val="100000"/>
            </a:lnSpc>
            <a:spcBef>
              <a:spcPct val="0"/>
            </a:spcBef>
            <a:spcAft>
              <a:spcPct val="35000"/>
            </a:spcAft>
          </a:pPr>
          <a:r>
            <a:rPr lang="en-MY" altLang="en-US" sz="1400" b="1">
              <a:latin typeface="Palatino Linotype" panose="02040502050505030304" pitchFamily="18" charset="0"/>
            </a:rPr>
            <a:t>Receiver </a:t>
          </a:r>
        </a:p>
      </dgm:t>
    </dgm:pt>
    <dgm:pt modelId="{C1E9F672-BE32-425D-BF02-6F60400159FD}" type="parTrans" cxnId="{A93D8641-DE15-4460-BC0C-F2A83BFD560F}">
      <dgm:prSet/>
      <dgm:spPr/>
      <dgm:t>
        <a:bodyPr/>
        <a:lstStyle/>
        <a:p>
          <a:endParaRPr lang="en-US">
            <a:latin typeface="Palatino Linotype" panose="02040502050505030304" pitchFamily="18" charset="0"/>
          </a:endParaRPr>
        </a:p>
      </dgm:t>
    </dgm:pt>
    <dgm:pt modelId="{8B178D51-AF6D-4FAD-B291-99BEF0FC6EF1}" type="sibTrans" cxnId="{A93D8641-DE15-4460-BC0C-F2A83BFD560F}">
      <dgm:prSet/>
      <dgm:spPr/>
      <dgm:t>
        <a:bodyPr/>
        <a:lstStyle/>
        <a:p>
          <a:endParaRPr lang="en-US">
            <a:latin typeface="Palatino Linotype" panose="02040502050505030304" pitchFamily="18" charset="0"/>
          </a:endParaRPr>
        </a:p>
      </dgm:t>
    </dgm:pt>
    <dgm:pt modelId="{BE9A4683-060A-4493-BACB-40CB90012613}">
      <dgm:prSet phldr="0" custT="1"/>
      <dgm:spPr/>
      <dgm:t>
        <a:bodyPr vert="horz" wrap="square"/>
        <a:lstStyle/>
        <a:p>
          <a:pPr>
            <a:lnSpc>
              <a:spcPct val="100000"/>
            </a:lnSpc>
            <a:spcBef>
              <a:spcPct val="0"/>
            </a:spcBef>
            <a:spcAft>
              <a:spcPct val="35000"/>
            </a:spcAft>
          </a:pPr>
          <a:r>
            <a:rPr lang="en-MY" sz="1400" b="1">
              <a:latin typeface="Palatino Linotype" panose="02040502050505030304" pitchFamily="18" charset="0"/>
            </a:rPr>
            <a:t>Servo </a:t>
          </a:r>
        </a:p>
      </dgm:t>
    </dgm:pt>
    <dgm:pt modelId="{B549C423-21CE-40B1-AE11-ECAEC14FA8B9}" type="parTrans" cxnId="{BDF7A728-AAE4-43E6-ABAB-1C5F73BEC576}">
      <dgm:prSet/>
      <dgm:spPr/>
      <dgm:t>
        <a:bodyPr/>
        <a:lstStyle/>
        <a:p>
          <a:endParaRPr lang="en-US">
            <a:latin typeface="Palatino Linotype" panose="02040502050505030304" pitchFamily="18" charset="0"/>
          </a:endParaRPr>
        </a:p>
      </dgm:t>
    </dgm:pt>
    <dgm:pt modelId="{5A337FB3-71E9-407D-BA12-9B9B20178824}" type="sibTrans" cxnId="{BDF7A728-AAE4-43E6-ABAB-1C5F73BEC576}">
      <dgm:prSet/>
      <dgm:spPr/>
      <dgm:t>
        <a:bodyPr/>
        <a:lstStyle/>
        <a:p>
          <a:endParaRPr lang="en-US">
            <a:latin typeface="Palatino Linotype" panose="02040502050505030304" pitchFamily="18" charset="0"/>
          </a:endParaRPr>
        </a:p>
      </dgm:t>
    </dgm:pt>
    <dgm:pt modelId="{7136E05C-425A-4677-BA80-B6D250FA5A1B}">
      <dgm:prSet phldr="0" custT="1"/>
      <dgm:spPr/>
      <dgm:t>
        <a:bodyPr vert="horz" wrap="square"/>
        <a:lstStyle/>
        <a:p>
          <a:pPr>
            <a:lnSpc>
              <a:spcPct val="100000"/>
            </a:lnSpc>
            <a:spcBef>
              <a:spcPct val="0"/>
            </a:spcBef>
            <a:spcAft>
              <a:spcPct val="35000"/>
            </a:spcAft>
          </a:pPr>
          <a:r>
            <a:rPr lang="en-MY" sz="1400" b="1" dirty="0">
              <a:latin typeface="Palatino Linotype" panose="02040502050505030304" pitchFamily="18" charset="0"/>
            </a:rPr>
            <a:t>Battery</a:t>
          </a:r>
          <a:r>
            <a:rPr lang="en-MY" sz="2400" dirty="0">
              <a:latin typeface="Palatino Linotype" panose="02040502050505030304" pitchFamily="18" charset="0"/>
            </a:rPr>
            <a:t> </a:t>
          </a:r>
        </a:p>
      </dgm:t>
    </dgm:pt>
    <dgm:pt modelId="{D2BDBBDC-17C0-4E95-B7E1-F84D68FB4AA1}" type="parTrans" cxnId="{7D956B0B-F960-4711-A5BF-04D2F216290B}">
      <dgm:prSet/>
      <dgm:spPr/>
      <dgm:t>
        <a:bodyPr/>
        <a:lstStyle/>
        <a:p>
          <a:endParaRPr lang="en-US">
            <a:latin typeface="Palatino Linotype" panose="02040502050505030304" pitchFamily="18" charset="0"/>
          </a:endParaRPr>
        </a:p>
      </dgm:t>
    </dgm:pt>
    <dgm:pt modelId="{59648CA3-6AAB-4924-A91D-6740872CCF4B}" type="sibTrans" cxnId="{7D956B0B-F960-4711-A5BF-04D2F216290B}">
      <dgm:prSet/>
      <dgm:spPr/>
      <dgm:t>
        <a:bodyPr/>
        <a:lstStyle/>
        <a:p>
          <a:endParaRPr lang="en-US">
            <a:latin typeface="Palatino Linotype" panose="02040502050505030304" pitchFamily="18" charset="0"/>
          </a:endParaRPr>
        </a:p>
      </dgm:t>
    </dgm:pt>
    <dgm:pt modelId="{FA3C74FD-F2B8-4F9C-87AC-14F18D670F02}" type="pres">
      <dgm:prSet presAssocID="{B1559B9C-FEEC-4329-A08B-6FA372CC6954}" presName="Name0" presStyleCnt="0">
        <dgm:presLayoutVars>
          <dgm:chMax val="1"/>
          <dgm:dir/>
          <dgm:animLvl val="ctr"/>
          <dgm:resizeHandles val="exact"/>
        </dgm:presLayoutVars>
      </dgm:prSet>
      <dgm:spPr/>
      <dgm:t>
        <a:bodyPr/>
        <a:lstStyle/>
        <a:p>
          <a:endParaRPr lang="en-US"/>
        </a:p>
      </dgm:t>
    </dgm:pt>
    <dgm:pt modelId="{6F94D1A8-EF88-4ECC-926B-FDD0483F7D13}" type="pres">
      <dgm:prSet presAssocID="{B40A2291-2E83-4B2A-8995-8BC01AB0F962}" presName="centerShape" presStyleLbl="node0" presStyleIdx="0" presStyleCnt="1" custScaleX="124578"/>
      <dgm:spPr/>
      <dgm:t>
        <a:bodyPr/>
        <a:lstStyle/>
        <a:p>
          <a:endParaRPr lang="en-US"/>
        </a:p>
      </dgm:t>
    </dgm:pt>
    <dgm:pt modelId="{A1C866BC-CD4B-4D09-85A6-73E56B077A70}" type="pres">
      <dgm:prSet presAssocID="{CEF9325A-47D9-48BD-9304-55D92CA85860}" presName="parTrans" presStyleLbl="sibTrans2D1" presStyleIdx="0" presStyleCnt="6"/>
      <dgm:spPr/>
      <dgm:t>
        <a:bodyPr/>
        <a:lstStyle/>
        <a:p>
          <a:endParaRPr lang="en-US"/>
        </a:p>
      </dgm:t>
    </dgm:pt>
    <dgm:pt modelId="{42C6AC26-61EC-4468-B753-8EA73A595B8D}" type="pres">
      <dgm:prSet presAssocID="{CEF9325A-47D9-48BD-9304-55D92CA85860}" presName="connectorText" presStyleLbl="sibTrans2D1" presStyleIdx="0" presStyleCnt="6"/>
      <dgm:spPr/>
      <dgm:t>
        <a:bodyPr/>
        <a:lstStyle/>
        <a:p>
          <a:endParaRPr lang="en-US"/>
        </a:p>
      </dgm:t>
    </dgm:pt>
    <dgm:pt modelId="{39A42058-FFE8-4D22-8212-5FC4D4D3B437}" type="pres">
      <dgm:prSet presAssocID="{E3F1BFD2-EE07-4727-8A36-CF273AC400D1}" presName="node" presStyleLbl="node1" presStyleIdx="0" presStyleCnt="6">
        <dgm:presLayoutVars>
          <dgm:bulletEnabled val="1"/>
        </dgm:presLayoutVars>
      </dgm:prSet>
      <dgm:spPr/>
      <dgm:t>
        <a:bodyPr/>
        <a:lstStyle/>
        <a:p>
          <a:endParaRPr lang="en-US"/>
        </a:p>
      </dgm:t>
    </dgm:pt>
    <dgm:pt modelId="{2F5906E4-2DBE-4910-870A-C17260B23A38}" type="pres">
      <dgm:prSet presAssocID="{79515031-F8AB-4FDB-96A5-95C47188E593}" presName="parTrans" presStyleLbl="sibTrans2D1" presStyleIdx="1" presStyleCnt="6"/>
      <dgm:spPr/>
      <dgm:t>
        <a:bodyPr/>
        <a:lstStyle/>
        <a:p>
          <a:endParaRPr lang="en-US"/>
        </a:p>
      </dgm:t>
    </dgm:pt>
    <dgm:pt modelId="{3AE4614F-093A-4E33-A6BA-D38E3FDC6D93}" type="pres">
      <dgm:prSet presAssocID="{79515031-F8AB-4FDB-96A5-95C47188E593}" presName="connectorText" presStyleLbl="sibTrans2D1" presStyleIdx="1" presStyleCnt="6"/>
      <dgm:spPr/>
      <dgm:t>
        <a:bodyPr/>
        <a:lstStyle/>
        <a:p>
          <a:endParaRPr lang="en-US"/>
        </a:p>
      </dgm:t>
    </dgm:pt>
    <dgm:pt modelId="{92A94663-DAD5-4549-9FA7-5B5D2EEED8A7}" type="pres">
      <dgm:prSet presAssocID="{96E2BDC2-6468-43B4-8533-26BE957960BE}" presName="node" presStyleLbl="node1" presStyleIdx="1" presStyleCnt="6">
        <dgm:presLayoutVars>
          <dgm:bulletEnabled val="1"/>
        </dgm:presLayoutVars>
      </dgm:prSet>
      <dgm:spPr/>
      <dgm:t>
        <a:bodyPr/>
        <a:lstStyle/>
        <a:p>
          <a:endParaRPr lang="en-US"/>
        </a:p>
      </dgm:t>
    </dgm:pt>
    <dgm:pt modelId="{E3DFE4D0-72F3-4A44-A8CE-3702706CC9AC}" type="pres">
      <dgm:prSet presAssocID="{ED9A0B4A-3DDA-424D-97D6-CBE2259DD6C9}" presName="parTrans" presStyleLbl="sibTrans2D1" presStyleIdx="2" presStyleCnt="6"/>
      <dgm:spPr/>
      <dgm:t>
        <a:bodyPr/>
        <a:lstStyle/>
        <a:p>
          <a:endParaRPr lang="en-US"/>
        </a:p>
      </dgm:t>
    </dgm:pt>
    <dgm:pt modelId="{E93B1339-E04C-4620-8EE8-F0445A2A059A}" type="pres">
      <dgm:prSet presAssocID="{ED9A0B4A-3DDA-424D-97D6-CBE2259DD6C9}" presName="connectorText" presStyleLbl="sibTrans2D1" presStyleIdx="2" presStyleCnt="6"/>
      <dgm:spPr/>
      <dgm:t>
        <a:bodyPr/>
        <a:lstStyle/>
        <a:p>
          <a:endParaRPr lang="en-US"/>
        </a:p>
      </dgm:t>
    </dgm:pt>
    <dgm:pt modelId="{64C119BA-44DC-439C-A9CF-68D5CD42586E}" type="pres">
      <dgm:prSet presAssocID="{9D21E124-E5DE-44E7-8FCB-FC31BA267B54}" presName="node" presStyleLbl="node1" presStyleIdx="2" presStyleCnt="6" custScaleX="149141">
        <dgm:presLayoutVars>
          <dgm:bulletEnabled val="1"/>
        </dgm:presLayoutVars>
      </dgm:prSet>
      <dgm:spPr/>
      <dgm:t>
        <a:bodyPr/>
        <a:lstStyle/>
        <a:p>
          <a:endParaRPr lang="en-US"/>
        </a:p>
      </dgm:t>
    </dgm:pt>
    <dgm:pt modelId="{33FD52C8-EF19-47EF-B940-0E133A7B1CED}" type="pres">
      <dgm:prSet presAssocID="{C1E9F672-BE32-425D-BF02-6F60400159FD}" presName="parTrans" presStyleLbl="sibTrans2D1" presStyleIdx="3" presStyleCnt="6"/>
      <dgm:spPr/>
      <dgm:t>
        <a:bodyPr/>
        <a:lstStyle/>
        <a:p>
          <a:endParaRPr lang="en-US"/>
        </a:p>
      </dgm:t>
    </dgm:pt>
    <dgm:pt modelId="{C00C4C42-317D-4D2D-9B4B-EB6D548697B8}" type="pres">
      <dgm:prSet presAssocID="{C1E9F672-BE32-425D-BF02-6F60400159FD}" presName="connectorText" presStyleLbl="sibTrans2D1" presStyleIdx="3" presStyleCnt="6"/>
      <dgm:spPr/>
      <dgm:t>
        <a:bodyPr/>
        <a:lstStyle/>
        <a:p>
          <a:endParaRPr lang="en-US"/>
        </a:p>
      </dgm:t>
    </dgm:pt>
    <dgm:pt modelId="{F56712D0-D292-48DB-AC7B-080E088E00D4}" type="pres">
      <dgm:prSet presAssocID="{0D0B8AA4-B6DA-40DC-B2EE-22C2CE3DDD34}" presName="node" presStyleLbl="node1" presStyleIdx="3" presStyleCnt="6">
        <dgm:presLayoutVars>
          <dgm:bulletEnabled val="1"/>
        </dgm:presLayoutVars>
      </dgm:prSet>
      <dgm:spPr/>
      <dgm:t>
        <a:bodyPr/>
        <a:lstStyle/>
        <a:p>
          <a:endParaRPr lang="en-US"/>
        </a:p>
      </dgm:t>
    </dgm:pt>
    <dgm:pt modelId="{3E4A5EDF-B1DD-4E84-B766-C0D6A3CBE2A1}" type="pres">
      <dgm:prSet presAssocID="{B549C423-21CE-40B1-AE11-ECAEC14FA8B9}" presName="parTrans" presStyleLbl="sibTrans2D1" presStyleIdx="4" presStyleCnt="6"/>
      <dgm:spPr/>
      <dgm:t>
        <a:bodyPr/>
        <a:lstStyle/>
        <a:p>
          <a:endParaRPr lang="en-US"/>
        </a:p>
      </dgm:t>
    </dgm:pt>
    <dgm:pt modelId="{8B6349D8-30DA-4845-8183-707396D1EDB3}" type="pres">
      <dgm:prSet presAssocID="{B549C423-21CE-40B1-AE11-ECAEC14FA8B9}" presName="connectorText" presStyleLbl="sibTrans2D1" presStyleIdx="4" presStyleCnt="6"/>
      <dgm:spPr/>
      <dgm:t>
        <a:bodyPr/>
        <a:lstStyle/>
        <a:p>
          <a:endParaRPr lang="en-US"/>
        </a:p>
      </dgm:t>
    </dgm:pt>
    <dgm:pt modelId="{3DE0F234-9274-4B35-BEA4-454919BCD880}" type="pres">
      <dgm:prSet presAssocID="{BE9A4683-060A-4493-BACB-40CB90012613}" presName="node" presStyleLbl="node1" presStyleIdx="4" presStyleCnt="6">
        <dgm:presLayoutVars>
          <dgm:bulletEnabled val="1"/>
        </dgm:presLayoutVars>
      </dgm:prSet>
      <dgm:spPr/>
      <dgm:t>
        <a:bodyPr/>
        <a:lstStyle/>
        <a:p>
          <a:endParaRPr lang="en-US"/>
        </a:p>
      </dgm:t>
    </dgm:pt>
    <dgm:pt modelId="{7CE88A2D-12E7-4964-97AA-B2A966EE7FB5}" type="pres">
      <dgm:prSet presAssocID="{D2BDBBDC-17C0-4E95-B7E1-F84D68FB4AA1}" presName="parTrans" presStyleLbl="sibTrans2D1" presStyleIdx="5" presStyleCnt="6"/>
      <dgm:spPr/>
      <dgm:t>
        <a:bodyPr/>
        <a:lstStyle/>
        <a:p>
          <a:endParaRPr lang="en-US"/>
        </a:p>
      </dgm:t>
    </dgm:pt>
    <dgm:pt modelId="{FDDD3EF3-DC9F-4443-B430-19E2FE42038A}" type="pres">
      <dgm:prSet presAssocID="{D2BDBBDC-17C0-4E95-B7E1-F84D68FB4AA1}" presName="connectorText" presStyleLbl="sibTrans2D1" presStyleIdx="5" presStyleCnt="6"/>
      <dgm:spPr/>
      <dgm:t>
        <a:bodyPr/>
        <a:lstStyle/>
        <a:p>
          <a:endParaRPr lang="en-US"/>
        </a:p>
      </dgm:t>
    </dgm:pt>
    <dgm:pt modelId="{99EE3C85-A8AE-4A55-B961-2E8B00CC61AA}" type="pres">
      <dgm:prSet presAssocID="{7136E05C-425A-4677-BA80-B6D250FA5A1B}" presName="node" presStyleLbl="node1" presStyleIdx="5" presStyleCnt="6">
        <dgm:presLayoutVars>
          <dgm:bulletEnabled val="1"/>
        </dgm:presLayoutVars>
      </dgm:prSet>
      <dgm:spPr/>
      <dgm:t>
        <a:bodyPr/>
        <a:lstStyle/>
        <a:p>
          <a:endParaRPr lang="en-US"/>
        </a:p>
      </dgm:t>
    </dgm:pt>
  </dgm:ptLst>
  <dgm:cxnLst>
    <dgm:cxn modelId="{94BC20C8-4494-45D6-AC12-76305E5DE9AB}" type="presOf" srcId="{0D0B8AA4-B6DA-40DC-B2EE-22C2CE3DDD34}" destId="{F56712D0-D292-48DB-AC7B-080E088E00D4}" srcOrd="0" destOrd="0" presId="urn:microsoft.com/office/officeart/2005/8/layout/radial5"/>
    <dgm:cxn modelId="{BE4DA4EB-880F-4FC6-B286-AE0F8442CA40}" srcId="{B40A2291-2E83-4B2A-8995-8BC01AB0F962}" destId="{9D21E124-E5DE-44E7-8FCB-FC31BA267B54}" srcOrd="2" destOrd="0" parTransId="{ED9A0B4A-3DDA-424D-97D6-CBE2259DD6C9}" sibTransId="{85439D43-9ADF-4373-B652-E903D59FD086}"/>
    <dgm:cxn modelId="{2C35435F-B427-4B8F-80F6-A1F6CADC7933}" type="presOf" srcId="{B40A2291-2E83-4B2A-8995-8BC01AB0F962}" destId="{6F94D1A8-EF88-4ECC-926B-FDD0483F7D13}" srcOrd="0" destOrd="0" presId="urn:microsoft.com/office/officeart/2005/8/layout/radial5"/>
    <dgm:cxn modelId="{3DD2B960-5DB6-4BE8-9CEA-25D599308587}" type="presOf" srcId="{7136E05C-425A-4677-BA80-B6D250FA5A1B}" destId="{99EE3C85-A8AE-4A55-B961-2E8B00CC61AA}" srcOrd="0" destOrd="0" presId="urn:microsoft.com/office/officeart/2005/8/layout/radial5"/>
    <dgm:cxn modelId="{BBD71073-FAE5-42E3-85EA-E55FAC6196A2}" srcId="{B40A2291-2E83-4B2A-8995-8BC01AB0F962}" destId="{96E2BDC2-6468-43B4-8533-26BE957960BE}" srcOrd="1" destOrd="0" parTransId="{79515031-F8AB-4FDB-96A5-95C47188E593}" sibTransId="{997971FE-AF1A-4F3D-AF4A-62777D7FFFF7}"/>
    <dgm:cxn modelId="{769B8578-6EFB-48FA-8F37-1DD0320580F7}" type="presOf" srcId="{CEF9325A-47D9-48BD-9304-55D92CA85860}" destId="{A1C866BC-CD4B-4D09-85A6-73E56B077A70}" srcOrd="0" destOrd="0" presId="urn:microsoft.com/office/officeart/2005/8/layout/radial5"/>
    <dgm:cxn modelId="{5B20D3C3-A00A-4887-A849-80459F5BDE63}" type="presOf" srcId="{D2BDBBDC-17C0-4E95-B7E1-F84D68FB4AA1}" destId="{7CE88A2D-12E7-4964-97AA-B2A966EE7FB5}" srcOrd="0" destOrd="0" presId="urn:microsoft.com/office/officeart/2005/8/layout/radial5"/>
    <dgm:cxn modelId="{908DF440-10A4-4F3E-85DA-73E4808F3EE8}" type="presOf" srcId="{9D21E124-E5DE-44E7-8FCB-FC31BA267B54}" destId="{64C119BA-44DC-439C-A9CF-68D5CD42586E}" srcOrd="0" destOrd="0" presId="urn:microsoft.com/office/officeart/2005/8/layout/radial5"/>
    <dgm:cxn modelId="{027BF3A4-01C1-492E-95A9-821D9C565FBB}" type="presOf" srcId="{E3F1BFD2-EE07-4727-8A36-CF273AC400D1}" destId="{39A42058-FFE8-4D22-8212-5FC4D4D3B437}" srcOrd="0" destOrd="0" presId="urn:microsoft.com/office/officeart/2005/8/layout/radial5"/>
    <dgm:cxn modelId="{1C5BFEC6-567E-4B2D-9C44-DFDB08A08DD0}" type="presOf" srcId="{B549C423-21CE-40B1-AE11-ECAEC14FA8B9}" destId="{8B6349D8-30DA-4845-8183-707396D1EDB3}" srcOrd="1" destOrd="0" presId="urn:microsoft.com/office/officeart/2005/8/layout/radial5"/>
    <dgm:cxn modelId="{DB6C0278-15DE-4C21-B9C4-8E1CD334C726}" type="presOf" srcId="{CEF9325A-47D9-48BD-9304-55D92CA85860}" destId="{42C6AC26-61EC-4468-B753-8EA73A595B8D}" srcOrd="1" destOrd="0" presId="urn:microsoft.com/office/officeart/2005/8/layout/radial5"/>
    <dgm:cxn modelId="{7D956B0B-F960-4711-A5BF-04D2F216290B}" srcId="{B40A2291-2E83-4B2A-8995-8BC01AB0F962}" destId="{7136E05C-425A-4677-BA80-B6D250FA5A1B}" srcOrd="5" destOrd="0" parTransId="{D2BDBBDC-17C0-4E95-B7E1-F84D68FB4AA1}" sibTransId="{59648CA3-6AAB-4924-A91D-6740872CCF4B}"/>
    <dgm:cxn modelId="{83AC2D3D-6388-4AD3-8DC2-FCF55201C69E}" type="presOf" srcId="{D2BDBBDC-17C0-4E95-B7E1-F84D68FB4AA1}" destId="{FDDD3EF3-DC9F-4443-B430-19E2FE42038A}" srcOrd="1" destOrd="0" presId="urn:microsoft.com/office/officeart/2005/8/layout/radial5"/>
    <dgm:cxn modelId="{0FA08396-8F89-444E-B31F-9C134DE9DF02}" type="presOf" srcId="{B1559B9C-FEEC-4329-A08B-6FA372CC6954}" destId="{FA3C74FD-F2B8-4F9C-87AC-14F18D670F02}" srcOrd="0" destOrd="0" presId="urn:microsoft.com/office/officeart/2005/8/layout/radial5"/>
    <dgm:cxn modelId="{E9F9FC92-3AD9-4F6A-99B1-B7A0D3719806}" type="presOf" srcId="{96E2BDC2-6468-43B4-8533-26BE957960BE}" destId="{92A94663-DAD5-4549-9FA7-5B5D2EEED8A7}" srcOrd="0" destOrd="0" presId="urn:microsoft.com/office/officeart/2005/8/layout/radial5"/>
    <dgm:cxn modelId="{BDF7A728-AAE4-43E6-ABAB-1C5F73BEC576}" srcId="{B40A2291-2E83-4B2A-8995-8BC01AB0F962}" destId="{BE9A4683-060A-4493-BACB-40CB90012613}" srcOrd="4" destOrd="0" parTransId="{B549C423-21CE-40B1-AE11-ECAEC14FA8B9}" sibTransId="{5A337FB3-71E9-407D-BA12-9B9B20178824}"/>
    <dgm:cxn modelId="{36C20937-E717-4BCE-B98C-EDA23F55B61D}" type="presOf" srcId="{B549C423-21CE-40B1-AE11-ECAEC14FA8B9}" destId="{3E4A5EDF-B1DD-4E84-B766-C0D6A3CBE2A1}" srcOrd="0" destOrd="0" presId="urn:microsoft.com/office/officeart/2005/8/layout/radial5"/>
    <dgm:cxn modelId="{B45D4FC3-2FBB-49D8-B495-E9DD9B79DDDB}" srcId="{B1559B9C-FEEC-4329-A08B-6FA372CC6954}" destId="{B40A2291-2E83-4B2A-8995-8BC01AB0F962}" srcOrd="0" destOrd="0" parTransId="{E22F665A-5E17-4722-8114-5391F52AF2E7}" sibTransId="{394DD3D6-7559-48A3-8E77-BF73C529CF83}"/>
    <dgm:cxn modelId="{2C4F4643-185D-4510-B572-21B07AD5EC19}" type="presOf" srcId="{ED9A0B4A-3DDA-424D-97D6-CBE2259DD6C9}" destId="{E93B1339-E04C-4620-8EE8-F0445A2A059A}" srcOrd="1" destOrd="0" presId="urn:microsoft.com/office/officeart/2005/8/layout/radial5"/>
    <dgm:cxn modelId="{7806C783-3809-48AD-BADB-1BBE883D606F}" type="presOf" srcId="{ED9A0B4A-3DDA-424D-97D6-CBE2259DD6C9}" destId="{E3DFE4D0-72F3-4A44-A8CE-3702706CC9AC}" srcOrd="0" destOrd="0" presId="urn:microsoft.com/office/officeart/2005/8/layout/radial5"/>
    <dgm:cxn modelId="{A93D8641-DE15-4460-BC0C-F2A83BFD560F}" srcId="{B40A2291-2E83-4B2A-8995-8BC01AB0F962}" destId="{0D0B8AA4-B6DA-40DC-B2EE-22C2CE3DDD34}" srcOrd="3" destOrd="0" parTransId="{C1E9F672-BE32-425D-BF02-6F60400159FD}" sibTransId="{8B178D51-AF6D-4FAD-B291-99BEF0FC6EF1}"/>
    <dgm:cxn modelId="{BA38F167-D704-4C05-B1CD-2FAFD46F664D}" type="presOf" srcId="{79515031-F8AB-4FDB-96A5-95C47188E593}" destId="{2F5906E4-2DBE-4910-870A-C17260B23A38}" srcOrd="0" destOrd="0" presId="urn:microsoft.com/office/officeart/2005/8/layout/radial5"/>
    <dgm:cxn modelId="{0A2EB597-64A6-4983-8E12-5FA5E09364C5}" type="presOf" srcId="{C1E9F672-BE32-425D-BF02-6F60400159FD}" destId="{33FD52C8-EF19-47EF-B940-0E133A7B1CED}" srcOrd="0" destOrd="0" presId="urn:microsoft.com/office/officeart/2005/8/layout/radial5"/>
    <dgm:cxn modelId="{5C7ABB19-26DC-4A5A-8EBB-7FD822ECAC03}" type="presOf" srcId="{C1E9F672-BE32-425D-BF02-6F60400159FD}" destId="{C00C4C42-317D-4D2D-9B4B-EB6D548697B8}" srcOrd="1" destOrd="0" presId="urn:microsoft.com/office/officeart/2005/8/layout/radial5"/>
    <dgm:cxn modelId="{9910B958-8E25-47F2-997A-52CE8CBC3AF4}" type="presOf" srcId="{BE9A4683-060A-4493-BACB-40CB90012613}" destId="{3DE0F234-9274-4B35-BEA4-454919BCD880}" srcOrd="0" destOrd="0" presId="urn:microsoft.com/office/officeart/2005/8/layout/radial5"/>
    <dgm:cxn modelId="{52A4C76C-BFDA-4F9C-A797-107CC30B3311}" srcId="{B40A2291-2E83-4B2A-8995-8BC01AB0F962}" destId="{E3F1BFD2-EE07-4727-8A36-CF273AC400D1}" srcOrd="0" destOrd="0" parTransId="{CEF9325A-47D9-48BD-9304-55D92CA85860}" sibTransId="{007349D3-B452-4275-9723-9F2CF68DBB9F}"/>
    <dgm:cxn modelId="{A0F44BFC-3DCD-4C0C-AB7F-AA07557569E1}" type="presOf" srcId="{79515031-F8AB-4FDB-96A5-95C47188E593}" destId="{3AE4614F-093A-4E33-A6BA-D38E3FDC6D93}" srcOrd="1" destOrd="0" presId="urn:microsoft.com/office/officeart/2005/8/layout/radial5"/>
    <dgm:cxn modelId="{D319F78B-4D4C-4CE4-A76F-21B4B75F05FF}" type="presParOf" srcId="{FA3C74FD-F2B8-4F9C-87AC-14F18D670F02}" destId="{6F94D1A8-EF88-4ECC-926B-FDD0483F7D13}" srcOrd="0" destOrd="0" presId="urn:microsoft.com/office/officeart/2005/8/layout/radial5"/>
    <dgm:cxn modelId="{4155C4CB-CE35-4EEE-8322-CEB95E534356}" type="presParOf" srcId="{FA3C74FD-F2B8-4F9C-87AC-14F18D670F02}" destId="{A1C866BC-CD4B-4D09-85A6-73E56B077A70}" srcOrd="1" destOrd="0" presId="urn:microsoft.com/office/officeart/2005/8/layout/radial5"/>
    <dgm:cxn modelId="{A1561B6C-5F21-41C8-904D-2616938533DF}" type="presParOf" srcId="{A1C866BC-CD4B-4D09-85A6-73E56B077A70}" destId="{42C6AC26-61EC-4468-B753-8EA73A595B8D}" srcOrd="0" destOrd="0" presId="urn:microsoft.com/office/officeart/2005/8/layout/radial5"/>
    <dgm:cxn modelId="{11AEA770-A1A9-4C44-A1A8-880B29EBFC96}" type="presParOf" srcId="{FA3C74FD-F2B8-4F9C-87AC-14F18D670F02}" destId="{39A42058-FFE8-4D22-8212-5FC4D4D3B437}" srcOrd="2" destOrd="0" presId="urn:microsoft.com/office/officeart/2005/8/layout/radial5"/>
    <dgm:cxn modelId="{BBDC0CFE-1A16-4B5D-B6CD-C526851987D3}" type="presParOf" srcId="{FA3C74FD-F2B8-4F9C-87AC-14F18D670F02}" destId="{2F5906E4-2DBE-4910-870A-C17260B23A38}" srcOrd="3" destOrd="0" presId="urn:microsoft.com/office/officeart/2005/8/layout/radial5"/>
    <dgm:cxn modelId="{F432A328-B52A-4B97-A1DE-96E97B2DA82F}" type="presParOf" srcId="{2F5906E4-2DBE-4910-870A-C17260B23A38}" destId="{3AE4614F-093A-4E33-A6BA-D38E3FDC6D93}" srcOrd="0" destOrd="0" presId="urn:microsoft.com/office/officeart/2005/8/layout/radial5"/>
    <dgm:cxn modelId="{B1B996D0-B454-429C-95A5-FF63A02AB0C5}" type="presParOf" srcId="{FA3C74FD-F2B8-4F9C-87AC-14F18D670F02}" destId="{92A94663-DAD5-4549-9FA7-5B5D2EEED8A7}" srcOrd="4" destOrd="0" presId="urn:microsoft.com/office/officeart/2005/8/layout/radial5"/>
    <dgm:cxn modelId="{8A48806D-0B37-4D21-8464-3132DDD534AF}" type="presParOf" srcId="{FA3C74FD-F2B8-4F9C-87AC-14F18D670F02}" destId="{E3DFE4D0-72F3-4A44-A8CE-3702706CC9AC}" srcOrd="5" destOrd="0" presId="urn:microsoft.com/office/officeart/2005/8/layout/radial5"/>
    <dgm:cxn modelId="{81851D37-F08D-4D41-B572-0D6A0354CB6A}" type="presParOf" srcId="{E3DFE4D0-72F3-4A44-A8CE-3702706CC9AC}" destId="{E93B1339-E04C-4620-8EE8-F0445A2A059A}" srcOrd="0" destOrd="0" presId="urn:microsoft.com/office/officeart/2005/8/layout/radial5"/>
    <dgm:cxn modelId="{4A6F1DD9-CE74-40FC-B4B8-F58774ADA69D}" type="presParOf" srcId="{FA3C74FD-F2B8-4F9C-87AC-14F18D670F02}" destId="{64C119BA-44DC-439C-A9CF-68D5CD42586E}" srcOrd="6" destOrd="0" presId="urn:microsoft.com/office/officeart/2005/8/layout/radial5"/>
    <dgm:cxn modelId="{8D10B7CE-DDDB-403F-9351-FB0A9D29E1A9}" type="presParOf" srcId="{FA3C74FD-F2B8-4F9C-87AC-14F18D670F02}" destId="{33FD52C8-EF19-47EF-B940-0E133A7B1CED}" srcOrd="7" destOrd="0" presId="urn:microsoft.com/office/officeart/2005/8/layout/radial5"/>
    <dgm:cxn modelId="{9DD500AF-07BA-4CE1-874D-0B2E79D8AD56}" type="presParOf" srcId="{33FD52C8-EF19-47EF-B940-0E133A7B1CED}" destId="{C00C4C42-317D-4D2D-9B4B-EB6D548697B8}" srcOrd="0" destOrd="0" presId="urn:microsoft.com/office/officeart/2005/8/layout/radial5"/>
    <dgm:cxn modelId="{8FC1419D-C9D8-4F16-874F-C7996DDA20D0}" type="presParOf" srcId="{FA3C74FD-F2B8-4F9C-87AC-14F18D670F02}" destId="{F56712D0-D292-48DB-AC7B-080E088E00D4}" srcOrd="8" destOrd="0" presId="urn:microsoft.com/office/officeart/2005/8/layout/radial5"/>
    <dgm:cxn modelId="{01E460DB-E839-497F-BFBF-394CC4724ECE}" type="presParOf" srcId="{FA3C74FD-F2B8-4F9C-87AC-14F18D670F02}" destId="{3E4A5EDF-B1DD-4E84-B766-C0D6A3CBE2A1}" srcOrd="9" destOrd="0" presId="urn:microsoft.com/office/officeart/2005/8/layout/radial5"/>
    <dgm:cxn modelId="{68D0EAEA-8B24-42A5-8DFD-828ECCB667C6}" type="presParOf" srcId="{3E4A5EDF-B1DD-4E84-B766-C0D6A3CBE2A1}" destId="{8B6349D8-30DA-4845-8183-707396D1EDB3}" srcOrd="0" destOrd="0" presId="urn:microsoft.com/office/officeart/2005/8/layout/radial5"/>
    <dgm:cxn modelId="{87592B93-75AF-4A6E-BF17-F2E8A66FAE29}" type="presParOf" srcId="{FA3C74FD-F2B8-4F9C-87AC-14F18D670F02}" destId="{3DE0F234-9274-4B35-BEA4-454919BCD880}" srcOrd="10" destOrd="0" presId="urn:microsoft.com/office/officeart/2005/8/layout/radial5"/>
    <dgm:cxn modelId="{F1F9BA14-7A3B-4384-BA52-2A022FE134AA}" type="presParOf" srcId="{FA3C74FD-F2B8-4F9C-87AC-14F18D670F02}" destId="{7CE88A2D-12E7-4964-97AA-B2A966EE7FB5}" srcOrd="11" destOrd="0" presId="urn:microsoft.com/office/officeart/2005/8/layout/radial5"/>
    <dgm:cxn modelId="{B0827FB7-6CD3-4AF9-A940-1BAB882D61EA}" type="presParOf" srcId="{7CE88A2D-12E7-4964-97AA-B2A966EE7FB5}" destId="{FDDD3EF3-DC9F-4443-B430-19E2FE42038A}" srcOrd="0" destOrd="0" presId="urn:microsoft.com/office/officeart/2005/8/layout/radial5"/>
    <dgm:cxn modelId="{5DE053FA-17D5-4F4B-8D61-4130D517D892}" type="presParOf" srcId="{FA3C74FD-F2B8-4F9C-87AC-14F18D670F02}" destId="{99EE3C85-A8AE-4A55-B961-2E8B00CC61AA}"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59B9C-FEEC-4329-A08B-6FA372CC6954}" type="doc">
      <dgm:prSet loTypeId="urn:microsoft.com/office/officeart/2005/8/layout/radial5" loCatId="relationship" qsTypeId="urn:microsoft.com/office/officeart/2005/8/quickstyle/simple2#1" qsCatId="simple" csTypeId="urn:microsoft.com/office/officeart/2005/8/colors/colorful3#2" csCatId="accent1" phldr="1"/>
      <dgm:spPr/>
      <dgm:t>
        <a:bodyPr/>
        <a:lstStyle/>
        <a:p>
          <a:endParaRPr lang="en-US"/>
        </a:p>
      </dgm:t>
    </dgm:pt>
    <dgm:pt modelId="{B40A2291-2E83-4B2A-8995-8BC01AB0F962}">
      <dgm:prSet phldrT="[Text]" phldr="0" custT="1"/>
      <dgm:spPr/>
      <dgm:t>
        <a:bodyPr vert="horz" wrap="square"/>
        <a:lstStyle/>
        <a:p>
          <a:pPr>
            <a:lnSpc>
              <a:spcPct val="100000"/>
            </a:lnSpc>
            <a:spcBef>
              <a:spcPct val="0"/>
            </a:spcBef>
            <a:spcAft>
              <a:spcPct val="35000"/>
            </a:spcAft>
          </a:pPr>
          <a:r>
            <a:rPr lang="en-MY" altLang="en-US" sz="1000" b="1" dirty="0">
              <a:latin typeface="Palatino Linotype" panose="02040502050505030304" pitchFamily="18" charset="0"/>
            </a:rPr>
            <a:t>Components </a:t>
          </a:r>
        </a:p>
        <a:p>
          <a:pPr>
            <a:lnSpc>
              <a:spcPct val="100000"/>
            </a:lnSpc>
            <a:spcBef>
              <a:spcPct val="0"/>
            </a:spcBef>
            <a:spcAft>
              <a:spcPct val="35000"/>
            </a:spcAft>
          </a:pPr>
          <a:r>
            <a:rPr lang="en-MY" altLang="en-US" sz="1000" b="1" dirty="0" smtClean="0">
              <a:latin typeface="Palatino Linotype" panose="02040502050505030304" pitchFamily="18" charset="0"/>
            </a:rPr>
            <a:t>(Advance) </a:t>
          </a:r>
          <a:endParaRPr lang="en-MY" altLang="en-US" sz="1000" b="1" dirty="0">
            <a:latin typeface="Palatino Linotype" panose="02040502050505030304" pitchFamily="18" charset="0"/>
          </a:endParaRPr>
        </a:p>
      </dgm:t>
    </dgm:pt>
    <dgm:pt modelId="{E22F665A-5E17-4722-8114-5391F52AF2E7}" type="parTrans" cxnId="{2706B25B-47EE-460C-A086-45882AB215D8}">
      <dgm:prSet/>
      <dgm:spPr/>
      <dgm:t>
        <a:bodyPr/>
        <a:lstStyle/>
        <a:p>
          <a:endParaRPr lang="en-US" sz="1000">
            <a:latin typeface="Palatino Linotype" panose="02040502050505030304" pitchFamily="18" charset="0"/>
          </a:endParaRPr>
        </a:p>
      </dgm:t>
    </dgm:pt>
    <dgm:pt modelId="{394DD3D6-7559-48A3-8E77-BF73C529CF83}" type="sibTrans" cxnId="{2706B25B-47EE-460C-A086-45882AB215D8}">
      <dgm:prSet/>
      <dgm:spPr/>
      <dgm:t>
        <a:bodyPr/>
        <a:lstStyle/>
        <a:p>
          <a:endParaRPr lang="en-US" sz="1000">
            <a:latin typeface="Palatino Linotype" panose="02040502050505030304" pitchFamily="18" charset="0"/>
          </a:endParaRPr>
        </a:p>
      </dgm:t>
    </dgm:pt>
    <dgm:pt modelId="{E3F1BFD2-EE07-4727-8A36-CF273AC400D1}">
      <dgm:prSet phldrT="[Text]" phldr="0" custT="1"/>
      <dgm:spPr/>
      <dgm:t>
        <a:bodyPr vert="horz" wrap="square"/>
        <a:lstStyle/>
        <a:p>
          <a:pPr>
            <a:lnSpc>
              <a:spcPct val="100000"/>
            </a:lnSpc>
            <a:spcBef>
              <a:spcPct val="0"/>
            </a:spcBef>
            <a:spcAft>
              <a:spcPct val="35000"/>
            </a:spcAft>
          </a:pPr>
          <a:endParaRPr lang="en-MY" altLang="en-US" sz="1000" dirty="0">
            <a:latin typeface="Palatino Linotype" panose="02040502050505030304" pitchFamily="18" charset="0"/>
          </a:endParaRPr>
        </a:p>
        <a:p>
          <a:pPr>
            <a:lnSpc>
              <a:spcPct val="100000"/>
            </a:lnSpc>
            <a:spcBef>
              <a:spcPct val="0"/>
            </a:spcBef>
            <a:spcAft>
              <a:spcPct val="35000"/>
            </a:spcAft>
          </a:pPr>
          <a:r>
            <a:rPr lang="en-MY" altLang="en-US" sz="1000" b="1" dirty="0">
              <a:latin typeface="Palatino Linotype" panose="02040502050505030304" pitchFamily="18" charset="0"/>
            </a:rPr>
            <a:t>Stabilization</a:t>
          </a:r>
        </a:p>
        <a:p>
          <a:pPr>
            <a:lnSpc>
              <a:spcPct val="100000"/>
            </a:lnSpc>
            <a:spcBef>
              <a:spcPct val="0"/>
            </a:spcBef>
            <a:spcAft>
              <a:spcPct val="35000"/>
            </a:spcAft>
          </a:pPr>
          <a:r>
            <a:rPr lang="en-MY" altLang="en-US" sz="1000" dirty="0">
              <a:latin typeface="Palatino Linotype" panose="02040502050505030304" pitchFamily="18" charset="0"/>
            </a:rPr>
            <a:t> </a:t>
          </a:r>
        </a:p>
      </dgm:t>
    </dgm:pt>
    <dgm:pt modelId="{CEF9325A-47D9-48BD-9304-55D92CA85860}" type="parTrans" cxnId="{AB0EFF6C-9037-4465-B880-012BF1D4E0AF}">
      <dgm:prSet custT="1"/>
      <dgm:spPr/>
      <dgm:t>
        <a:bodyPr/>
        <a:lstStyle/>
        <a:p>
          <a:endParaRPr lang="en-US" sz="1000">
            <a:latin typeface="Palatino Linotype" panose="02040502050505030304" pitchFamily="18" charset="0"/>
          </a:endParaRPr>
        </a:p>
      </dgm:t>
    </dgm:pt>
    <dgm:pt modelId="{007349D3-B452-4275-9723-9F2CF68DBB9F}" type="sibTrans" cxnId="{AB0EFF6C-9037-4465-B880-012BF1D4E0AF}">
      <dgm:prSet/>
      <dgm:spPr/>
      <dgm:t>
        <a:bodyPr/>
        <a:lstStyle/>
        <a:p>
          <a:endParaRPr lang="en-US" sz="1000">
            <a:latin typeface="Palatino Linotype" panose="02040502050505030304" pitchFamily="18" charset="0"/>
          </a:endParaRPr>
        </a:p>
      </dgm:t>
    </dgm:pt>
    <dgm:pt modelId="{96E2BDC2-6468-43B4-8533-26BE957960BE}">
      <dgm:prSet phldrT="[Text]" phldr="0" custT="1"/>
      <dgm:spPr/>
      <dgm:t>
        <a:bodyPr vert="horz" wrap="square"/>
        <a:lstStyle/>
        <a:p>
          <a:pPr>
            <a:lnSpc>
              <a:spcPct val="100000"/>
            </a:lnSpc>
            <a:spcBef>
              <a:spcPct val="0"/>
            </a:spcBef>
            <a:spcAft>
              <a:spcPct val="35000"/>
            </a:spcAft>
          </a:pPr>
          <a:r>
            <a:rPr lang="en-MY" altLang="en-US" sz="1000" b="1" dirty="0">
              <a:latin typeface="Palatino Linotype" panose="02040502050505030304" pitchFamily="18" charset="0"/>
            </a:rPr>
            <a:t>Navigation </a:t>
          </a:r>
        </a:p>
      </dgm:t>
    </dgm:pt>
    <dgm:pt modelId="{79515031-F8AB-4FDB-96A5-95C47188E593}" type="parTrans" cxnId="{CD9DCC21-AC7E-4237-B10C-09FB024F7CF3}">
      <dgm:prSet custT="1"/>
      <dgm:spPr/>
      <dgm:t>
        <a:bodyPr/>
        <a:lstStyle/>
        <a:p>
          <a:endParaRPr lang="en-US" sz="1000">
            <a:latin typeface="Palatino Linotype" panose="02040502050505030304" pitchFamily="18" charset="0"/>
          </a:endParaRPr>
        </a:p>
      </dgm:t>
    </dgm:pt>
    <dgm:pt modelId="{997971FE-AF1A-4F3D-AF4A-62777D7FFFF7}" type="sibTrans" cxnId="{CD9DCC21-AC7E-4237-B10C-09FB024F7CF3}">
      <dgm:prSet/>
      <dgm:spPr/>
      <dgm:t>
        <a:bodyPr/>
        <a:lstStyle/>
        <a:p>
          <a:endParaRPr lang="en-US" sz="1000">
            <a:latin typeface="Palatino Linotype" panose="02040502050505030304" pitchFamily="18" charset="0"/>
          </a:endParaRPr>
        </a:p>
      </dgm:t>
    </dgm:pt>
    <dgm:pt modelId="{9D21E124-E5DE-44E7-8FCB-FC31BA267B54}">
      <dgm:prSet phldrT="[Text]" phldr="0" custT="1"/>
      <dgm:spPr/>
      <dgm:t>
        <a:bodyPr vert="horz" wrap="square"/>
        <a:lstStyle/>
        <a:p>
          <a:pPr>
            <a:lnSpc>
              <a:spcPct val="100000"/>
            </a:lnSpc>
            <a:spcBef>
              <a:spcPct val="0"/>
            </a:spcBef>
            <a:spcAft>
              <a:spcPct val="35000"/>
            </a:spcAft>
          </a:pPr>
          <a:r>
            <a:rPr lang="en-MY" altLang="en-US" sz="1000" b="1" dirty="0" smtClean="0">
              <a:latin typeface="Palatino Linotype" panose="02040502050505030304" pitchFamily="18" charset="0"/>
            </a:rPr>
            <a:t>Global Positioning System (GPS) </a:t>
          </a:r>
          <a:endParaRPr lang="en-MY" altLang="en-US" sz="1000" b="1" dirty="0">
            <a:latin typeface="Palatino Linotype" panose="02040502050505030304" pitchFamily="18" charset="0"/>
          </a:endParaRPr>
        </a:p>
      </dgm:t>
    </dgm:pt>
    <dgm:pt modelId="{ED9A0B4A-3DDA-424D-97D6-CBE2259DD6C9}" type="parTrans" cxnId="{E57DABC9-C0BD-4DC7-84E7-84F948B9DCE8}">
      <dgm:prSet custT="1"/>
      <dgm:spPr/>
      <dgm:t>
        <a:bodyPr/>
        <a:lstStyle/>
        <a:p>
          <a:endParaRPr lang="en-US" sz="1000">
            <a:latin typeface="Palatino Linotype" panose="02040502050505030304" pitchFamily="18" charset="0"/>
          </a:endParaRPr>
        </a:p>
      </dgm:t>
    </dgm:pt>
    <dgm:pt modelId="{85439D43-9ADF-4373-B652-E903D59FD086}" type="sibTrans" cxnId="{E57DABC9-C0BD-4DC7-84E7-84F948B9DCE8}">
      <dgm:prSet/>
      <dgm:spPr/>
      <dgm:t>
        <a:bodyPr/>
        <a:lstStyle/>
        <a:p>
          <a:endParaRPr lang="en-US" sz="1000">
            <a:latin typeface="Palatino Linotype" panose="02040502050505030304" pitchFamily="18" charset="0"/>
          </a:endParaRPr>
        </a:p>
      </dgm:t>
    </dgm:pt>
    <dgm:pt modelId="{0D0B8AA4-B6DA-40DC-B2EE-22C2CE3DDD34}">
      <dgm:prSet phldrT="[Text]" phldr="0" custT="1"/>
      <dgm:spPr/>
      <dgm:t>
        <a:bodyPr vert="horz" wrap="square"/>
        <a:lstStyle/>
        <a:p>
          <a:pPr>
            <a:lnSpc>
              <a:spcPct val="100000"/>
            </a:lnSpc>
            <a:spcBef>
              <a:spcPct val="0"/>
            </a:spcBef>
            <a:spcAft>
              <a:spcPct val="35000"/>
            </a:spcAft>
          </a:pPr>
          <a:r>
            <a:rPr lang="en-MY" altLang="en-US" sz="1000" b="1" dirty="0" err="1" smtClean="0">
              <a:latin typeface="Palatino Linotype" panose="02040502050505030304" pitchFamily="18" charset="0"/>
            </a:rPr>
            <a:t>FPV</a:t>
          </a:r>
          <a:endParaRPr lang="en-MY" altLang="en-US" sz="1000" b="1" dirty="0">
            <a:latin typeface="Palatino Linotype" panose="02040502050505030304" pitchFamily="18" charset="0"/>
          </a:endParaRPr>
        </a:p>
      </dgm:t>
    </dgm:pt>
    <dgm:pt modelId="{C1E9F672-BE32-425D-BF02-6F60400159FD}" type="parTrans" cxnId="{CBC9EBB8-E71D-431F-8329-8AB136ACEF8F}">
      <dgm:prSet custT="1"/>
      <dgm:spPr/>
      <dgm:t>
        <a:bodyPr/>
        <a:lstStyle/>
        <a:p>
          <a:endParaRPr lang="en-US" sz="1000">
            <a:latin typeface="Palatino Linotype" panose="02040502050505030304" pitchFamily="18" charset="0"/>
          </a:endParaRPr>
        </a:p>
      </dgm:t>
    </dgm:pt>
    <dgm:pt modelId="{8B178D51-AF6D-4FAD-B291-99BEF0FC6EF1}" type="sibTrans" cxnId="{CBC9EBB8-E71D-431F-8329-8AB136ACEF8F}">
      <dgm:prSet/>
      <dgm:spPr/>
      <dgm:t>
        <a:bodyPr/>
        <a:lstStyle/>
        <a:p>
          <a:endParaRPr lang="en-US" sz="1000">
            <a:latin typeface="Palatino Linotype" panose="02040502050505030304" pitchFamily="18" charset="0"/>
          </a:endParaRPr>
        </a:p>
      </dgm:t>
    </dgm:pt>
    <dgm:pt modelId="{FA3C74FD-F2B8-4F9C-87AC-14F18D670F02}" type="pres">
      <dgm:prSet presAssocID="{B1559B9C-FEEC-4329-A08B-6FA372CC6954}" presName="Name0" presStyleCnt="0">
        <dgm:presLayoutVars>
          <dgm:chMax val="1"/>
          <dgm:dir val="rev"/>
          <dgm:animLvl val="ctr"/>
          <dgm:resizeHandles val="exact"/>
        </dgm:presLayoutVars>
      </dgm:prSet>
      <dgm:spPr/>
      <dgm:t>
        <a:bodyPr/>
        <a:lstStyle/>
        <a:p>
          <a:endParaRPr lang="en-US"/>
        </a:p>
      </dgm:t>
    </dgm:pt>
    <dgm:pt modelId="{6F94D1A8-EF88-4ECC-926B-FDD0483F7D13}" type="pres">
      <dgm:prSet presAssocID="{B40A2291-2E83-4B2A-8995-8BC01AB0F962}" presName="centerShape" presStyleLbl="node0" presStyleIdx="0" presStyleCnt="1" custScaleX="144827"/>
      <dgm:spPr/>
      <dgm:t>
        <a:bodyPr/>
        <a:lstStyle/>
        <a:p>
          <a:endParaRPr lang="en-US"/>
        </a:p>
      </dgm:t>
    </dgm:pt>
    <dgm:pt modelId="{A1C866BC-CD4B-4D09-85A6-73E56B077A70}" type="pres">
      <dgm:prSet presAssocID="{CEF9325A-47D9-48BD-9304-55D92CA85860}" presName="parTrans" presStyleLbl="sibTrans2D1" presStyleIdx="0" presStyleCnt="4"/>
      <dgm:spPr/>
      <dgm:t>
        <a:bodyPr/>
        <a:lstStyle/>
        <a:p>
          <a:endParaRPr lang="en-US"/>
        </a:p>
      </dgm:t>
    </dgm:pt>
    <dgm:pt modelId="{42C6AC26-61EC-4468-B753-8EA73A595B8D}" type="pres">
      <dgm:prSet presAssocID="{CEF9325A-47D9-48BD-9304-55D92CA85860}" presName="connectorText" presStyleLbl="sibTrans2D1" presStyleIdx="0" presStyleCnt="4"/>
      <dgm:spPr/>
      <dgm:t>
        <a:bodyPr/>
        <a:lstStyle/>
        <a:p>
          <a:endParaRPr lang="en-US"/>
        </a:p>
      </dgm:t>
    </dgm:pt>
    <dgm:pt modelId="{39A42058-FFE8-4D22-8212-5FC4D4D3B437}" type="pres">
      <dgm:prSet presAssocID="{E3F1BFD2-EE07-4727-8A36-CF273AC400D1}" presName="node" presStyleLbl="node1" presStyleIdx="0" presStyleCnt="4" custScaleX="127571">
        <dgm:presLayoutVars>
          <dgm:bulletEnabled val="1"/>
        </dgm:presLayoutVars>
      </dgm:prSet>
      <dgm:spPr/>
      <dgm:t>
        <a:bodyPr/>
        <a:lstStyle/>
        <a:p>
          <a:endParaRPr lang="en-US"/>
        </a:p>
      </dgm:t>
    </dgm:pt>
    <dgm:pt modelId="{2F5906E4-2DBE-4910-870A-C17260B23A38}" type="pres">
      <dgm:prSet presAssocID="{79515031-F8AB-4FDB-96A5-95C47188E593}" presName="parTrans" presStyleLbl="sibTrans2D1" presStyleIdx="1" presStyleCnt="4"/>
      <dgm:spPr/>
      <dgm:t>
        <a:bodyPr/>
        <a:lstStyle/>
        <a:p>
          <a:endParaRPr lang="en-US"/>
        </a:p>
      </dgm:t>
    </dgm:pt>
    <dgm:pt modelId="{3AE4614F-093A-4E33-A6BA-D38E3FDC6D93}" type="pres">
      <dgm:prSet presAssocID="{79515031-F8AB-4FDB-96A5-95C47188E593}" presName="connectorText" presStyleLbl="sibTrans2D1" presStyleIdx="1" presStyleCnt="4"/>
      <dgm:spPr/>
      <dgm:t>
        <a:bodyPr/>
        <a:lstStyle/>
        <a:p>
          <a:endParaRPr lang="en-US"/>
        </a:p>
      </dgm:t>
    </dgm:pt>
    <dgm:pt modelId="{92A94663-DAD5-4549-9FA7-5B5D2EEED8A7}" type="pres">
      <dgm:prSet presAssocID="{96E2BDC2-6468-43B4-8533-26BE957960BE}" presName="node" presStyleLbl="node1" presStyleIdx="1" presStyleCnt="4" custScaleX="132931" custRadScaleRad="114244">
        <dgm:presLayoutVars>
          <dgm:bulletEnabled val="1"/>
        </dgm:presLayoutVars>
      </dgm:prSet>
      <dgm:spPr/>
      <dgm:t>
        <a:bodyPr/>
        <a:lstStyle/>
        <a:p>
          <a:endParaRPr lang="en-US"/>
        </a:p>
      </dgm:t>
    </dgm:pt>
    <dgm:pt modelId="{E3DFE4D0-72F3-4A44-A8CE-3702706CC9AC}" type="pres">
      <dgm:prSet presAssocID="{ED9A0B4A-3DDA-424D-97D6-CBE2259DD6C9}" presName="parTrans" presStyleLbl="sibTrans2D1" presStyleIdx="2" presStyleCnt="4"/>
      <dgm:spPr/>
      <dgm:t>
        <a:bodyPr/>
        <a:lstStyle/>
        <a:p>
          <a:endParaRPr lang="en-US"/>
        </a:p>
      </dgm:t>
    </dgm:pt>
    <dgm:pt modelId="{E93B1339-E04C-4620-8EE8-F0445A2A059A}" type="pres">
      <dgm:prSet presAssocID="{ED9A0B4A-3DDA-424D-97D6-CBE2259DD6C9}" presName="connectorText" presStyleLbl="sibTrans2D1" presStyleIdx="2" presStyleCnt="4"/>
      <dgm:spPr/>
      <dgm:t>
        <a:bodyPr/>
        <a:lstStyle/>
        <a:p>
          <a:endParaRPr lang="en-US"/>
        </a:p>
      </dgm:t>
    </dgm:pt>
    <dgm:pt modelId="{64C119BA-44DC-439C-A9CF-68D5CD42586E}" type="pres">
      <dgm:prSet presAssocID="{9D21E124-E5DE-44E7-8FCB-FC31BA267B54}" presName="node" presStyleLbl="node1" presStyleIdx="2" presStyleCnt="4" custScaleX="136067">
        <dgm:presLayoutVars>
          <dgm:bulletEnabled val="1"/>
        </dgm:presLayoutVars>
      </dgm:prSet>
      <dgm:spPr/>
      <dgm:t>
        <a:bodyPr/>
        <a:lstStyle/>
        <a:p>
          <a:endParaRPr lang="en-US"/>
        </a:p>
      </dgm:t>
    </dgm:pt>
    <dgm:pt modelId="{33FD52C8-EF19-47EF-B940-0E133A7B1CED}" type="pres">
      <dgm:prSet presAssocID="{C1E9F672-BE32-425D-BF02-6F60400159FD}" presName="parTrans" presStyleLbl="sibTrans2D1" presStyleIdx="3" presStyleCnt="4"/>
      <dgm:spPr/>
      <dgm:t>
        <a:bodyPr/>
        <a:lstStyle/>
        <a:p>
          <a:endParaRPr lang="en-US"/>
        </a:p>
      </dgm:t>
    </dgm:pt>
    <dgm:pt modelId="{C00C4C42-317D-4D2D-9B4B-EB6D548697B8}" type="pres">
      <dgm:prSet presAssocID="{C1E9F672-BE32-425D-BF02-6F60400159FD}" presName="connectorText" presStyleLbl="sibTrans2D1" presStyleIdx="3" presStyleCnt="4"/>
      <dgm:spPr/>
      <dgm:t>
        <a:bodyPr/>
        <a:lstStyle/>
        <a:p>
          <a:endParaRPr lang="en-US"/>
        </a:p>
      </dgm:t>
    </dgm:pt>
    <dgm:pt modelId="{F56712D0-D292-48DB-AC7B-080E088E00D4}" type="pres">
      <dgm:prSet presAssocID="{0D0B8AA4-B6DA-40DC-B2EE-22C2CE3DDD34}" presName="node" presStyleLbl="node1" presStyleIdx="3" presStyleCnt="4" custScaleX="151189" custRadScaleRad="120691" custRadScaleInc="1939">
        <dgm:presLayoutVars>
          <dgm:bulletEnabled val="1"/>
        </dgm:presLayoutVars>
      </dgm:prSet>
      <dgm:spPr/>
      <dgm:t>
        <a:bodyPr/>
        <a:lstStyle/>
        <a:p>
          <a:endParaRPr lang="en-US"/>
        </a:p>
      </dgm:t>
    </dgm:pt>
  </dgm:ptLst>
  <dgm:cxnLst>
    <dgm:cxn modelId="{6915E537-F396-491B-ACF5-DE3D208E8F96}" type="presOf" srcId="{96E2BDC2-6468-43B4-8533-26BE957960BE}" destId="{92A94663-DAD5-4549-9FA7-5B5D2EEED8A7}" srcOrd="0" destOrd="0" presId="urn:microsoft.com/office/officeart/2005/8/layout/radial5"/>
    <dgm:cxn modelId="{AB0EFF6C-9037-4465-B880-012BF1D4E0AF}" srcId="{B40A2291-2E83-4B2A-8995-8BC01AB0F962}" destId="{E3F1BFD2-EE07-4727-8A36-CF273AC400D1}" srcOrd="0" destOrd="0" parTransId="{CEF9325A-47D9-48BD-9304-55D92CA85860}" sibTransId="{007349D3-B452-4275-9723-9F2CF68DBB9F}"/>
    <dgm:cxn modelId="{D5C66655-CED4-4FF0-830B-DE660A7D6340}" type="presOf" srcId="{9D21E124-E5DE-44E7-8FCB-FC31BA267B54}" destId="{64C119BA-44DC-439C-A9CF-68D5CD42586E}" srcOrd="0" destOrd="0" presId="urn:microsoft.com/office/officeart/2005/8/layout/radial5"/>
    <dgm:cxn modelId="{CD9DCC21-AC7E-4237-B10C-09FB024F7CF3}" srcId="{B40A2291-2E83-4B2A-8995-8BC01AB0F962}" destId="{96E2BDC2-6468-43B4-8533-26BE957960BE}" srcOrd="1" destOrd="0" parTransId="{79515031-F8AB-4FDB-96A5-95C47188E593}" sibTransId="{997971FE-AF1A-4F3D-AF4A-62777D7FFFF7}"/>
    <dgm:cxn modelId="{B50A96A0-FD4F-46C5-8BF1-57C170F991AC}" type="presOf" srcId="{E3F1BFD2-EE07-4727-8A36-CF273AC400D1}" destId="{39A42058-FFE8-4D22-8212-5FC4D4D3B437}" srcOrd="0" destOrd="0" presId="urn:microsoft.com/office/officeart/2005/8/layout/radial5"/>
    <dgm:cxn modelId="{2706B25B-47EE-460C-A086-45882AB215D8}" srcId="{B1559B9C-FEEC-4329-A08B-6FA372CC6954}" destId="{B40A2291-2E83-4B2A-8995-8BC01AB0F962}" srcOrd="0" destOrd="0" parTransId="{E22F665A-5E17-4722-8114-5391F52AF2E7}" sibTransId="{394DD3D6-7559-48A3-8E77-BF73C529CF83}"/>
    <dgm:cxn modelId="{666298E5-714A-4D7B-ACFF-265F851C1B9B}" type="presOf" srcId="{CEF9325A-47D9-48BD-9304-55D92CA85860}" destId="{A1C866BC-CD4B-4D09-85A6-73E56B077A70}" srcOrd="0" destOrd="0" presId="urn:microsoft.com/office/officeart/2005/8/layout/radial5"/>
    <dgm:cxn modelId="{CE3D2952-3872-46C9-8FF4-BCD2427950C5}" type="presOf" srcId="{ED9A0B4A-3DDA-424D-97D6-CBE2259DD6C9}" destId="{E3DFE4D0-72F3-4A44-A8CE-3702706CC9AC}" srcOrd="0" destOrd="0" presId="urn:microsoft.com/office/officeart/2005/8/layout/radial5"/>
    <dgm:cxn modelId="{A5ACBA59-EBC7-4A95-A1CB-81425B4F4F4D}" type="presOf" srcId="{B40A2291-2E83-4B2A-8995-8BC01AB0F962}" destId="{6F94D1A8-EF88-4ECC-926B-FDD0483F7D13}" srcOrd="0" destOrd="0" presId="urn:microsoft.com/office/officeart/2005/8/layout/radial5"/>
    <dgm:cxn modelId="{61A03644-4817-4F17-942F-312564953095}" type="presOf" srcId="{0D0B8AA4-B6DA-40DC-B2EE-22C2CE3DDD34}" destId="{F56712D0-D292-48DB-AC7B-080E088E00D4}" srcOrd="0" destOrd="0" presId="urn:microsoft.com/office/officeart/2005/8/layout/radial5"/>
    <dgm:cxn modelId="{82700C4C-08E8-4901-BD51-146A30FA36F7}" type="presOf" srcId="{CEF9325A-47D9-48BD-9304-55D92CA85860}" destId="{42C6AC26-61EC-4468-B753-8EA73A595B8D}" srcOrd="1" destOrd="0" presId="urn:microsoft.com/office/officeart/2005/8/layout/radial5"/>
    <dgm:cxn modelId="{CBC9EBB8-E71D-431F-8329-8AB136ACEF8F}" srcId="{B40A2291-2E83-4B2A-8995-8BC01AB0F962}" destId="{0D0B8AA4-B6DA-40DC-B2EE-22C2CE3DDD34}" srcOrd="3" destOrd="0" parTransId="{C1E9F672-BE32-425D-BF02-6F60400159FD}" sibTransId="{8B178D51-AF6D-4FAD-B291-99BEF0FC6EF1}"/>
    <dgm:cxn modelId="{C548E047-7814-4417-B802-E786F99A2C9E}" type="presOf" srcId="{C1E9F672-BE32-425D-BF02-6F60400159FD}" destId="{33FD52C8-EF19-47EF-B940-0E133A7B1CED}" srcOrd="0" destOrd="0" presId="urn:microsoft.com/office/officeart/2005/8/layout/radial5"/>
    <dgm:cxn modelId="{E6B980AC-28C2-441A-AF93-7930663915BB}" type="presOf" srcId="{ED9A0B4A-3DDA-424D-97D6-CBE2259DD6C9}" destId="{E93B1339-E04C-4620-8EE8-F0445A2A059A}" srcOrd="1" destOrd="0" presId="urn:microsoft.com/office/officeart/2005/8/layout/radial5"/>
    <dgm:cxn modelId="{EEAF5264-59A4-453F-BBCB-051BC4035D53}" type="presOf" srcId="{79515031-F8AB-4FDB-96A5-95C47188E593}" destId="{2F5906E4-2DBE-4910-870A-C17260B23A38}" srcOrd="0" destOrd="0" presId="urn:microsoft.com/office/officeart/2005/8/layout/radial5"/>
    <dgm:cxn modelId="{FDC1DA60-5B68-4431-BE33-5CFC83E739B1}" type="presOf" srcId="{79515031-F8AB-4FDB-96A5-95C47188E593}" destId="{3AE4614F-093A-4E33-A6BA-D38E3FDC6D93}" srcOrd="1" destOrd="0" presId="urn:microsoft.com/office/officeart/2005/8/layout/radial5"/>
    <dgm:cxn modelId="{EE44CF5A-834B-42B7-B9A0-F666C216ADEB}" type="presOf" srcId="{C1E9F672-BE32-425D-BF02-6F60400159FD}" destId="{C00C4C42-317D-4D2D-9B4B-EB6D548697B8}" srcOrd="1" destOrd="0" presId="urn:microsoft.com/office/officeart/2005/8/layout/radial5"/>
    <dgm:cxn modelId="{E57DABC9-C0BD-4DC7-84E7-84F948B9DCE8}" srcId="{B40A2291-2E83-4B2A-8995-8BC01AB0F962}" destId="{9D21E124-E5DE-44E7-8FCB-FC31BA267B54}" srcOrd="2" destOrd="0" parTransId="{ED9A0B4A-3DDA-424D-97D6-CBE2259DD6C9}" sibTransId="{85439D43-9ADF-4373-B652-E903D59FD086}"/>
    <dgm:cxn modelId="{0A6BE8B3-962C-4D86-B373-4A914D4238D7}" type="presOf" srcId="{B1559B9C-FEEC-4329-A08B-6FA372CC6954}" destId="{FA3C74FD-F2B8-4F9C-87AC-14F18D670F02}" srcOrd="0" destOrd="0" presId="urn:microsoft.com/office/officeart/2005/8/layout/radial5"/>
    <dgm:cxn modelId="{C3805E5E-2F7D-4FC8-81ED-C05665B262B1}" type="presParOf" srcId="{FA3C74FD-F2B8-4F9C-87AC-14F18D670F02}" destId="{6F94D1A8-EF88-4ECC-926B-FDD0483F7D13}" srcOrd="0" destOrd="0" presId="urn:microsoft.com/office/officeart/2005/8/layout/radial5"/>
    <dgm:cxn modelId="{20965110-638D-4A8F-BFAD-20085E8D57D1}" type="presParOf" srcId="{FA3C74FD-F2B8-4F9C-87AC-14F18D670F02}" destId="{A1C866BC-CD4B-4D09-85A6-73E56B077A70}" srcOrd="1" destOrd="0" presId="urn:microsoft.com/office/officeart/2005/8/layout/radial5"/>
    <dgm:cxn modelId="{A03A3315-2D46-485B-8B1C-13CAC073621A}" type="presParOf" srcId="{A1C866BC-CD4B-4D09-85A6-73E56B077A70}" destId="{42C6AC26-61EC-4468-B753-8EA73A595B8D}" srcOrd="0" destOrd="0" presId="urn:microsoft.com/office/officeart/2005/8/layout/radial5"/>
    <dgm:cxn modelId="{A49E2A9D-41AD-48C6-B11F-56B26FDAE7FC}" type="presParOf" srcId="{FA3C74FD-F2B8-4F9C-87AC-14F18D670F02}" destId="{39A42058-FFE8-4D22-8212-5FC4D4D3B437}" srcOrd="2" destOrd="0" presId="urn:microsoft.com/office/officeart/2005/8/layout/radial5"/>
    <dgm:cxn modelId="{4A93FAC5-F49D-4279-B540-51BE8D8788AB}" type="presParOf" srcId="{FA3C74FD-F2B8-4F9C-87AC-14F18D670F02}" destId="{2F5906E4-2DBE-4910-870A-C17260B23A38}" srcOrd="3" destOrd="0" presId="urn:microsoft.com/office/officeart/2005/8/layout/radial5"/>
    <dgm:cxn modelId="{CDF0F1F6-0AAF-4FC5-B914-EBC3B18E16E3}" type="presParOf" srcId="{2F5906E4-2DBE-4910-870A-C17260B23A38}" destId="{3AE4614F-093A-4E33-A6BA-D38E3FDC6D93}" srcOrd="0" destOrd="0" presId="urn:microsoft.com/office/officeart/2005/8/layout/radial5"/>
    <dgm:cxn modelId="{AE3657ED-B8CB-4957-ACC3-1FE2D98F0D06}" type="presParOf" srcId="{FA3C74FD-F2B8-4F9C-87AC-14F18D670F02}" destId="{92A94663-DAD5-4549-9FA7-5B5D2EEED8A7}" srcOrd="4" destOrd="0" presId="urn:microsoft.com/office/officeart/2005/8/layout/radial5"/>
    <dgm:cxn modelId="{C8094AAE-BD91-4D79-B9F1-27E50BFE1354}" type="presParOf" srcId="{FA3C74FD-F2B8-4F9C-87AC-14F18D670F02}" destId="{E3DFE4D0-72F3-4A44-A8CE-3702706CC9AC}" srcOrd="5" destOrd="0" presId="urn:microsoft.com/office/officeart/2005/8/layout/radial5"/>
    <dgm:cxn modelId="{3D646852-A5C7-42A1-8BE4-2D6FD511E882}" type="presParOf" srcId="{E3DFE4D0-72F3-4A44-A8CE-3702706CC9AC}" destId="{E93B1339-E04C-4620-8EE8-F0445A2A059A}" srcOrd="0" destOrd="0" presId="urn:microsoft.com/office/officeart/2005/8/layout/radial5"/>
    <dgm:cxn modelId="{3C166D9F-2092-4AB3-B9CC-64954DC23009}" type="presParOf" srcId="{FA3C74FD-F2B8-4F9C-87AC-14F18D670F02}" destId="{64C119BA-44DC-439C-A9CF-68D5CD42586E}" srcOrd="6" destOrd="0" presId="urn:microsoft.com/office/officeart/2005/8/layout/radial5"/>
    <dgm:cxn modelId="{865FF0AB-EE05-4295-935F-2F3E8BF34D7D}" type="presParOf" srcId="{FA3C74FD-F2B8-4F9C-87AC-14F18D670F02}" destId="{33FD52C8-EF19-47EF-B940-0E133A7B1CED}" srcOrd="7" destOrd="0" presId="urn:microsoft.com/office/officeart/2005/8/layout/radial5"/>
    <dgm:cxn modelId="{ADE29ED4-B8BA-4950-90EA-2F503F33DDCD}" type="presParOf" srcId="{33FD52C8-EF19-47EF-B940-0E133A7B1CED}" destId="{C00C4C42-317D-4D2D-9B4B-EB6D548697B8}" srcOrd="0" destOrd="0" presId="urn:microsoft.com/office/officeart/2005/8/layout/radial5"/>
    <dgm:cxn modelId="{AE11EB85-1A8C-44BF-80ED-D1E0C0702CCD}" type="presParOf" srcId="{FA3C74FD-F2B8-4F9C-87AC-14F18D670F02}" destId="{F56712D0-D292-48DB-AC7B-080E088E00D4}"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559B9C-FEEC-4329-A08B-6FA372CC6954}" type="doc">
      <dgm:prSet loTypeId="urn:microsoft.com/office/officeart/2005/8/layout/radial5" loCatId="relationship" qsTypeId="urn:microsoft.com/office/officeart/2005/8/quickstyle/simple1#1" qsCatId="simple" csTypeId="urn:microsoft.com/office/officeart/2005/8/colors/colorful3#3" csCatId="accent1" phldr="0"/>
      <dgm:spPr/>
      <dgm:t>
        <a:bodyPr/>
        <a:lstStyle/>
        <a:p>
          <a:endParaRPr lang="en-US"/>
        </a:p>
      </dgm:t>
    </dgm:pt>
    <dgm:pt modelId="{B40A2291-2E83-4B2A-8995-8BC01AB0F962}">
      <dgm:prSet phldrT="[Text]" phldr="0" custT="0"/>
      <dgm:spPr/>
      <dgm:t>
        <a:bodyPr vert="horz" wrap="square"/>
        <a:lstStyle/>
        <a:p>
          <a:pPr>
            <a:lnSpc>
              <a:spcPct val="100000"/>
            </a:lnSpc>
            <a:spcBef>
              <a:spcPct val="0"/>
            </a:spcBef>
            <a:spcAft>
              <a:spcPct val="35000"/>
            </a:spcAft>
          </a:pPr>
          <a:r>
            <a:rPr lang="en-MY" altLang="en-US">
              <a:latin typeface="Palatino Linotype" panose="02040502050505030304" pitchFamily="18" charset="0"/>
            </a:rPr>
            <a:t>Battery Charging Mode </a:t>
          </a:r>
        </a:p>
      </dgm:t>
    </dgm:pt>
    <dgm:pt modelId="{E22F665A-5E17-4722-8114-5391F52AF2E7}" type="parTrans" cxnId="{77AA5109-8161-48BA-8B57-B8BBF2DA20C3}">
      <dgm:prSet/>
      <dgm:spPr/>
      <dgm:t>
        <a:bodyPr/>
        <a:lstStyle/>
        <a:p>
          <a:endParaRPr lang="en-US">
            <a:latin typeface="Palatino Linotype" panose="02040502050505030304" pitchFamily="18" charset="0"/>
          </a:endParaRPr>
        </a:p>
      </dgm:t>
    </dgm:pt>
    <dgm:pt modelId="{394DD3D6-7559-48A3-8E77-BF73C529CF83}" type="sibTrans" cxnId="{77AA5109-8161-48BA-8B57-B8BBF2DA20C3}">
      <dgm:prSet/>
      <dgm:spPr/>
      <dgm:t>
        <a:bodyPr/>
        <a:lstStyle/>
        <a:p>
          <a:endParaRPr lang="en-US">
            <a:latin typeface="Palatino Linotype" panose="02040502050505030304" pitchFamily="18" charset="0"/>
          </a:endParaRPr>
        </a:p>
      </dgm:t>
    </dgm:pt>
    <dgm:pt modelId="{E3F1BFD2-EE07-4727-8A36-CF273AC400D1}">
      <dgm:prSet phldrT="[Text]" phldr="0" custT="0"/>
      <dgm:spPr/>
      <dgm:t>
        <a:bodyPr vert="horz" wrap="square"/>
        <a:lstStyle/>
        <a:p>
          <a:pPr>
            <a:lnSpc>
              <a:spcPct val="100000"/>
            </a:lnSpc>
            <a:spcBef>
              <a:spcPct val="0"/>
            </a:spcBef>
            <a:spcAft>
              <a:spcPct val="35000"/>
            </a:spcAft>
          </a:pPr>
          <a:r>
            <a:rPr lang="en-MY" altLang="en-US" dirty="0">
              <a:latin typeface="Palatino Linotype" panose="02040502050505030304" pitchFamily="18" charset="0"/>
            </a:rPr>
            <a:t>Charge </a:t>
          </a:r>
        </a:p>
      </dgm:t>
    </dgm:pt>
    <dgm:pt modelId="{CEF9325A-47D9-48BD-9304-55D92CA85860}" type="parTrans" cxnId="{E16652BD-01ED-41BE-BCB0-988CBE9989C9}">
      <dgm:prSet/>
      <dgm:spPr/>
      <dgm:t>
        <a:bodyPr/>
        <a:lstStyle/>
        <a:p>
          <a:endParaRPr lang="en-US">
            <a:latin typeface="Palatino Linotype" panose="02040502050505030304" pitchFamily="18" charset="0"/>
          </a:endParaRPr>
        </a:p>
      </dgm:t>
    </dgm:pt>
    <dgm:pt modelId="{007349D3-B452-4275-9723-9F2CF68DBB9F}" type="sibTrans" cxnId="{E16652BD-01ED-41BE-BCB0-988CBE9989C9}">
      <dgm:prSet/>
      <dgm:spPr/>
      <dgm:t>
        <a:bodyPr/>
        <a:lstStyle/>
        <a:p>
          <a:endParaRPr lang="en-US">
            <a:latin typeface="Palatino Linotype" panose="02040502050505030304" pitchFamily="18" charset="0"/>
          </a:endParaRPr>
        </a:p>
      </dgm:t>
    </dgm:pt>
    <dgm:pt modelId="{96E2BDC2-6468-43B4-8533-26BE957960BE}">
      <dgm:prSet phldrT="[Text]" phldr="0" custT="0"/>
      <dgm:spPr/>
      <dgm:t>
        <a:bodyPr vert="horz" wrap="square"/>
        <a:lstStyle/>
        <a:p>
          <a:pPr>
            <a:lnSpc>
              <a:spcPct val="100000"/>
            </a:lnSpc>
            <a:spcBef>
              <a:spcPct val="0"/>
            </a:spcBef>
            <a:spcAft>
              <a:spcPct val="35000"/>
            </a:spcAft>
          </a:pPr>
          <a:r>
            <a:rPr lang="en-MY" altLang="en-US">
              <a:latin typeface="Palatino Linotype" panose="02040502050505030304" pitchFamily="18" charset="0"/>
            </a:rPr>
            <a:t>Fast Charge </a:t>
          </a:r>
        </a:p>
      </dgm:t>
    </dgm:pt>
    <dgm:pt modelId="{79515031-F8AB-4FDB-96A5-95C47188E593}" type="parTrans" cxnId="{F3F1076A-1C1D-4205-BDAD-BB1E22D05420}">
      <dgm:prSet/>
      <dgm:spPr/>
      <dgm:t>
        <a:bodyPr/>
        <a:lstStyle/>
        <a:p>
          <a:endParaRPr lang="en-US">
            <a:latin typeface="Palatino Linotype" panose="02040502050505030304" pitchFamily="18" charset="0"/>
          </a:endParaRPr>
        </a:p>
      </dgm:t>
    </dgm:pt>
    <dgm:pt modelId="{997971FE-AF1A-4F3D-AF4A-62777D7FFFF7}" type="sibTrans" cxnId="{F3F1076A-1C1D-4205-BDAD-BB1E22D05420}">
      <dgm:prSet/>
      <dgm:spPr/>
      <dgm:t>
        <a:bodyPr/>
        <a:lstStyle/>
        <a:p>
          <a:endParaRPr lang="en-US">
            <a:latin typeface="Palatino Linotype" panose="02040502050505030304" pitchFamily="18" charset="0"/>
          </a:endParaRPr>
        </a:p>
      </dgm:t>
    </dgm:pt>
    <dgm:pt modelId="{9D21E124-E5DE-44E7-8FCB-FC31BA267B54}">
      <dgm:prSet phldrT="[Text]" phldr="0" custT="0"/>
      <dgm:spPr/>
      <dgm:t>
        <a:bodyPr vert="horz" wrap="square"/>
        <a:lstStyle/>
        <a:p>
          <a:pPr>
            <a:lnSpc>
              <a:spcPct val="100000"/>
            </a:lnSpc>
            <a:spcBef>
              <a:spcPct val="0"/>
            </a:spcBef>
            <a:spcAft>
              <a:spcPct val="35000"/>
            </a:spcAft>
          </a:pPr>
          <a:r>
            <a:rPr lang="en-MY" altLang="en-US">
              <a:latin typeface="Palatino Linotype" panose="02040502050505030304" pitchFamily="18" charset="0"/>
            </a:rPr>
            <a:t>Storage </a:t>
          </a:r>
        </a:p>
      </dgm:t>
    </dgm:pt>
    <dgm:pt modelId="{ED9A0B4A-3DDA-424D-97D6-CBE2259DD6C9}" type="parTrans" cxnId="{2EFCA027-7CA3-416B-92D6-6D088F72B7CB}">
      <dgm:prSet/>
      <dgm:spPr/>
      <dgm:t>
        <a:bodyPr/>
        <a:lstStyle/>
        <a:p>
          <a:endParaRPr lang="en-US">
            <a:latin typeface="Palatino Linotype" panose="02040502050505030304" pitchFamily="18" charset="0"/>
          </a:endParaRPr>
        </a:p>
      </dgm:t>
    </dgm:pt>
    <dgm:pt modelId="{85439D43-9ADF-4373-B652-E903D59FD086}" type="sibTrans" cxnId="{2EFCA027-7CA3-416B-92D6-6D088F72B7CB}">
      <dgm:prSet/>
      <dgm:spPr/>
      <dgm:t>
        <a:bodyPr/>
        <a:lstStyle/>
        <a:p>
          <a:endParaRPr lang="en-US">
            <a:latin typeface="Palatino Linotype" panose="02040502050505030304" pitchFamily="18" charset="0"/>
          </a:endParaRPr>
        </a:p>
      </dgm:t>
    </dgm:pt>
    <dgm:pt modelId="{0D0B8AA4-B6DA-40DC-B2EE-22C2CE3DDD34}">
      <dgm:prSet phldrT="[Text]" phldr="0" custT="0"/>
      <dgm:spPr/>
      <dgm:t>
        <a:bodyPr vert="horz" wrap="square"/>
        <a:lstStyle/>
        <a:p>
          <a:pPr>
            <a:lnSpc>
              <a:spcPct val="100000"/>
            </a:lnSpc>
            <a:spcBef>
              <a:spcPct val="0"/>
            </a:spcBef>
            <a:spcAft>
              <a:spcPct val="35000"/>
            </a:spcAft>
          </a:pPr>
          <a:r>
            <a:rPr lang="en-MY" altLang="en-US">
              <a:latin typeface="Palatino Linotype" panose="02040502050505030304" pitchFamily="18" charset="0"/>
            </a:rPr>
            <a:t>Balance </a:t>
          </a:r>
        </a:p>
      </dgm:t>
    </dgm:pt>
    <dgm:pt modelId="{C1E9F672-BE32-425D-BF02-6F60400159FD}" type="parTrans" cxnId="{0A2121B3-4E8C-41A0-8F4E-2C6EC9F26745}">
      <dgm:prSet/>
      <dgm:spPr/>
      <dgm:t>
        <a:bodyPr/>
        <a:lstStyle/>
        <a:p>
          <a:endParaRPr lang="en-US">
            <a:latin typeface="Palatino Linotype" panose="02040502050505030304" pitchFamily="18" charset="0"/>
          </a:endParaRPr>
        </a:p>
      </dgm:t>
    </dgm:pt>
    <dgm:pt modelId="{8B178D51-AF6D-4FAD-B291-99BEF0FC6EF1}" type="sibTrans" cxnId="{0A2121B3-4E8C-41A0-8F4E-2C6EC9F26745}">
      <dgm:prSet/>
      <dgm:spPr/>
      <dgm:t>
        <a:bodyPr/>
        <a:lstStyle/>
        <a:p>
          <a:endParaRPr lang="en-US">
            <a:latin typeface="Palatino Linotype" panose="02040502050505030304" pitchFamily="18" charset="0"/>
          </a:endParaRPr>
        </a:p>
      </dgm:t>
    </dgm:pt>
    <dgm:pt modelId="{FA3C74FD-F2B8-4F9C-87AC-14F18D670F02}" type="pres">
      <dgm:prSet presAssocID="{B1559B9C-FEEC-4329-A08B-6FA372CC6954}" presName="Name0" presStyleCnt="0">
        <dgm:presLayoutVars>
          <dgm:chMax val="1"/>
          <dgm:dir/>
          <dgm:animLvl val="ctr"/>
          <dgm:resizeHandles val="exact"/>
        </dgm:presLayoutVars>
      </dgm:prSet>
      <dgm:spPr/>
      <dgm:t>
        <a:bodyPr/>
        <a:lstStyle/>
        <a:p>
          <a:endParaRPr lang="en-US"/>
        </a:p>
      </dgm:t>
    </dgm:pt>
    <dgm:pt modelId="{6F94D1A8-EF88-4ECC-926B-FDD0483F7D13}" type="pres">
      <dgm:prSet presAssocID="{B40A2291-2E83-4B2A-8995-8BC01AB0F962}" presName="centerShape" presStyleLbl="node0" presStyleIdx="0" presStyleCnt="1"/>
      <dgm:spPr/>
      <dgm:t>
        <a:bodyPr/>
        <a:lstStyle/>
        <a:p>
          <a:endParaRPr lang="en-US"/>
        </a:p>
      </dgm:t>
    </dgm:pt>
    <dgm:pt modelId="{A1C866BC-CD4B-4D09-85A6-73E56B077A70}" type="pres">
      <dgm:prSet presAssocID="{CEF9325A-47D9-48BD-9304-55D92CA85860}" presName="parTrans" presStyleLbl="sibTrans2D1" presStyleIdx="0" presStyleCnt="4"/>
      <dgm:spPr/>
      <dgm:t>
        <a:bodyPr/>
        <a:lstStyle/>
        <a:p>
          <a:endParaRPr lang="en-US"/>
        </a:p>
      </dgm:t>
    </dgm:pt>
    <dgm:pt modelId="{42C6AC26-61EC-4468-B753-8EA73A595B8D}" type="pres">
      <dgm:prSet presAssocID="{CEF9325A-47D9-48BD-9304-55D92CA85860}" presName="connectorText" presStyleLbl="sibTrans2D1" presStyleIdx="0" presStyleCnt="4"/>
      <dgm:spPr/>
      <dgm:t>
        <a:bodyPr/>
        <a:lstStyle/>
        <a:p>
          <a:endParaRPr lang="en-US"/>
        </a:p>
      </dgm:t>
    </dgm:pt>
    <dgm:pt modelId="{39A42058-FFE8-4D22-8212-5FC4D4D3B437}" type="pres">
      <dgm:prSet presAssocID="{E3F1BFD2-EE07-4727-8A36-CF273AC400D1}" presName="node" presStyleLbl="node1" presStyleIdx="0" presStyleCnt="4">
        <dgm:presLayoutVars>
          <dgm:bulletEnabled val="1"/>
        </dgm:presLayoutVars>
      </dgm:prSet>
      <dgm:spPr/>
      <dgm:t>
        <a:bodyPr/>
        <a:lstStyle/>
        <a:p>
          <a:endParaRPr lang="en-US"/>
        </a:p>
      </dgm:t>
    </dgm:pt>
    <dgm:pt modelId="{2F5906E4-2DBE-4910-870A-C17260B23A38}" type="pres">
      <dgm:prSet presAssocID="{79515031-F8AB-4FDB-96A5-95C47188E593}" presName="parTrans" presStyleLbl="sibTrans2D1" presStyleIdx="1" presStyleCnt="4"/>
      <dgm:spPr/>
      <dgm:t>
        <a:bodyPr/>
        <a:lstStyle/>
        <a:p>
          <a:endParaRPr lang="en-US"/>
        </a:p>
      </dgm:t>
    </dgm:pt>
    <dgm:pt modelId="{3AE4614F-093A-4E33-A6BA-D38E3FDC6D93}" type="pres">
      <dgm:prSet presAssocID="{79515031-F8AB-4FDB-96A5-95C47188E593}" presName="connectorText" presStyleLbl="sibTrans2D1" presStyleIdx="1" presStyleCnt="4"/>
      <dgm:spPr/>
      <dgm:t>
        <a:bodyPr/>
        <a:lstStyle/>
        <a:p>
          <a:endParaRPr lang="en-US"/>
        </a:p>
      </dgm:t>
    </dgm:pt>
    <dgm:pt modelId="{92A94663-DAD5-4549-9FA7-5B5D2EEED8A7}" type="pres">
      <dgm:prSet presAssocID="{96E2BDC2-6468-43B4-8533-26BE957960BE}" presName="node" presStyleLbl="node1" presStyleIdx="1" presStyleCnt="4">
        <dgm:presLayoutVars>
          <dgm:bulletEnabled val="1"/>
        </dgm:presLayoutVars>
      </dgm:prSet>
      <dgm:spPr/>
      <dgm:t>
        <a:bodyPr/>
        <a:lstStyle/>
        <a:p>
          <a:endParaRPr lang="en-US"/>
        </a:p>
      </dgm:t>
    </dgm:pt>
    <dgm:pt modelId="{E3DFE4D0-72F3-4A44-A8CE-3702706CC9AC}" type="pres">
      <dgm:prSet presAssocID="{ED9A0B4A-3DDA-424D-97D6-CBE2259DD6C9}" presName="parTrans" presStyleLbl="sibTrans2D1" presStyleIdx="2" presStyleCnt="4"/>
      <dgm:spPr/>
      <dgm:t>
        <a:bodyPr/>
        <a:lstStyle/>
        <a:p>
          <a:endParaRPr lang="en-US"/>
        </a:p>
      </dgm:t>
    </dgm:pt>
    <dgm:pt modelId="{E93B1339-E04C-4620-8EE8-F0445A2A059A}" type="pres">
      <dgm:prSet presAssocID="{ED9A0B4A-3DDA-424D-97D6-CBE2259DD6C9}" presName="connectorText" presStyleLbl="sibTrans2D1" presStyleIdx="2" presStyleCnt="4"/>
      <dgm:spPr/>
      <dgm:t>
        <a:bodyPr/>
        <a:lstStyle/>
        <a:p>
          <a:endParaRPr lang="en-US"/>
        </a:p>
      </dgm:t>
    </dgm:pt>
    <dgm:pt modelId="{64C119BA-44DC-439C-A9CF-68D5CD42586E}" type="pres">
      <dgm:prSet presAssocID="{9D21E124-E5DE-44E7-8FCB-FC31BA267B54}" presName="node" presStyleLbl="node1" presStyleIdx="2" presStyleCnt="4">
        <dgm:presLayoutVars>
          <dgm:bulletEnabled val="1"/>
        </dgm:presLayoutVars>
      </dgm:prSet>
      <dgm:spPr/>
      <dgm:t>
        <a:bodyPr/>
        <a:lstStyle/>
        <a:p>
          <a:endParaRPr lang="en-US"/>
        </a:p>
      </dgm:t>
    </dgm:pt>
    <dgm:pt modelId="{33FD52C8-EF19-47EF-B940-0E133A7B1CED}" type="pres">
      <dgm:prSet presAssocID="{C1E9F672-BE32-425D-BF02-6F60400159FD}" presName="parTrans" presStyleLbl="sibTrans2D1" presStyleIdx="3" presStyleCnt="4"/>
      <dgm:spPr/>
      <dgm:t>
        <a:bodyPr/>
        <a:lstStyle/>
        <a:p>
          <a:endParaRPr lang="en-US"/>
        </a:p>
      </dgm:t>
    </dgm:pt>
    <dgm:pt modelId="{C00C4C42-317D-4D2D-9B4B-EB6D548697B8}" type="pres">
      <dgm:prSet presAssocID="{C1E9F672-BE32-425D-BF02-6F60400159FD}" presName="connectorText" presStyleLbl="sibTrans2D1" presStyleIdx="3" presStyleCnt="4"/>
      <dgm:spPr/>
      <dgm:t>
        <a:bodyPr/>
        <a:lstStyle/>
        <a:p>
          <a:endParaRPr lang="en-US"/>
        </a:p>
      </dgm:t>
    </dgm:pt>
    <dgm:pt modelId="{F56712D0-D292-48DB-AC7B-080E088E00D4}" type="pres">
      <dgm:prSet presAssocID="{0D0B8AA4-B6DA-40DC-B2EE-22C2CE3DDD34}" presName="node" presStyleLbl="node1" presStyleIdx="3" presStyleCnt="4">
        <dgm:presLayoutVars>
          <dgm:bulletEnabled val="1"/>
        </dgm:presLayoutVars>
      </dgm:prSet>
      <dgm:spPr/>
      <dgm:t>
        <a:bodyPr/>
        <a:lstStyle/>
        <a:p>
          <a:endParaRPr lang="en-US"/>
        </a:p>
      </dgm:t>
    </dgm:pt>
  </dgm:ptLst>
  <dgm:cxnLst>
    <dgm:cxn modelId="{049F75BD-4367-4B06-99D0-F65075B0A8BD}" type="presOf" srcId="{C1E9F672-BE32-425D-BF02-6F60400159FD}" destId="{C00C4C42-317D-4D2D-9B4B-EB6D548697B8}" srcOrd="1" destOrd="0" presId="urn:microsoft.com/office/officeart/2005/8/layout/radial5"/>
    <dgm:cxn modelId="{C64BDC87-89E7-43B4-96E4-5C38D0FEA2F0}" type="presOf" srcId="{ED9A0B4A-3DDA-424D-97D6-CBE2259DD6C9}" destId="{E93B1339-E04C-4620-8EE8-F0445A2A059A}" srcOrd="1" destOrd="0" presId="urn:microsoft.com/office/officeart/2005/8/layout/radial5"/>
    <dgm:cxn modelId="{77AA5109-8161-48BA-8B57-B8BBF2DA20C3}" srcId="{B1559B9C-FEEC-4329-A08B-6FA372CC6954}" destId="{B40A2291-2E83-4B2A-8995-8BC01AB0F962}" srcOrd="0" destOrd="0" parTransId="{E22F665A-5E17-4722-8114-5391F52AF2E7}" sibTransId="{394DD3D6-7559-48A3-8E77-BF73C529CF83}"/>
    <dgm:cxn modelId="{6BC5EEFA-30CE-42FD-B2C5-BADCB9C77957}" type="presOf" srcId="{96E2BDC2-6468-43B4-8533-26BE957960BE}" destId="{92A94663-DAD5-4549-9FA7-5B5D2EEED8A7}" srcOrd="0" destOrd="0" presId="urn:microsoft.com/office/officeart/2005/8/layout/radial5"/>
    <dgm:cxn modelId="{F81F003E-A3DB-4ED1-8463-22C6F862EABB}" type="presOf" srcId="{B40A2291-2E83-4B2A-8995-8BC01AB0F962}" destId="{6F94D1A8-EF88-4ECC-926B-FDD0483F7D13}" srcOrd="0" destOrd="0" presId="urn:microsoft.com/office/officeart/2005/8/layout/radial5"/>
    <dgm:cxn modelId="{E16652BD-01ED-41BE-BCB0-988CBE9989C9}" srcId="{B40A2291-2E83-4B2A-8995-8BC01AB0F962}" destId="{E3F1BFD2-EE07-4727-8A36-CF273AC400D1}" srcOrd="0" destOrd="0" parTransId="{CEF9325A-47D9-48BD-9304-55D92CA85860}" sibTransId="{007349D3-B452-4275-9723-9F2CF68DBB9F}"/>
    <dgm:cxn modelId="{BA8DF586-1801-49BC-A8E8-267F98FC4E9F}" type="presOf" srcId="{E3F1BFD2-EE07-4727-8A36-CF273AC400D1}" destId="{39A42058-FFE8-4D22-8212-5FC4D4D3B437}" srcOrd="0" destOrd="0" presId="urn:microsoft.com/office/officeart/2005/8/layout/radial5"/>
    <dgm:cxn modelId="{2EFCA027-7CA3-416B-92D6-6D088F72B7CB}" srcId="{B40A2291-2E83-4B2A-8995-8BC01AB0F962}" destId="{9D21E124-E5DE-44E7-8FCB-FC31BA267B54}" srcOrd="2" destOrd="0" parTransId="{ED9A0B4A-3DDA-424D-97D6-CBE2259DD6C9}" sibTransId="{85439D43-9ADF-4373-B652-E903D59FD086}"/>
    <dgm:cxn modelId="{F3F1076A-1C1D-4205-BDAD-BB1E22D05420}" srcId="{B40A2291-2E83-4B2A-8995-8BC01AB0F962}" destId="{96E2BDC2-6468-43B4-8533-26BE957960BE}" srcOrd="1" destOrd="0" parTransId="{79515031-F8AB-4FDB-96A5-95C47188E593}" sibTransId="{997971FE-AF1A-4F3D-AF4A-62777D7FFFF7}"/>
    <dgm:cxn modelId="{2F224CC3-0916-48F5-B454-2C8B85417041}" type="presOf" srcId="{ED9A0B4A-3DDA-424D-97D6-CBE2259DD6C9}" destId="{E3DFE4D0-72F3-4A44-A8CE-3702706CC9AC}" srcOrd="0" destOrd="0" presId="urn:microsoft.com/office/officeart/2005/8/layout/radial5"/>
    <dgm:cxn modelId="{2099B193-095E-4F1C-A4D3-4BBEC87562C6}" type="presOf" srcId="{B1559B9C-FEEC-4329-A08B-6FA372CC6954}" destId="{FA3C74FD-F2B8-4F9C-87AC-14F18D670F02}" srcOrd="0" destOrd="0" presId="urn:microsoft.com/office/officeart/2005/8/layout/radial5"/>
    <dgm:cxn modelId="{08270DD8-B670-4B5B-B513-C0A9EDE58CAC}" type="presOf" srcId="{79515031-F8AB-4FDB-96A5-95C47188E593}" destId="{3AE4614F-093A-4E33-A6BA-D38E3FDC6D93}" srcOrd="1" destOrd="0" presId="urn:microsoft.com/office/officeart/2005/8/layout/radial5"/>
    <dgm:cxn modelId="{B7A6F194-9E40-49A4-B835-6D36B17C0D60}" type="presOf" srcId="{0D0B8AA4-B6DA-40DC-B2EE-22C2CE3DDD34}" destId="{F56712D0-D292-48DB-AC7B-080E088E00D4}" srcOrd="0" destOrd="0" presId="urn:microsoft.com/office/officeart/2005/8/layout/radial5"/>
    <dgm:cxn modelId="{08ED6046-2746-41C6-936D-C8D4FA66A00D}" type="presOf" srcId="{9D21E124-E5DE-44E7-8FCB-FC31BA267B54}" destId="{64C119BA-44DC-439C-A9CF-68D5CD42586E}" srcOrd="0" destOrd="0" presId="urn:microsoft.com/office/officeart/2005/8/layout/radial5"/>
    <dgm:cxn modelId="{76F68EE9-57A5-4D19-A279-74AD3551B9F6}" type="presOf" srcId="{79515031-F8AB-4FDB-96A5-95C47188E593}" destId="{2F5906E4-2DBE-4910-870A-C17260B23A38}" srcOrd="0" destOrd="0" presId="urn:microsoft.com/office/officeart/2005/8/layout/radial5"/>
    <dgm:cxn modelId="{0A2121B3-4E8C-41A0-8F4E-2C6EC9F26745}" srcId="{B40A2291-2E83-4B2A-8995-8BC01AB0F962}" destId="{0D0B8AA4-B6DA-40DC-B2EE-22C2CE3DDD34}" srcOrd="3" destOrd="0" parTransId="{C1E9F672-BE32-425D-BF02-6F60400159FD}" sibTransId="{8B178D51-AF6D-4FAD-B291-99BEF0FC6EF1}"/>
    <dgm:cxn modelId="{F3D036E1-D93E-4D58-8716-08E12A80F133}" type="presOf" srcId="{CEF9325A-47D9-48BD-9304-55D92CA85860}" destId="{42C6AC26-61EC-4468-B753-8EA73A595B8D}" srcOrd="1" destOrd="0" presId="urn:microsoft.com/office/officeart/2005/8/layout/radial5"/>
    <dgm:cxn modelId="{83F4B681-4CB9-4CA8-A767-32A404A1F67F}" type="presOf" srcId="{C1E9F672-BE32-425D-BF02-6F60400159FD}" destId="{33FD52C8-EF19-47EF-B940-0E133A7B1CED}" srcOrd="0" destOrd="0" presId="urn:microsoft.com/office/officeart/2005/8/layout/radial5"/>
    <dgm:cxn modelId="{56423E45-CF38-422E-BCA4-313D73E05885}" type="presOf" srcId="{CEF9325A-47D9-48BD-9304-55D92CA85860}" destId="{A1C866BC-CD4B-4D09-85A6-73E56B077A70}" srcOrd="0" destOrd="0" presId="urn:microsoft.com/office/officeart/2005/8/layout/radial5"/>
    <dgm:cxn modelId="{2CBAC365-7346-4BD3-995F-F6E7327B8FDB}" type="presParOf" srcId="{FA3C74FD-F2B8-4F9C-87AC-14F18D670F02}" destId="{6F94D1A8-EF88-4ECC-926B-FDD0483F7D13}" srcOrd="0" destOrd="0" presId="urn:microsoft.com/office/officeart/2005/8/layout/radial5"/>
    <dgm:cxn modelId="{755B6369-3DC4-4925-B388-3926AA02D0A2}" type="presParOf" srcId="{FA3C74FD-F2B8-4F9C-87AC-14F18D670F02}" destId="{A1C866BC-CD4B-4D09-85A6-73E56B077A70}" srcOrd="1" destOrd="0" presId="urn:microsoft.com/office/officeart/2005/8/layout/radial5"/>
    <dgm:cxn modelId="{FFDF862E-A706-4B7B-961A-999C541FDC28}" type="presParOf" srcId="{A1C866BC-CD4B-4D09-85A6-73E56B077A70}" destId="{42C6AC26-61EC-4468-B753-8EA73A595B8D}" srcOrd="0" destOrd="0" presId="urn:microsoft.com/office/officeart/2005/8/layout/radial5"/>
    <dgm:cxn modelId="{D8415E1A-0F4A-40A5-81FA-DA04576ABACC}" type="presParOf" srcId="{FA3C74FD-F2B8-4F9C-87AC-14F18D670F02}" destId="{39A42058-FFE8-4D22-8212-5FC4D4D3B437}" srcOrd="2" destOrd="0" presId="urn:microsoft.com/office/officeart/2005/8/layout/radial5"/>
    <dgm:cxn modelId="{57114FDB-3A7E-4E86-9D98-3F90DD4E4853}" type="presParOf" srcId="{FA3C74FD-F2B8-4F9C-87AC-14F18D670F02}" destId="{2F5906E4-2DBE-4910-870A-C17260B23A38}" srcOrd="3" destOrd="0" presId="urn:microsoft.com/office/officeart/2005/8/layout/radial5"/>
    <dgm:cxn modelId="{26BD3F75-BF6D-4988-872B-7CADE02CDBF1}" type="presParOf" srcId="{2F5906E4-2DBE-4910-870A-C17260B23A38}" destId="{3AE4614F-093A-4E33-A6BA-D38E3FDC6D93}" srcOrd="0" destOrd="0" presId="urn:microsoft.com/office/officeart/2005/8/layout/radial5"/>
    <dgm:cxn modelId="{59841079-6F79-4F52-BF7C-4035BE834D93}" type="presParOf" srcId="{FA3C74FD-F2B8-4F9C-87AC-14F18D670F02}" destId="{92A94663-DAD5-4549-9FA7-5B5D2EEED8A7}" srcOrd="4" destOrd="0" presId="urn:microsoft.com/office/officeart/2005/8/layout/radial5"/>
    <dgm:cxn modelId="{EEE13AF7-343C-4DF4-B3E9-40295B27CF6E}" type="presParOf" srcId="{FA3C74FD-F2B8-4F9C-87AC-14F18D670F02}" destId="{E3DFE4D0-72F3-4A44-A8CE-3702706CC9AC}" srcOrd="5" destOrd="0" presId="urn:microsoft.com/office/officeart/2005/8/layout/radial5"/>
    <dgm:cxn modelId="{10843579-21E8-4A31-B182-FE7A1F8912CC}" type="presParOf" srcId="{E3DFE4D0-72F3-4A44-A8CE-3702706CC9AC}" destId="{E93B1339-E04C-4620-8EE8-F0445A2A059A}" srcOrd="0" destOrd="0" presId="urn:microsoft.com/office/officeart/2005/8/layout/radial5"/>
    <dgm:cxn modelId="{C773267E-36D7-4951-AFB6-68D6087568CD}" type="presParOf" srcId="{FA3C74FD-F2B8-4F9C-87AC-14F18D670F02}" destId="{64C119BA-44DC-439C-A9CF-68D5CD42586E}" srcOrd="6" destOrd="0" presId="urn:microsoft.com/office/officeart/2005/8/layout/radial5"/>
    <dgm:cxn modelId="{78B0F087-693B-4FBF-808D-A0BDC6F1BB4E}" type="presParOf" srcId="{FA3C74FD-F2B8-4F9C-87AC-14F18D670F02}" destId="{33FD52C8-EF19-47EF-B940-0E133A7B1CED}" srcOrd="7" destOrd="0" presId="urn:microsoft.com/office/officeart/2005/8/layout/radial5"/>
    <dgm:cxn modelId="{6BAD9B7C-CEA5-4C5D-BED4-8FF93F42F49F}" type="presParOf" srcId="{33FD52C8-EF19-47EF-B940-0E133A7B1CED}" destId="{C00C4C42-317D-4D2D-9B4B-EB6D548697B8}" srcOrd="0" destOrd="0" presId="urn:microsoft.com/office/officeart/2005/8/layout/radial5"/>
    <dgm:cxn modelId="{B873F19D-7885-48F7-A600-70F5E58BB345}" type="presParOf" srcId="{FA3C74FD-F2B8-4F9C-87AC-14F18D670F02}" destId="{F56712D0-D292-48DB-AC7B-080E088E00D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3F6FF1-7C2F-455D-9C8B-B80B588EC7B4}" type="doc">
      <dgm:prSet loTypeId="urn:microsoft.com/office/officeart/2005/8/layout/vList4" loCatId="list" qsTypeId="urn:microsoft.com/office/officeart/2005/8/quickstyle/simple2#2" qsCatId="simple" csTypeId="urn:microsoft.com/office/officeart/2005/8/colors/accent1_2#1" csCatId="accent1" phldr="1"/>
      <dgm:spPr/>
      <dgm:t>
        <a:bodyPr/>
        <a:lstStyle/>
        <a:p>
          <a:endParaRPr lang="en-US"/>
        </a:p>
      </dgm:t>
    </dgm:pt>
    <dgm:pt modelId="{07F9A834-4D94-4931-93AD-E12499108428}">
      <dgm:prSet phldrT="[Text]" phldr="0" custT="1"/>
      <dgm:spPr/>
      <dgm:t>
        <a:bodyPr vert="horz" wrap="square"/>
        <a:lstStyle/>
        <a:p>
          <a:pPr>
            <a:lnSpc>
              <a:spcPct val="100000"/>
            </a:lnSpc>
            <a:spcBef>
              <a:spcPct val="0"/>
            </a:spcBef>
            <a:spcAft>
              <a:spcPct val="35000"/>
            </a:spcAft>
          </a:pPr>
          <a:r>
            <a:rPr lang="en-MY" altLang="en-US" sz="2000" b="1">
              <a:latin typeface="Palatino Linotype" panose="02040502050505030304" pitchFamily="18" charset="0"/>
            </a:rPr>
            <a:t>Wooden</a:t>
          </a:r>
          <a:r>
            <a:rPr lang="en-MY" altLang="en-US" sz="2000">
              <a:latin typeface="Palatino Linotype" panose="02040502050505030304" pitchFamily="18" charset="0"/>
            </a:rPr>
            <a:t> </a:t>
          </a:r>
          <a:endParaRPr lang="en-US" sz="2000">
            <a:latin typeface="Palatino Linotype" panose="02040502050505030304" pitchFamily="18" charset="0"/>
          </a:endParaRPr>
        </a:p>
      </dgm:t>
    </dgm:pt>
    <dgm:pt modelId="{E7356527-0C15-4E18-BCB7-0963A73ACEA5}" type="parTrans" cxnId="{E461AF66-D3DF-409A-9FA9-AADD7D173BF9}">
      <dgm:prSet/>
      <dgm:spPr/>
      <dgm:t>
        <a:bodyPr/>
        <a:lstStyle/>
        <a:p>
          <a:endParaRPr lang="en-US"/>
        </a:p>
      </dgm:t>
    </dgm:pt>
    <dgm:pt modelId="{8A335AB5-E98B-486A-BB89-8CECD6F7716A}" type="sibTrans" cxnId="{E461AF66-D3DF-409A-9FA9-AADD7D173BF9}">
      <dgm:prSet/>
      <dgm:spPr/>
      <dgm:t>
        <a:bodyPr/>
        <a:lstStyle/>
        <a:p>
          <a:endParaRPr lang="en-US"/>
        </a:p>
      </dgm:t>
    </dgm:pt>
    <dgm:pt modelId="{838D568F-DA17-4627-A723-A4EBC4366C9F}">
      <dgm:prSet phldr="0" custT="1"/>
      <dgm:spPr/>
      <dgm:t>
        <a:bodyPr vert="horz" wrap="square"/>
        <a:lstStyle/>
        <a:p>
          <a:pPr>
            <a:lnSpc>
              <a:spcPct val="100000"/>
            </a:lnSpc>
            <a:spcBef>
              <a:spcPct val="0"/>
            </a:spcBef>
            <a:spcAft>
              <a:spcPct val="15000"/>
            </a:spcAft>
          </a:pPr>
          <a:r>
            <a:rPr lang="en-MY" altLang="en-US" sz="2000" dirty="0">
              <a:latin typeface="Palatino Linotype" panose="02040502050505030304" pitchFamily="18" charset="0"/>
            </a:rPr>
            <a:t>Made up of beech wood </a:t>
          </a:r>
          <a:endParaRPr lang="en-US" sz="2000" dirty="0">
            <a:latin typeface="Palatino Linotype" panose="02040502050505030304" pitchFamily="18" charset="0"/>
          </a:endParaRPr>
        </a:p>
      </dgm:t>
    </dgm:pt>
    <dgm:pt modelId="{611BEB37-0EE1-4DA7-9BFF-9A73A9D6B358}" type="parTrans" cxnId="{EE5C7528-66A9-4548-9488-DC918F6859B3}">
      <dgm:prSet/>
      <dgm:spPr/>
      <dgm:t>
        <a:bodyPr/>
        <a:lstStyle/>
        <a:p>
          <a:endParaRPr lang="en-US"/>
        </a:p>
      </dgm:t>
    </dgm:pt>
    <dgm:pt modelId="{A328A9E6-D968-40F0-A922-CDB802B47C8B}" type="sibTrans" cxnId="{EE5C7528-66A9-4548-9488-DC918F6859B3}">
      <dgm:prSet/>
      <dgm:spPr/>
      <dgm:t>
        <a:bodyPr/>
        <a:lstStyle/>
        <a:p>
          <a:endParaRPr lang="en-US"/>
        </a:p>
      </dgm:t>
    </dgm:pt>
    <dgm:pt modelId="{B6ED4889-8DD9-4378-B5FF-4F639A577A51}">
      <dgm:prSet phldr="0" custT="1"/>
      <dgm:spPr/>
      <dgm:t>
        <a:bodyPr vert="horz" wrap="square"/>
        <a:lstStyle/>
        <a:p>
          <a:pPr>
            <a:lnSpc>
              <a:spcPct val="100000"/>
            </a:lnSpc>
            <a:spcBef>
              <a:spcPct val="0"/>
            </a:spcBef>
            <a:spcAft>
              <a:spcPct val="15000"/>
            </a:spcAft>
          </a:pPr>
          <a:r>
            <a:rPr lang="en-MY" altLang="en-US" sz="2000" dirty="0">
              <a:latin typeface="Palatino Linotype" panose="02040502050505030304" pitchFamily="18" charset="0"/>
            </a:rPr>
            <a:t>Great dynamic balance and sound </a:t>
          </a:r>
        </a:p>
      </dgm:t>
    </dgm:pt>
    <dgm:pt modelId="{AB466DA5-BEBD-4442-9211-25A9E2D3B54D}" type="parTrans" cxnId="{C3CEF777-86CC-4993-A760-A26583E52129}">
      <dgm:prSet/>
      <dgm:spPr/>
      <dgm:t>
        <a:bodyPr/>
        <a:lstStyle/>
        <a:p>
          <a:endParaRPr lang="en-US"/>
        </a:p>
      </dgm:t>
    </dgm:pt>
    <dgm:pt modelId="{2E1D2901-ED52-4108-9C0F-9847B1D55BE1}" type="sibTrans" cxnId="{C3CEF777-86CC-4993-A760-A26583E52129}">
      <dgm:prSet/>
      <dgm:spPr/>
      <dgm:t>
        <a:bodyPr/>
        <a:lstStyle/>
        <a:p>
          <a:endParaRPr lang="en-US"/>
        </a:p>
      </dgm:t>
    </dgm:pt>
    <dgm:pt modelId="{D28F4FBD-1BB1-4BC4-B8A4-8367D8C5395C}">
      <dgm:prSet phldr="0" custT="1"/>
      <dgm:spPr/>
      <dgm:t>
        <a:bodyPr vert="horz" wrap="square"/>
        <a:lstStyle/>
        <a:p>
          <a:pPr>
            <a:lnSpc>
              <a:spcPct val="100000"/>
            </a:lnSpc>
            <a:spcBef>
              <a:spcPct val="0"/>
            </a:spcBef>
            <a:spcAft>
              <a:spcPct val="15000"/>
            </a:spcAft>
          </a:pPr>
          <a:r>
            <a:rPr lang="en-MY" altLang="en-US" sz="2000" dirty="0">
              <a:latin typeface="Palatino Linotype" panose="02040502050505030304" pitchFamily="18" charset="0"/>
            </a:rPr>
            <a:t>If the aircraft crash, the wooden propeller is easily deformed </a:t>
          </a:r>
        </a:p>
      </dgm:t>
    </dgm:pt>
    <dgm:pt modelId="{A7A21A5E-FD86-49DE-81CE-48F716034A7B}" type="parTrans" cxnId="{10F7D90B-FCEC-4091-B4A1-5E2B75281FFC}">
      <dgm:prSet/>
      <dgm:spPr/>
      <dgm:t>
        <a:bodyPr/>
        <a:lstStyle/>
        <a:p>
          <a:endParaRPr lang="en-US"/>
        </a:p>
      </dgm:t>
    </dgm:pt>
    <dgm:pt modelId="{6A02B071-B229-471E-8691-C6AE85EBB156}" type="sibTrans" cxnId="{10F7D90B-FCEC-4091-B4A1-5E2B75281FFC}">
      <dgm:prSet/>
      <dgm:spPr/>
      <dgm:t>
        <a:bodyPr/>
        <a:lstStyle/>
        <a:p>
          <a:endParaRPr lang="en-US"/>
        </a:p>
      </dgm:t>
    </dgm:pt>
    <dgm:pt modelId="{B2620278-44A7-4582-8B8F-903EFA3FE84F}">
      <dgm:prSet phldrT="[Text]" phldr="0" custT="1"/>
      <dgm:spPr/>
      <dgm:t>
        <a:bodyPr vert="horz" wrap="square"/>
        <a:lstStyle/>
        <a:p>
          <a:pPr>
            <a:lnSpc>
              <a:spcPct val="100000"/>
            </a:lnSpc>
            <a:spcBef>
              <a:spcPct val="0"/>
            </a:spcBef>
            <a:spcAft>
              <a:spcPct val="35000"/>
            </a:spcAft>
          </a:pPr>
          <a:r>
            <a:rPr lang="en-MY" altLang="en-US" sz="2000" b="1" dirty="0" smtClean="0">
              <a:latin typeface="Palatino Linotype" panose="02040502050505030304" pitchFamily="18" charset="0"/>
            </a:rPr>
            <a:t>Plastic </a:t>
          </a:r>
          <a:endParaRPr lang="en-US" sz="2000" dirty="0">
            <a:latin typeface="Palatino Linotype" panose="02040502050505030304" pitchFamily="18" charset="0"/>
          </a:endParaRPr>
        </a:p>
      </dgm:t>
    </dgm:pt>
    <dgm:pt modelId="{C6161972-0E9E-41F1-B2A0-45737E49BCCC}" type="parTrans" cxnId="{C70EB13B-969C-4750-B62F-A7736C9D0951}">
      <dgm:prSet/>
      <dgm:spPr/>
      <dgm:t>
        <a:bodyPr/>
        <a:lstStyle/>
        <a:p>
          <a:endParaRPr lang="en-US"/>
        </a:p>
      </dgm:t>
    </dgm:pt>
    <dgm:pt modelId="{04E1C1A1-967A-4191-9D7B-A15C926E6334}" type="sibTrans" cxnId="{C70EB13B-969C-4750-B62F-A7736C9D0951}">
      <dgm:prSet/>
      <dgm:spPr/>
      <dgm:t>
        <a:bodyPr/>
        <a:lstStyle/>
        <a:p>
          <a:endParaRPr lang="en-US"/>
        </a:p>
      </dgm:t>
    </dgm:pt>
    <dgm:pt modelId="{E4242FD2-82DB-480F-9D06-2F7A42063480}">
      <dgm:prSet phldr="0" custT="1"/>
      <dgm:spPr/>
      <dgm:t>
        <a:bodyPr vert="horz" wrap="square"/>
        <a:lstStyle/>
        <a:p>
          <a:pPr>
            <a:lnSpc>
              <a:spcPct val="100000"/>
            </a:lnSpc>
            <a:spcBef>
              <a:spcPct val="0"/>
            </a:spcBef>
            <a:spcAft>
              <a:spcPct val="15000"/>
            </a:spcAft>
          </a:pPr>
          <a:r>
            <a:rPr lang="en-MY" altLang="en-US" sz="2000" dirty="0">
              <a:latin typeface="Palatino Linotype" panose="02040502050505030304" pitchFamily="18" charset="0"/>
            </a:rPr>
            <a:t>Cheap, light, colourful </a:t>
          </a:r>
          <a:endParaRPr lang="en-US" sz="2000" dirty="0">
            <a:latin typeface="Palatino Linotype" panose="02040502050505030304" pitchFamily="18" charset="0"/>
          </a:endParaRPr>
        </a:p>
      </dgm:t>
    </dgm:pt>
    <dgm:pt modelId="{17B358BE-060A-4BC4-8B8B-98775D6F09BD}" type="parTrans" cxnId="{769BADA7-250F-40F2-A20D-2FE28E1F346A}">
      <dgm:prSet/>
      <dgm:spPr/>
      <dgm:t>
        <a:bodyPr/>
        <a:lstStyle/>
        <a:p>
          <a:endParaRPr lang="en-US"/>
        </a:p>
      </dgm:t>
    </dgm:pt>
    <dgm:pt modelId="{BFAE5106-9935-4227-892C-44547D246821}" type="sibTrans" cxnId="{769BADA7-250F-40F2-A20D-2FE28E1F346A}">
      <dgm:prSet/>
      <dgm:spPr/>
      <dgm:t>
        <a:bodyPr/>
        <a:lstStyle/>
        <a:p>
          <a:endParaRPr lang="en-US"/>
        </a:p>
      </dgm:t>
    </dgm:pt>
    <dgm:pt modelId="{3604836D-E637-4244-80C9-559C3B776EB8}">
      <dgm:prSet phldr="0" custT="1"/>
      <dgm:spPr/>
      <dgm:t>
        <a:bodyPr vert="horz" wrap="square"/>
        <a:lstStyle/>
        <a:p>
          <a:pPr>
            <a:lnSpc>
              <a:spcPct val="100000"/>
            </a:lnSpc>
            <a:spcBef>
              <a:spcPct val="0"/>
            </a:spcBef>
            <a:spcAft>
              <a:spcPct val="15000"/>
            </a:spcAft>
          </a:pPr>
          <a:r>
            <a:rPr lang="en-US" sz="2000" dirty="0">
              <a:latin typeface="Palatino Linotype" panose="02040502050505030304" pitchFamily="18" charset="0"/>
            </a:rPr>
            <a:t>simple structure that doesn’t yield good air-flow, and they aren’t so durable</a:t>
          </a:r>
        </a:p>
      </dgm:t>
    </dgm:pt>
    <dgm:pt modelId="{EA1F71D5-8FC3-4333-9F5A-C95343956F57}" type="parTrans" cxnId="{FD8BE646-4492-4D45-B46A-77D59C3CDFC9}">
      <dgm:prSet/>
      <dgm:spPr/>
      <dgm:t>
        <a:bodyPr/>
        <a:lstStyle/>
        <a:p>
          <a:endParaRPr lang="en-US"/>
        </a:p>
      </dgm:t>
    </dgm:pt>
    <dgm:pt modelId="{88E30345-7930-40A3-AF30-C9BCC62D5C76}" type="sibTrans" cxnId="{FD8BE646-4492-4D45-B46A-77D59C3CDFC9}">
      <dgm:prSet/>
      <dgm:spPr/>
      <dgm:t>
        <a:bodyPr/>
        <a:lstStyle/>
        <a:p>
          <a:endParaRPr lang="en-US"/>
        </a:p>
      </dgm:t>
    </dgm:pt>
    <dgm:pt modelId="{FF90211E-526F-4262-92C8-260CC0BA71EF}" type="pres">
      <dgm:prSet presAssocID="{9A3F6FF1-7C2F-455D-9C8B-B80B588EC7B4}" presName="linear" presStyleCnt="0">
        <dgm:presLayoutVars>
          <dgm:dir/>
          <dgm:resizeHandles val="exact"/>
        </dgm:presLayoutVars>
      </dgm:prSet>
      <dgm:spPr/>
      <dgm:t>
        <a:bodyPr/>
        <a:lstStyle/>
        <a:p>
          <a:endParaRPr lang="en-US"/>
        </a:p>
      </dgm:t>
    </dgm:pt>
    <dgm:pt modelId="{EACC82F1-E38C-4E69-9CA1-891A9653B4E1}" type="pres">
      <dgm:prSet presAssocID="{07F9A834-4D94-4931-93AD-E12499108428}" presName="comp" presStyleCnt="0"/>
      <dgm:spPr/>
    </dgm:pt>
    <dgm:pt modelId="{5EDE76D8-9BCC-482A-83FD-2B2563A97F3B}" type="pres">
      <dgm:prSet presAssocID="{07F9A834-4D94-4931-93AD-E12499108428}" presName="box" presStyleLbl="node1" presStyleIdx="0" presStyleCnt="2" custLinFactNeighborX="317" custLinFactNeighborY="-12268"/>
      <dgm:spPr/>
      <dgm:t>
        <a:bodyPr/>
        <a:lstStyle/>
        <a:p>
          <a:endParaRPr lang="en-US"/>
        </a:p>
      </dgm:t>
    </dgm:pt>
    <dgm:pt modelId="{7989DEA8-880A-4177-9232-BAD5559C31F3}" type="pres">
      <dgm:prSet presAssocID="{07F9A834-4D94-4931-93AD-E12499108428}" presName="img" presStyleLbl="fgImgPlace1" presStyleIdx="0" presStyleCnt="2"/>
      <dgm:spPr>
        <a:blipFill>
          <a:blip xmlns:r="http://schemas.openxmlformats.org/officeDocument/2006/relationships" r:embed="rId1"/>
          <a:stretch>
            <a:fillRect/>
          </a:stretch>
        </a:blipFill>
      </dgm:spPr>
    </dgm:pt>
    <dgm:pt modelId="{00392E97-6585-43F7-B866-BC0F5F59FEF1}" type="pres">
      <dgm:prSet presAssocID="{07F9A834-4D94-4931-93AD-E12499108428}" presName="text" presStyleLbl="node1" presStyleIdx="0" presStyleCnt="2">
        <dgm:presLayoutVars>
          <dgm:bulletEnabled val="1"/>
        </dgm:presLayoutVars>
      </dgm:prSet>
      <dgm:spPr/>
      <dgm:t>
        <a:bodyPr/>
        <a:lstStyle/>
        <a:p>
          <a:endParaRPr lang="en-US"/>
        </a:p>
      </dgm:t>
    </dgm:pt>
    <dgm:pt modelId="{A22C12A1-CF35-46A3-A018-86FF292D0DB3}" type="pres">
      <dgm:prSet presAssocID="{8A335AB5-E98B-486A-BB89-8CECD6F7716A}" presName="spacer" presStyleCnt="0"/>
      <dgm:spPr/>
      <dgm:t>
        <a:bodyPr/>
        <a:lstStyle/>
        <a:p>
          <a:endParaRPr lang="en-US"/>
        </a:p>
      </dgm:t>
    </dgm:pt>
    <dgm:pt modelId="{601B874A-8D1E-4709-820E-3B36E2EEEB94}" type="pres">
      <dgm:prSet presAssocID="{B2620278-44A7-4582-8B8F-903EFA3FE84F}" presName="comp" presStyleCnt="0"/>
      <dgm:spPr/>
    </dgm:pt>
    <dgm:pt modelId="{FDCA1D01-F480-40EB-AB64-AF7A3F8581C7}" type="pres">
      <dgm:prSet presAssocID="{B2620278-44A7-4582-8B8F-903EFA3FE84F}" presName="box" presStyleLbl="node1" presStyleIdx="1" presStyleCnt="2"/>
      <dgm:spPr/>
      <dgm:t>
        <a:bodyPr/>
        <a:lstStyle/>
        <a:p>
          <a:endParaRPr lang="en-US"/>
        </a:p>
      </dgm:t>
    </dgm:pt>
    <dgm:pt modelId="{B4D78B09-9A77-4367-92B2-7401010E112B}" type="pres">
      <dgm:prSet presAssocID="{B2620278-44A7-4582-8B8F-903EFA3FE84F}" presName="img" presStyleLbl="fgImgPlace1" presStyleIdx="1" presStyleCnt="2"/>
      <dgm:spPr>
        <a:blipFill>
          <a:blip xmlns:r="http://schemas.openxmlformats.org/officeDocument/2006/relationships" r:embed="rId2"/>
          <a:stretch>
            <a:fillRect/>
          </a:stretch>
        </a:blipFill>
      </dgm:spPr>
    </dgm:pt>
    <dgm:pt modelId="{0694110D-0945-447A-B005-C90328F34348}" type="pres">
      <dgm:prSet presAssocID="{B2620278-44A7-4582-8B8F-903EFA3FE84F}" presName="text" presStyleLbl="node1" presStyleIdx="1" presStyleCnt="2">
        <dgm:presLayoutVars>
          <dgm:bulletEnabled val="1"/>
        </dgm:presLayoutVars>
      </dgm:prSet>
      <dgm:spPr/>
      <dgm:t>
        <a:bodyPr/>
        <a:lstStyle/>
        <a:p>
          <a:endParaRPr lang="en-US"/>
        </a:p>
      </dgm:t>
    </dgm:pt>
  </dgm:ptLst>
  <dgm:cxnLst>
    <dgm:cxn modelId="{29471DE7-3A5E-4DCC-BB30-9A59C7FF2D60}" type="presOf" srcId="{B2620278-44A7-4582-8B8F-903EFA3FE84F}" destId="{FDCA1D01-F480-40EB-AB64-AF7A3F8581C7}" srcOrd="0" destOrd="0" presId="urn:microsoft.com/office/officeart/2005/8/layout/vList4"/>
    <dgm:cxn modelId="{062AC510-3F2F-4D1C-B7B6-D3276C95C937}" type="presOf" srcId="{E4242FD2-82DB-480F-9D06-2F7A42063480}" destId="{FDCA1D01-F480-40EB-AB64-AF7A3F8581C7}" srcOrd="0" destOrd="1" presId="urn:microsoft.com/office/officeart/2005/8/layout/vList4"/>
    <dgm:cxn modelId="{CE9E2D20-3074-4AA3-B2E5-987507A32023}" type="presOf" srcId="{9A3F6FF1-7C2F-455D-9C8B-B80B588EC7B4}" destId="{FF90211E-526F-4262-92C8-260CC0BA71EF}" srcOrd="0" destOrd="0" presId="urn:microsoft.com/office/officeart/2005/8/layout/vList4"/>
    <dgm:cxn modelId="{0F75F8C5-6767-4166-94F6-4B670FDD0A58}" type="presOf" srcId="{B6ED4889-8DD9-4378-B5FF-4F639A577A51}" destId="{00392E97-6585-43F7-B866-BC0F5F59FEF1}" srcOrd="1" destOrd="2" presId="urn:microsoft.com/office/officeart/2005/8/layout/vList4"/>
    <dgm:cxn modelId="{C3CEF777-86CC-4993-A760-A26583E52129}" srcId="{07F9A834-4D94-4931-93AD-E12499108428}" destId="{B6ED4889-8DD9-4378-B5FF-4F639A577A51}" srcOrd="1" destOrd="0" parTransId="{AB466DA5-BEBD-4442-9211-25A9E2D3B54D}" sibTransId="{2E1D2901-ED52-4108-9C0F-9847B1D55BE1}"/>
    <dgm:cxn modelId="{10F7D90B-FCEC-4091-B4A1-5E2B75281FFC}" srcId="{07F9A834-4D94-4931-93AD-E12499108428}" destId="{D28F4FBD-1BB1-4BC4-B8A4-8367D8C5395C}" srcOrd="2" destOrd="0" parTransId="{A7A21A5E-FD86-49DE-81CE-48F716034A7B}" sibTransId="{6A02B071-B229-471E-8691-C6AE85EBB156}"/>
    <dgm:cxn modelId="{73E51184-8E3F-40D7-83E4-CB36B59DB9ED}" type="presOf" srcId="{8A335AB5-E98B-486A-BB89-8CECD6F7716A}" destId="{A22C12A1-CF35-46A3-A018-86FF292D0DB3}" srcOrd="0" destOrd="0" presId="urn:microsoft.com/office/officeart/2005/8/layout/vList4"/>
    <dgm:cxn modelId="{769BADA7-250F-40F2-A20D-2FE28E1F346A}" srcId="{B2620278-44A7-4582-8B8F-903EFA3FE84F}" destId="{E4242FD2-82DB-480F-9D06-2F7A42063480}" srcOrd="0" destOrd="0" parTransId="{17B358BE-060A-4BC4-8B8B-98775D6F09BD}" sibTransId="{BFAE5106-9935-4227-892C-44547D246821}"/>
    <dgm:cxn modelId="{13F1A609-5FC9-408B-B887-7CC3E4A7163D}" type="presOf" srcId="{D28F4FBD-1BB1-4BC4-B8A4-8367D8C5395C}" destId="{00392E97-6585-43F7-B866-BC0F5F59FEF1}" srcOrd="1" destOrd="3" presId="urn:microsoft.com/office/officeart/2005/8/layout/vList4"/>
    <dgm:cxn modelId="{3386EB3B-F1E6-4A43-B0DC-6C806F504D42}" type="presOf" srcId="{3604836D-E637-4244-80C9-559C3B776EB8}" destId="{0694110D-0945-447A-B005-C90328F34348}" srcOrd="1" destOrd="2" presId="urn:microsoft.com/office/officeart/2005/8/layout/vList4"/>
    <dgm:cxn modelId="{C70EB13B-969C-4750-B62F-A7736C9D0951}" srcId="{9A3F6FF1-7C2F-455D-9C8B-B80B588EC7B4}" destId="{B2620278-44A7-4582-8B8F-903EFA3FE84F}" srcOrd="1" destOrd="0" parTransId="{C6161972-0E9E-41F1-B2A0-45737E49BCCC}" sibTransId="{04E1C1A1-967A-4191-9D7B-A15C926E6334}"/>
    <dgm:cxn modelId="{D4D2A75A-DE2B-411B-8D92-5812EA9CF3F2}" type="presOf" srcId="{07F9A834-4D94-4931-93AD-E12499108428}" destId="{5EDE76D8-9BCC-482A-83FD-2B2563A97F3B}" srcOrd="0" destOrd="0" presId="urn:microsoft.com/office/officeart/2005/8/layout/vList4"/>
    <dgm:cxn modelId="{F4FD9BC3-42C5-47D2-A10C-E41F5A13C03F}" type="presOf" srcId="{B2620278-44A7-4582-8B8F-903EFA3FE84F}" destId="{0694110D-0945-447A-B005-C90328F34348}" srcOrd="1" destOrd="0" presId="urn:microsoft.com/office/officeart/2005/8/layout/vList4"/>
    <dgm:cxn modelId="{561B5A33-1C0C-4942-91CC-9850F0DC1E55}" type="presOf" srcId="{07F9A834-4D94-4931-93AD-E12499108428}" destId="{00392E97-6585-43F7-B866-BC0F5F59FEF1}" srcOrd="1" destOrd="0" presId="urn:microsoft.com/office/officeart/2005/8/layout/vList4"/>
    <dgm:cxn modelId="{E1B7B34B-6F53-4DB3-B21F-040847F91973}" type="presOf" srcId="{838D568F-DA17-4627-A723-A4EBC4366C9F}" destId="{5EDE76D8-9BCC-482A-83FD-2B2563A97F3B}" srcOrd="0" destOrd="1" presId="urn:microsoft.com/office/officeart/2005/8/layout/vList4"/>
    <dgm:cxn modelId="{1FE06FF5-85FA-47B6-983F-E44942DC4CAB}" type="presOf" srcId="{E4242FD2-82DB-480F-9D06-2F7A42063480}" destId="{0694110D-0945-447A-B005-C90328F34348}" srcOrd="1" destOrd="1" presId="urn:microsoft.com/office/officeart/2005/8/layout/vList4"/>
    <dgm:cxn modelId="{EE5C7528-66A9-4548-9488-DC918F6859B3}" srcId="{07F9A834-4D94-4931-93AD-E12499108428}" destId="{838D568F-DA17-4627-A723-A4EBC4366C9F}" srcOrd="0" destOrd="0" parTransId="{611BEB37-0EE1-4DA7-9BFF-9A73A9D6B358}" sibTransId="{A328A9E6-D968-40F0-A922-CDB802B47C8B}"/>
    <dgm:cxn modelId="{FD8BE646-4492-4D45-B46A-77D59C3CDFC9}" srcId="{B2620278-44A7-4582-8B8F-903EFA3FE84F}" destId="{3604836D-E637-4244-80C9-559C3B776EB8}" srcOrd="1" destOrd="0" parTransId="{EA1F71D5-8FC3-4333-9F5A-C95343956F57}" sibTransId="{88E30345-7930-40A3-AF30-C9BCC62D5C76}"/>
    <dgm:cxn modelId="{E461AF66-D3DF-409A-9FA9-AADD7D173BF9}" srcId="{9A3F6FF1-7C2F-455D-9C8B-B80B588EC7B4}" destId="{07F9A834-4D94-4931-93AD-E12499108428}" srcOrd="0" destOrd="0" parTransId="{E7356527-0C15-4E18-BCB7-0963A73ACEA5}" sibTransId="{8A335AB5-E98B-486A-BB89-8CECD6F7716A}"/>
    <dgm:cxn modelId="{5E0850B9-B997-4428-9970-952B5555D6C3}" type="presOf" srcId="{838D568F-DA17-4627-A723-A4EBC4366C9F}" destId="{00392E97-6585-43F7-B866-BC0F5F59FEF1}" srcOrd="1" destOrd="1" presId="urn:microsoft.com/office/officeart/2005/8/layout/vList4"/>
    <dgm:cxn modelId="{F70C4B89-1347-4C3C-8200-16058508FCB5}" type="presOf" srcId="{D28F4FBD-1BB1-4BC4-B8A4-8367D8C5395C}" destId="{5EDE76D8-9BCC-482A-83FD-2B2563A97F3B}" srcOrd="0" destOrd="3" presId="urn:microsoft.com/office/officeart/2005/8/layout/vList4"/>
    <dgm:cxn modelId="{40315910-D1DE-493E-AB6E-75AB487A200A}" type="presOf" srcId="{B6ED4889-8DD9-4378-B5FF-4F639A577A51}" destId="{5EDE76D8-9BCC-482A-83FD-2B2563A97F3B}" srcOrd="0" destOrd="2" presId="urn:microsoft.com/office/officeart/2005/8/layout/vList4"/>
    <dgm:cxn modelId="{9398F66D-8663-46A9-8FE8-9AAD76BC51FD}" type="presOf" srcId="{3604836D-E637-4244-80C9-559C3B776EB8}" destId="{FDCA1D01-F480-40EB-AB64-AF7A3F8581C7}" srcOrd="0" destOrd="2" presId="urn:microsoft.com/office/officeart/2005/8/layout/vList4"/>
    <dgm:cxn modelId="{01F48F6A-1086-4BB2-A7B8-DA75C847AD5B}" type="presParOf" srcId="{FF90211E-526F-4262-92C8-260CC0BA71EF}" destId="{EACC82F1-E38C-4E69-9CA1-891A9653B4E1}" srcOrd="0" destOrd="0" presId="urn:microsoft.com/office/officeart/2005/8/layout/vList4"/>
    <dgm:cxn modelId="{FD4085D7-33A8-4997-B64A-D354C9A10FEF}" type="presParOf" srcId="{EACC82F1-E38C-4E69-9CA1-891A9653B4E1}" destId="{5EDE76D8-9BCC-482A-83FD-2B2563A97F3B}" srcOrd="0" destOrd="0" presId="urn:microsoft.com/office/officeart/2005/8/layout/vList4"/>
    <dgm:cxn modelId="{46367927-99E1-4E33-B545-35BF1B1DDBB6}" type="presParOf" srcId="{EACC82F1-E38C-4E69-9CA1-891A9653B4E1}" destId="{7989DEA8-880A-4177-9232-BAD5559C31F3}" srcOrd="1" destOrd="0" presId="urn:microsoft.com/office/officeart/2005/8/layout/vList4"/>
    <dgm:cxn modelId="{DBF640AA-DFA1-48F4-8845-7E7A36823745}" type="presParOf" srcId="{EACC82F1-E38C-4E69-9CA1-891A9653B4E1}" destId="{00392E97-6585-43F7-B866-BC0F5F59FEF1}" srcOrd="2" destOrd="0" presId="urn:microsoft.com/office/officeart/2005/8/layout/vList4"/>
    <dgm:cxn modelId="{1B54F12B-11E1-44F3-B895-99F2438EF9E4}" type="presParOf" srcId="{FF90211E-526F-4262-92C8-260CC0BA71EF}" destId="{A22C12A1-CF35-46A3-A018-86FF292D0DB3}" srcOrd="1" destOrd="0" presId="urn:microsoft.com/office/officeart/2005/8/layout/vList4"/>
    <dgm:cxn modelId="{B760DAAC-0ABF-4976-989D-145AA15A2F8C}" type="presParOf" srcId="{FF90211E-526F-4262-92C8-260CC0BA71EF}" destId="{601B874A-8D1E-4709-820E-3B36E2EEEB94}" srcOrd="2" destOrd="0" presId="urn:microsoft.com/office/officeart/2005/8/layout/vList4"/>
    <dgm:cxn modelId="{2666F38E-9A16-44C5-B7B7-307AF1C72F61}" type="presParOf" srcId="{601B874A-8D1E-4709-820E-3B36E2EEEB94}" destId="{FDCA1D01-F480-40EB-AB64-AF7A3F8581C7}" srcOrd="0" destOrd="0" presId="urn:microsoft.com/office/officeart/2005/8/layout/vList4"/>
    <dgm:cxn modelId="{C9A3C0EA-2D23-4C65-A26A-D3E548D740C9}" type="presParOf" srcId="{601B874A-8D1E-4709-820E-3B36E2EEEB94}" destId="{B4D78B09-9A77-4367-92B2-7401010E112B}" srcOrd="1" destOrd="0" presId="urn:microsoft.com/office/officeart/2005/8/layout/vList4"/>
    <dgm:cxn modelId="{4728261B-5EB2-4CD1-B019-E9EC84CFCD28}" type="presParOf" srcId="{601B874A-8D1E-4709-820E-3B36E2EEEB94}" destId="{0694110D-0945-447A-B005-C90328F3434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3F6FF1-7C2F-455D-9C8B-B80B588EC7B4}" type="doc">
      <dgm:prSet loTypeId="urn:microsoft.com/office/officeart/2005/8/layout/vList4" loCatId="list" qsTypeId="urn:microsoft.com/office/officeart/2005/8/quickstyle/simple1#3" qsCatId="simple" csTypeId="urn:microsoft.com/office/officeart/2005/8/colors/accent1_2#2" csCatId="accent1" phldr="0"/>
      <dgm:spPr/>
      <dgm:t>
        <a:bodyPr/>
        <a:lstStyle/>
        <a:p>
          <a:endParaRPr lang="en-US"/>
        </a:p>
      </dgm:t>
    </dgm:pt>
    <dgm:pt modelId="{07F9A834-4D94-4931-93AD-E12499108428}">
      <dgm:prSet phldrT="[Text]" phldr="0" custT="1"/>
      <dgm:spPr/>
      <dgm:t>
        <a:bodyPr vert="horz" wrap="square"/>
        <a:lstStyle/>
        <a:p>
          <a:pPr>
            <a:lnSpc>
              <a:spcPct val="100000"/>
            </a:lnSpc>
            <a:spcBef>
              <a:spcPct val="0"/>
            </a:spcBef>
            <a:spcAft>
              <a:spcPct val="35000"/>
            </a:spcAft>
          </a:pPr>
          <a:r>
            <a:rPr lang="en-MY" altLang="en-US" sz="2000" b="1" dirty="0">
              <a:latin typeface="Palatino Linotype" panose="02040502050505030304" pitchFamily="18" charset="0"/>
            </a:rPr>
            <a:t>Fiberglass</a:t>
          </a:r>
          <a:r>
            <a:rPr lang="en-MY" altLang="en-US" sz="2000" dirty="0">
              <a:latin typeface="Palatino Linotype" panose="02040502050505030304" pitchFamily="18" charset="0"/>
            </a:rPr>
            <a:t> </a:t>
          </a:r>
          <a:endParaRPr lang="en-US" sz="2000" dirty="0">
            <a:latin typeface="Palatino Linotype" panose="02040502050505030304" pitchFamily="18" charset="0"/>
          </a:endParaRPr>
        </a:p>
      </dgm:t>
    </dgm:pt>
    <dgm:pt modelId="{E7356527-0C15-4E18-BCB7-0963A73ACEA5}" type="parTrans" cxnId="{23694BD8-1D9B-410F-B2CA-E0770ECA9394}">
      <dgm:prSet/>
      <dgm:spPr/>
      <dgm:t>
        <a:bodyPr/>
        <a:lstStyle/>
        <a:p>
          <a:endParaRPr lang="en-US"/>
        </a:p>
      </dgm:t>
    </dgm:pt>
    <dgm:pt modelId="{8A335AB5-E98B-486A-BB89-8CECD6F7716A}" type="sibTrans" cxnId="{23694BD8-1D9B-410F-B2CA-E0770ECA9394}">
      <dgm:prSet/>
      <dgm:spPr/>
      <dgm:t>
        <a:bodyPr/>
        <a:lstStyle/>
        <a:p>
          <a:endParaRPr lang="en-US"/>
        </a:p>
      </dgm:t>
    </dgm:pt>
    <dgm:pt modelId="{D4154DB2-56D7-4440-899A-1C1E37338B7B}">
      <dgm:prSet phldr="0" custT="1"/>
      <dgm:spPr/>
      <dgm:t>
        <a:bodyPr vert="horz" wrap="square"/>
        <a:lstStyle/>
        <a:p>
          <a:pPr>
            <a:lnSpc>
              <a:spcPct val="100000"/>
            </a:lnSpc>
            <a:spcBef>
              <a:spcPct val="0"/>
            </a:spcBef>
            <a:spcAft>
              <a:spcPct val="15000"/>
            </a:spcAft>
          </a:pPr>
          <a:r>
            <a:rPr lang="en-MY" altLang="en-US" sz="2000" dirty="0">
              <a:latin typeface="Palatino Linotype" panose="02040502050505030304" pitchFamily="18" charset="0"/>
            </a:rPr>
            <a:t>Rarely used</a:t>
          </a:r>
          <a:endParaRPr lang="en-US" sz="2000" dirty="0">
            <a:latin typeface="Palatino Linotype" panose="02040502050505030304" pitchFamily="18" charset="0"/>
          </a:endParaRPr>
        </a:p>
      </dgm:t>
    </dgm:pt>
    <dgm:pt modelId="{EA1AF8D6-C9EE-4130-8AF4-17E3CFE2AA6D}" type="parTrans" cxnId="{D446C57A-5B21-4CBE-A1BF-3D3C0AD46D1F}">
      <dgm:prSet/>
      <dgm:spPr/>
      <dgm:t>
        <a:bodyPr/>
        <a:lstStyle/>
        <a:p>
          <a:endParaRPr lang="en-US"/>
        </a:p>
      </dgm:t>
    </dgm:pt>
    <dgm:pt modelId="{CED26E66-442B-4634-A6D1-53E64973F05A}" type="sibTrans" cxnId="{D446C57A-5B21-4CBE-A1BF-3D3C0AD46D1F}">
      <dgm:prSet/>
      <dgm:spPr/>
      <dgm:t>
        <a:bodyPr/>
        <a:lstStyle/>
        <a:p>
          <a:endParaRPr lang="en-US"/>
        </a:p>
      </dgm:t>
    </dgm:pt>
    <dgm:pt modelId="{D9FB7ECC-5E59-4F86-B74C-EAD100460C13}">
      <dgm:prSet phldrT="[Text]" phldr="0" custT="1"/>
      <dgm:spPr/>
      <dgm:t>
        <a:bodyPr vert="horz" wrap="square"/>
        <a:lstStyle/>
        <a:p>
          <a:pPr>
            <a:lnSpc>
              <a:spcPct val="100000"/>
            </a:lnSpc>
            <a:spcBef>
              <a:spcPct val="0"/>
            </a:spcBef>
            <a:spcAft>
              <a:spcPct val="35000"/>
            </a:spcAft>
          </a:pPr>
          <a:r>
            <a:rPr lang="en-MY" altLang="en-US" sz="2000" b="1" dirty="0">
              <a:latin typeface="Palatino Linotype" panose="02040502050505030304" pitchFamily="18" charset="0"/>
              <a:cs typeface="+mn-lt"/>
            </a:rPr>
            <a:t>Carbon </a:t>
          </a:r>
          <a:r>
            <a:rPr lang="en-MY" altLang="en-US" sz="2000" b="1" dirty="0" err="1">
              <a:latin typeface="Palatino Linotype" panose="02040502050505030304" pitchFamily="18" charset="0"/>
              <a:cs typeface="+mn-lt"/>
            </a:rPr>
            <a:t>Fiber</a:t>
          </a:r>
          <a:r>
            <a:rPr lang="en-MY" altLang="en-US" sz="2000" dirty="0">
              <a:latin typeface="Palatino Linotype" panose="02040502050505030304" pitchFamily="18" charset="0"/>
            </a:rPr>
            <a:t> </a:t>
          </a:r>
          <a:endParaRPr lang="en-US" sz="2000" dirty="0">
            <a:latin typeface="Palatino Linotype" panose="02040502050505030304" pitchFamily="18" charset="0"/>
          </a:endParaRPr>
        </a:p>
      </dgm:t>
    </dgm:pt>
    <dgm:pt modelId="{37682D1B-25BD-4B73-9F28-987BF5B7DED8}" type="parTrans" cxnId="{B6F086DA-18A1-4AC0-9345-2399AE2B40ED}">
      <dgm:prSet/>
      <dgm:spPr/>
      <dgm:t>
        <a:bodyPr/>
        <a:lstStyle/>
        <a:p>
          <a:endParaRPr lang="en-US"/>
        </a:p>
      </dgm:t>
    </dgm:pt>
    <dgm:pt modelId="{8CAE556C-B21B-4A1B-A619-7E8E397C788B}" type="sibTrans" cxnId="{B6F086DA-18A1-4AC0-9345-2399AE2B40ED}">
      <dgm:prSet/>
      <dgm:spPr/>
      <dgm:t>
        <a:bodyPr/>
        <a:lstStyle/>
        <a:p>
          <a:endParaRPr lang="en-US"/>
        </a:p>
      </dgm:t>
    </dgm:pt>
    <dgm:pt modelId="{EA2842BF-5D38-4EF1-982A-052A37A77772}">
      <dgm:prSet phldr="0" custT="1"/>
      <dgm:spPr/>
      <dgm:t>
        <a:bodyPr vert="horz" wrap="square"/>
        <a:lstStyle/>
        <a:p>
          <a:pPr>
            <a:lnSpc>
              <a:spcPct val="100000"/>
            </a:lnSpc>
            <a:spcBef>
              <a:spcPct val="0"/>
            </a:spcBef>
            <a:spcAft>
              <a:spcPct val="15000"/>
            </a:spcAft>
          </a:pPr>
          <a:r>
            <a:rPr lang="en-MY" altLang="en-US" sz="2000" dirty="0">
              <a:latin typeface="Palatino Linotype" panose="02040502050505030304" pitchFamily="18" charset="0"/>
            </a:rPr>
            <a:t>G</a:t>
          </a:r>
          <a:r>
            <a:rPr lang="en-US" sz="2000" dirty="0" err="1">
              <a:latin typeface="Palatino Linotype" panose="02040502050505030304" pitchFamily="18" charset="0"/>
            </a:rPr>
            <a:t>ive</a:t>
          </a:r>
          <a:r>
            <a:rPr lang="en-US" sz="2000" dirty="0">
              <a:latin typeface="Palatino Linotype" panose="02040502050505030304" pitchFamily="18" charset="0"/>
            </a:rPr>
            <a:t> more power than any other propellers on the market</a:t>
          </a:r>
        </a:p>
      </dgm:t>
    </dgm:pt>
    <dgm:pt modelId="{BADF0EEB-E21F-4229-AEB6-C45D4D73735D}" type="parTrans" cxnId="{BA2D59F3-A905-4EBE-9B06-CC55A413061D}">
      <dgm:prSet/>
      <dgm:spPr/>
      <dgm:t>
        <a:bodyPr/>
        <a:lstStyle/>
        <a:p>
          <a:endParaRPr lang="en-US"/>
        </a:p>
      </dgm:t>
    </dgm:pt>
    <dgm:pt modelId="{9F30BE04-448A-43FC-B0A5-ECE935762171}" type="sibTrans" cxnId="{BA2D59F3-A905-4EBE-9B06-CC55A413061D}">
      <dgm:prSet/>
      <dgm:spPr/>
      <dgm:t>
        <a:bodyPr/>
        <a:lstStyle/>
        <a:p>
          <a:endParaRPr lang="en-US"/>
        </a:p>
      </dgm:t>
    </dgm:pt>
    <dgm:pt modelId="{57757ACA-7D0A-46F7-8FF4-E6EFDDCCC3BF}">
      <dgm:prSet phldr="0" custT="1"/>
      <dgm:spPr/>
      <dgm:t>
        <a:bodyPr vert="horz" wrap="square"/>
        <a:lstStyle/>
        <a:p>
          <a:pPr>
            <a:lnSpc>
              <a:spcPct val="100000"/>
            </a:lnSpc>
            <a:spcBef>
              <a:spcPct val="0"/>
            </a:spcBef>
            <a:spcAft>
              <a:spcPct val="15000"/>
            </a:spcAft>
          </a:pPr>
          <a:r>
            <a:rPr lang="en-US" sz="2000">
              <a:latin typeface="Palatino Linotype" panose="02040502050505030304" pitchFamily="18" charset="0"/>
            </a:rPr>
            <a:t>light, strong, and durable</a:t>
          </a:r>
        </a:p>
      </dgm:t>
    </dgm:pt>
    <dgm:pt modelId="{956C9FC6-960E-46A8-8C42-F1E6F7C704D7}" type="parTrans" cxnId="{B617F3FB-A106-4154-9EE6-B5FFBEF4386B}">
      <dgm:prSet/>
      <dgm:spPr/>
      <dgm:t>
        <a:bodyPr/>
        <a:lstStyle/>
        <a:p>
          <a:endParaRPr lang="en-US"/>
        </a:p>
      </dgm:t>
    </dgm:pt>
    <dgm:pt modelId="{8DF1B9E1-E5E6-4793-9DF0-C3A2F295DE8F}" type="sibTrans" cxnId="{B617F3FB-A106-4154-9EE6-B5FFBEF4386B}">
      <dgm:prSet/>
      <dgm:spPr/>
      <dgm:t>
        <a:bodyPr/>
        <a:lstStyle/>
        <a:p>
          <a:endParaRPr lang="en-US"/>
        </a:p>
      </dgm:t>
    </dgm:pt>
    <dgm:pt modelId="{FA745600-6C9E-4804-A1D7-29CE984346C2}">
      <dgm:prSet phldr="0" custT="1"/>
      <dgm:spPr/>
      <dgm:t>
        <a:bodyPr vert="horz" wrap="square"/>
        <a:lstStyle/>
        <a:p>
          <a:pPr>
            <a:lnSpc>
              <a:spcPct val="100000"/>
            </a:lnSpc>
            <a:spcBef>
              <a:spcPct val="0"/>
            </a:spcBef>
            <a:spcAft>
              <a:spcPct val="15000"/>
            </a:spcAft>
          </a:pPr>
          <a:r>
            <a:rPr lang="en-MY" altLang="en-US" sz="2000" dirty="0">
              <a:latin typeface="Palatino Linotype" panose="02040502050505030304" pitchFamily="18" charset="0"/>
            </a:rPr>
            <a:t>Two kinds of carbon fibre , composite carbon </a:t>
          </a:r>
          <a:r>
            <a:rPr lang="en-MY" altLang="en-US" sz="2000" dirty="0" err="1">
              <a:latin typeface="Palatino Linotype" panose="02040502050505030304" pitchFamily="18" charset="0"/>
            </a:rPr>
            <a:t>fiber</a:t>
          </a:r>
          <a:r>
            <a:rPr lang="en-MY" altLang="en-US" sz="2000" dirty="0">
              <a:latin typeface="Palatino Linotype" panose="02040502050505030304" pitchFamily="18" charset="0"/>
            </a:rPr>
            <a:t> technology and  composite of nylon and carbon </a:t>
          </a:r>
          <a:r>
            <a:rPr lang="en-MY" altLang="en-US" sz="2000" dirty="0" err="1">
              <a:latin typeface="Palatino Linotype" panose="02040502050505030304" pitchFamily="18" charset="0"/>
            </a:rPr>
            <a:t>fiber</a:t>
          </a:r>
          <a:endParaRPr lang="en-MY" altLang="en-US" sz="2000" dirty="0">
            <a:latin typeface="Palatino Linotype" panose="02040502050505030304" pitchFamily="18" charset="0"/>
          </a:endParaRPr>
        </a:p>
      </dgm:t>
    </dgm:pt>
    <dgm:pt modelId="{80459694-657A-4AB9-B753-43987DBDB96E}" type="parTrans" cxnId="{63462628-0AE3-4CBF-B297-DB39EF6863A0}">
      <dgm:prSet/>
      <dgm:spPr/>
      <dgm:t>
        <a:bodyPr/>
        <a:lstStyle/>
        <a:p>
          <a:endParaRPr lang="en-US"/>
        </a:p>
      </dgm:t>
    </dgm:pt>
    <dgm:pt modelId="{34F333D5-210A-41ED-A9F0-BF61AB3C3451}" type="sibTrans" cxnId="{63462628-0AE3-4CBF-B297-DB39EF6863A0}">
      <dgm:prSet/>
      <dgm:spPr/>
      <dgm:t>
        <a:bodyPr/>
        <a:lstStyle/>
        <a:p>
          <a:endParaRPr lang="en-US"/>
        </a:p>
      </dgm:t>
    </dgm:pt>
    <dgm:pt modelId="{FF90211E-526F-4262-92C8-260CC0BA71EF}" type="pres">
      <dgm:prSet presAssocID="{9A3F6FF1-7C2F-455D-9C8B-B80B588EC7B4}" presName="linear" presStyleCnt="0">
        <dgm:presLayoutVars>
          <dgm:dir/>
          <dgm:resizeHandles val="exact"/>
        </dgm:presLayoutVars>
      </dgm:prSet>
      <dgm:spPr/>
      <dgm:t>
        <a:bodyPr/>
        <a:lstStyle/>
        <a:p>
          <a:endParaRPr lang="en-US"/>
        </a:p>
      </dgm:t>
    </dgm:pt>
    <dgm:pt modelId="{EACC82F1-E38C-4E69-9CA1-891A9653B4E1}" type="pres">
      <dgm:prSet presAssocID="{07F9A834-4D94-4931-93AD-E12499108428}" presName="comp" presStyleCnt="0"/>
      <dgm:spPr/>
    </dgm:pt>
    <dgm:pt modelId="{5EDE76D8-9BCC-482A-83FD-2B2563A97F3B}" type="pres">
      <dgm:prSet presAssocID="{07F9A834-4D94-4931-93AD-E12499108428}" presName="box" presStyleLbl="node1" presStyleIdx="0" presStyleCnt="2" custLinFactNeighborX="836" custLinFactNeighborY="-26830"/>
      <dgm:spPr/>
      <dgm:t>
        <a:bodyPr/>
        <a:lstStyle/>
        <a:p>
          <a:endParaRPr lang="en-US"/>
        </a:p>
      </dgm:t>
    </dgm:pt>
    <dgm:pt modelId="{7989DEA8-880A-4177-9232-BAD5559C31F3}" type="pres">
      <dgm:prSet presAssocID="{07F9A834-4D94-4931-93AD-E12499108428}" presName="img" presStyleLbl="fgImgPlace1" presStyleIdx="0" presStyleCnt="2"/>
      <dgm:spPr>
        <a:blipFill>
          <a:blip xmlns:r="http://schemas.openxmlformats.org/officeDocument/2006/relationships" r:embed="rId1"/>
          <a:stretch>
            <a:fillRect/>
          </a:stretch>
        </a:blipFill>
      </dgm:spPr>
    </dgm:pt>
    <dgm:pt modelId="{00392E97-6585-43F7-B866-BC0F5F59FEF1}" type="pres">
      <dgm:prSet presAssocID="{07F9A834-4D94-4931-93AD-E12499108428}" presName="text" presStyleLbl="node1" presStyleIdx="0" presStyleCnt="2">
        <dgm:presLayoutVars>
          <dgm:bulletEnabled val="1"/>
        </dgm:presLayoutVars>
      </dgm:prSet>
      <dgm:spPr/>
      <dgm:t>
        <a:bodyPr/>
        <a:lstStyle/>
        <a:p>
          <a:endParaRPr lang="en-US"/>
        </a:p>
      </dgm:t>
    </dgm:pt>
    <dgm:pt modelId="{A22C12A1-CF35-46A3-A018-86FF292D0DB3}" type="pres">
      <dgm:prSet presAssocID="{8A335AB5-E98B-486A-BB89-8CECD6F7716A}" presName="spacer" presStyleCnt="0"/>
      <dgm:spPr/>
      <dgm:t>
        <a:bodyPr/>
        <a:lstStyle/>
        <a:p>
          <a:endParaRPr lang="en-US"/>
        </a:p>
      </dgm:t>
    </dgm:pt>
    <dgm:pt modelId="{1AA539FF-7A48-4294-BE52-D23C695FC877}" type="pres">
      <dgm:prSet presAssocID="{D9FB7ECC-5E59-4F86-B74C-EAD100460C13}" presName="comp" presStyleCnt="0"/>
      <dgm:spPr/>
    </dgm:pt>
    <dgm:pt modelId="{0C5FDF78-8843-4CE2-AD2F-C29154219F5E}" type="pres">
      <dgm:prSet presAssocID="{D9FB7ECC-5E59-4F86-B74C-EAD100460C13}" presName="box" presStyleLbl="node1" presStyleIdx="1" presStyleCnt="2"/>
      <dgm:spPr/>
      <dgm:t>
        <a:bodyPr/>
        <a:lstStyle/>
        <a:p>
          <a:endParaRPr lang="en-US"/>
        </a:p>
      </dgm:t>
    </dgm:pt>
    <dgm:pt modelId="{B2F3D991-2F53-4E23-AD4B-FA40C43BBE09}" type="pres">
      <dgm:prSet presAssocID="{D9FB7ECC-5E59-4F86-B74C-EAD100460C13}" presName="img" presStyleLbl="fgImgPlace1" presStyleIdx="1" presStyleCnt="2"/>
      <dgm:spPr>
        <a:blipFill>
          <a:blip xmlns:r="http://schemas.openxmlformats.org/officeDocument/2006/relationships" r:embed="rId2"/>
          <a:stretch>
            <a:fillRect/>
          </a:stretch>
        </a:blipFill>
      </dgm:spPr>
    </dgm:pt>
    <dgm:pt modelId="{EF398D24-FF11-4A32-AC29-9C70022ED9A6}" type="pres">
      <dgm:prSet presAssocID="{D9FB7ECC-5E59-4F86-B74C-EAD100460C13}" presName="text" presStyleLbl="node1" presStyleIdx="1" presStyleCnt="2">
        <dgm:presLayoutVars>
          <dgm:bulletEnabled val="1"/>
        </dgm:presLayoutVars>
      </dgm:prSet>
      <dgm:spPr/>
      <dgm:t>
        <a:bodyPr/>
        <a:lstStyle/>
        <a:p>
          <a:endParaRPr lang="en-US"/>
        </a:p>
      </dgm:t>
    </dgm:pt>
  </dgm:ptLst>
  <dgm:cxnLst>
    <dgm:cxn modelId="{A0ACAB75-76BA-4751-B9CE-8D5B1AED4880}" type="presOf" srcId="{57757ACA-7D0A-46F7-8FF4-E6EFDDCCC3BF}" destId="{0C5FDF78-8843-4CE2-AD2F-C29154219F5E}" srcOrd="0" destOrd="2" presId="urn:microsoft.com/office/officeart/2005/8/layout/vList4"/>
    <dgm:cxn modelId="{0A998D5E-2FE2-4EC6-98E9-96B405A1C924}" type="presOf" srcId="{D4154DB2-56D7-4440-899A-1C1E37338B7B}" destId="{00392E97-6585-43F7-B866-BC0F5F59FEF1}" srcOrd="1" destOrd="1" presId="urn:microsoft.com/office/officeart/2005/8/layout/vList4"/>
    <dgm:cxn modelId="{AE4DA82E-3B18-420A-B6B2-1508B845679E}" type="presOf" srcId="{D9FB7ECC-5E59-4F86-B74C-EAD100460C13}" destId="{0C5FDF78-8843-4CE2-AD2F-C29154219F5E}" srcOrd="0" destOrd="0" presId="urn:microsoft.com/office/officeart/2005/8/layout/vList4"/>
    <dgm:cxn modelId="{065C31D3-4611-4E32-B547-3E7E33746337}" type="presOf" srcId="{D4154DB2-56D7-4440-899A-1C1E37338B7B}" destId="{5EDE76D8-9BCC-482A-83FD-2B2563A97F3B}" srcOrd="0" destOrd="1" presId="urn:microsoft.com/office/officeart/2005/8/layout/vList4"/>
    <dgm:cxn modelId="{BA2D59F3-A905-4EBE-9B06-CC55A413061D}" srcId="{D9FB7ECC-5E59-4F86-B74C-EAD100460C13}" destId="{EA2842BF-5D38-4EF1-982A-052A37A77772}" srcOrd="0" destOrd="0" parTransId="{BADF0EEB-E21F-4229-AEB6-C45D4D73735D}" sibTransId="{9F30BE04-448A-43FC-B0A5-ECE935762171}"/>
    <dgm:cxn modelId="{63462628-0AE3-4CBF-B297-DB39EF6863A0}" srcId="{D9FB7ECC-5E59-4F86-B74C-EAD100460C13}" destId="{FA745600-6C9E-4804-A1D7-29CE984346C2}" srcOrd="2" destOrd="0" parTransId="{80459694-657A-4AB9-B753-43987DBDB96E}" sibTransId="{34F333D5-210A-41ED-A9F0-BF61AB3C3451}"/>
    <dgm:cxn modelId="{FA6F530F-7ECC-4DB3-9925-ECE239706614}" type="presOf" srcId="{EA2842BF-5D38-4EF1-982A-052A37A77772}" destId="{0C5FDF78-8843-4CE2-AD2F-C29154219F5E}" srcOrd="0" destOrd="1" presId="urn:microsoft.com/office/officeart/2005/8/layout/vList4"/>
    <dgm:cxn modelId="{B6F086DA-18A1-4AC0-9345-2399AE2B40ED}" srcId="{9A3F6FF1-7C2F-455D-9C8B-B80B588EC7B4}" destId="{D9FB7ECC-5E59-4F86-B74C-EAD100460C13}" srcOrd="1" destOrd="0" parTransId="{37682D1B-25BD-4B73-9F28-987BF5B7DED8}" sibTransId="{8CAE556C-B21B-4A1B-A619-7E8E397C788B}"/>
    <dgm:cxn modelId="{D213E260-5CF9-418E-9533-A009760C696D}" type="presOf" srcId="{07F9A834-4D94-4931-93AD-E12499108428}" destId="{00392E97-6585-43F7-B866-BC0F5F59FEF1}" srcOrd="1" destOrd="0" presId="urn:microsoft.com/office/officeart/2005/8/layout/vList4"/>
    <dgm:cxn modelId="{3B4394B4-0F8A-429E-8344-BA3468B57F07}" type="presOf" srcId="{07F9A834-4D94-4931-93AD-E12499108428}" destId="{5EDE76D8-9BCC-482A-83FD-2B2563A97F3B}" srcOrd="0" destOrd="0" presId="urn:microsoft.com/office/officeart/2005/8/layout/vList4"/>
    <dgm:cxn modelId="{A4E3CAEA-06C1-489C-B04E-8BA48D32B269}" type="presOf" srcId="{8A335AB5-E98B-486A-BB89-8CECD6F7716A}" destId="{A22C12A1-CF35-46A3-A018-86FF292D0DB3}" srcOrd="0" destOrd="0" presId="urn:microsoft.com/office/officeart/2005/8/layout/vList4"/>
    <dgm:cxn modelId="{D446C57A-5B21-4CBE-A1BF-3D3C0AD46D1F}" srcId="{07F9A834-4D94-4931-93AD-E12499108428}" destId="{D4154DB2-56D7-4440-899A-1C1E37338B7B}" srcOrd="0" destOrd="0" parTransId="{EA1AF8D6-C9EE-4130-8AF4-17E3CFE2AA6D}" sibTransId="{CED26E66-442B-4634-A6D1-53E64973F05A}"/>
    <dgm:cxn modelId="{B02BA2DA-A463-4A1B-9C25-0624F562E8BB}" type="presOf" srcId="{57757ACA-7D0A-46F7-8FF4-E6EFDDCCC3BF}" destId="{EF398D24-FF11-4A32-AC29-9C70022ED9A6}" srcOrd="1" destOrd="2" presId="urn:microsoft.com/office/officeart/2005/8/layout/vList4"/>
    <dgm:cxn modelId="{23694BD8-1D9B-410F-B2CA-E0770ECA9394}" srcId="{9A3F6FF1-7C2F-455D-9C8B-B80B588EC7B4}" destId="{07F9A834-4D94-4931-93AD-E12499108428}" srcOrd="0" destOrd="0" parTransId="{E7356527-0C15-4E18-BCB7-0963A73ACEA5}" sibTransId="{8A335AB5-E98B-486A-BB89-8CECD6F7716A}"/>
    <dgm:cxn modelId="{B617F3FB-A106-4154-9EE6-B5FFBEF4386B}" srcId="{D9FB7ECC-5E59-4F86-B74C-EAD100460C13}" destId="{57757ACA-7D0A-46F7-8FF4-E6EFDDCCC3BF}" srcOrd="1" destOrd="0" parTransId="{956C9FC6-960E-46A8-8C42-F1E6F7C704D7}" sibTransId="{8DF1B9E1-E5E6-4793-9DF0-C3A2F295DE8F}"/>
    <dgm:cxn modelId="{BD80CA95-DC17-4D3C-888C-43120D230E13}" type="presOf" srcId="{EA2842BF-5D38-4EF1-982A-052A37A77772}" destId="{EF398D24-FF11-4A32-AC29-9C70022ED9A6}" srcOrd="1" destOrd="1" presId="urn:microsoft.com/office/officeart/2005/8/layout/vList4"/>
    <dgm:cxn modelId="{4DED73BF-7E0C-4F5A-93BB-488F6782AB5D}" type="presOf" srcId="{9A3F6FF1-7C2F-455D-9C8B-B80B588EC7B4}" destId="{FF90211E-526F-4262-92C8-260CC0BA71EF}" srcOrd="0" destOrd="0" presId="urn:microsoft.com/office/officeart/2005/8/layout/vList4"/>
    <dgm:cxn modelId="{F8720193-198C-431C-BB5E-7E4682B34905}" type="presOf" srcId="{FA745600-6C9E-4804-A1D7-29CE984346C2}" destId="{0C5FDF78-8843-4CE2-AD2F-C29154219F5E}" srcOrd="0" destOrd="3" presId="urn:microsoft.com/office/officeart/2005/8/layout/vList4"/>
    <dgm:cxn modelId="{45D68C62-5F32-40DA-8E97-193DCAD669FC}" type="presOf" srcId="{D9FB7ECC-5E59-4F86-B74C-EAD100460C13}" destId="{EF398D24-FF11-4A32-AC29-9C70022ED9A6}" srcOrd="1" destOrd="0" presId="urn:microsoft.com/office/officeart/2005/8/layout/vList4"/>
    <dgm:cxn modelId="{5A8847E5-3A16-4916-B12B-88CF32FC0500}" type="presOf" srcId="{FA745600-6C9E-4804-A1D7-29CE984346C2}" destId="{EF398D24-FF11-4A32-AC29-9C70022ED9A6}" srcOrd="1" destOrd="3" presId="urn:microsoft.com/office/officeart/2005/8/layout/vList4"/>
    <dgm:cxn modelId="{1C942A57-FCC5-4096-8688-55256BCB118A}" type="presParOf" srcId="{FF90211E-526F-4262-92C8-260CC0BA71EF}" destId="{EACC82F1-E38C-4E69-9CA1-891A9653B4E1}" srcOrd="0" destOrd="0" presId="urn:microsoft.com/office/officeart/2005/8/layout/vList4"/>
    <dgm:cxn modelId="{507EF1F2-F41F-4D28-B586-5C8BC6C11CE5}" type="presParOf" srcId="{EACC82F1-E38C-4E69-9CA1-891A9653B4E1}" destId="{5EDE76D8-9BCC-482A-83FD-2B2563A97F3B}" srcOrd="0" destOrd="0" presId="urn:microsoft.com/office/officeart/2005/8/layout/vList4"/>
    <dgm:cxn modelId="{1558A4E5-68F6-4CAB-8087-53B7F82A277D}" type="presParOf" srcId="{EACC82F1-E38C-4E69-9CA1-891A9653B4E1}" destId="{7989DEA8-880A-4177-9232-BAD5559C31F3}" srcOrd="1" destOrd="0" presId="urn:microsoft.com/office/officeart/2005/8/layout/vList4"/>
    <dgm:cxn modelId="{F4628F87-B222-4D7C-8198-770FDFF6EC32}" type="presParOf" srcId="{EACC82F1-E38C-4E69-9CA1-891A9653B4E1}" destId="{00392E97-6585-43F7-B866-BC0F5F59FEF1}" srcOrd="2" destOrd="0" presId="urn:microsoft.com/office/officeart/2005/8/layout/vList4"/>
    <dgm:cxn modelId="{85C1F96F-98FE-41B6-B863-89B98C6A7872}" type="presParOf" srcId="{FF90211E-526F-4262-92C8-260CC0BA71EF}" destId="{A22C12A1-CF35-46A3-A018-86FF292D0DB3}" srcOrd="1" destOrd="0" presId="urn:microsoft.com/office/officeart/2005/8/layout/vList4"/>
    <dgm:cxn modelId="{454134EA-F232-4060-994C-BB76C7FB5F3A}" type="presParOf" srcId="{FF90211E-526F-4262-92C8-260CC0BA71EF}" destId="{1AA539FF-7A48-4294-BE52-D23C695FC877}" srcOrd="2" destOrd="0" presId="urn:microsoft.com/office/officeart/2005/8/layout/vList4"/>
    <dgm:cxn modelId="{9784998B-C633-433E-8864-DAAE05CBE89C}" type="presParOf" srcId="{1AA539FF-7A48-4294-BE52-D23C695FC877}" destId="{0C5FDF78-8843-4CE2-AD2F-C29154219F5E}" srcOrd="0" destOrd="0" presId="urn:microsoft.com/office/officeart/2005/8/layout/vList4"/>
    <dgm:cxn modelId="{A80FE9D7-6B3A-4D6F-B25C-25EA54E5F0E6}" type="presParOf" srcId="{1AA539FF-7A48-4294-BE52-D23C695FC877}" destId="{B2F3D991-2F53-4E23-AD4B-FA40C43BBE09}" srcOrd="1" destOrd="0" presId="urn:microsoft.com/office/officeart/2005/8/layout/vList4"/>
    <dgm:cxn modelId="{3E3C17B3-E810-48C6-B268-0B224F607447}" type="presParOf" srcId="{1AA539FF-7A48-4294-BE52-D23C695FC877}" destId="{EF398D24-FF11-4A32-AC29-9C70022ED9A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7B9AAD-24D5-4918-8EDF-B332210074D7}" type="doc">
      <dgm:prSet loTypeId="urn:microsoft.com/office/officeart/2005/8/layout/orgChart1#1" loCatId="hierarchy" qsTypeId="urn:microsoft.com/office/officeart/2005/8/quickstyle/simple5#2" qsCatId="simple" csTypeId="urn:microsoft.com/office/officeart/2005/8/colors/accent5_3#1" csCatId="accent1" phldr="1"/>
      <dgm:spPr/>
      <dgm:t>
        <a:bodyPr/>
        <a:lstStyle/>
        <a:p>
          <a:endParaRPr lang="en-US"/>
        </a:p>
      </dgm:t>
    </dgm:pt>
    <dgm:pt modelId="{64128110-2BC2-4E83-AE3D-7442626E6916}">
      <dgm:prSet phldrT="[Text]" phldr="0" custT="0"/>
      <dgm:spPr/>
      <dgm:t>
        <a:bodyPr vert="horz" wrap="square"/>
        <a:lstStyle/>
        <a:p>
          <a:pPr>
            <a:lnSpc>
              <a:spcPct val="100000"/>
            </a:lnSpc>
            <a:spcBef>
              <a:spcPct val="0"/>
            </a:spcBef>
            <a:spcAft>
              <a:spcPct val="35000"/>
            </a:spcAft>
          </a:pPr>
          <a:r>
            <a:rPr lang="en-MY" altLang="en-US" dirty="0">
              <a:latin typeface="Palatino Linotype" panose="02040502050505030304" pitchFamily="18" charset="0"/>
            </a:rPr>
            <a:t>Propulsion System Selection</a:t>
          </a:r>
        </a:p>
      </dgm:t>
    </dgm:pt>
    <dgm:pt modelId="{7C4D8020-E6A5-42B0-ACC1-F3A6FF2AC2B4}" type="parTrans" cxnId="{4C11F6E8-04CF-43D8-A8F9-7E67DAEABC45}">
      <dgm:prSet/>
      <dgm:spPr/>
      <dgm:t>
        <a:bodyPr/>
        <a:lstStyle/>
        <a:p>
          <a:endParaRPr lang="en-US"/>
        </a:p>
      </dgm:t>
    </dgm:pt>
    <dgm:pt modelId="{EC14B256-0355-49D6-9784-F21A5D6A7477}" type="sibTrans" cxnId="{4C11F6E8-04CF-43D8-A8F9-7E67DAEABC45}">
      <dgm:prSet/>
      <dgm:spPr/>
      <dgm:t>
        <a:bodyPr/>
        <a:lstStyle/>
        <a:p>
          <a:endParaRPr lang="en-US"/>
        </a:p>
      </dgm:t>
    </dgm:pt>
    <dgm:pt modelId="{225828B5-AAC3-48E3-8DDE-6E14A1E9FCE8}">
      <dgm:prSet phldrT="[Text]" phldr="0" custT="0"/>
      <dgm:spPr/>
      <dgm:t>
        <a:bodyPr vert="horz" wrap="square"/>
        <a:lstStyle/>
        <a:p>
          <a:pPr>
            <a:lnSpc>
              <a:spcPct val="100000"/>
            </a:lnSpc>
            <a:spcBef>
              <a:spcPct val="0"/>
            </a:spcBef>
            <a:spcAft>
              <a:spcPct val="35000"/>
            </a:spcAft>
          </a:pPr>
          <a:r>
            <a:rPr lang="en-MY" altLang="en-US">
              <a:latin typeface="Palatino Linotype" panose="02040502050505030304" pitchFamily="18" charset="0"/>
            </a:rPr>
            <a:t>40 -70 % thurst is Ok</a:t>
          </a:r>
        </a:p>
      </dgm:t>
    </dgm:pt>
    <dgm:pt modelId="{90F8E70F-E1C5-4691-812A-47839830C40B}" type="parTrans" cxnId="{60FF0665-BD1B-4442-9FA0-11C184940A95}">
      <dgm:prSet/>
      <dgm:spPr/>
      <dgm:t>
        <a:bodyPr/>
        <a:lstStyle/>
        <a:p>
          <a:endParaRPr lang="en-US">
            <a:latin typeface="Palatino Linotype" panose="02040502050505030304" pitchFamily="18" charset="0"/>
          </a:endParaRPr>
        </a:p>
      </dgm:t>
    </dgm:pt>
    <dgm:pt modelId="{6E8CAA27-4324-4304-92E5-3562A8011552}" type="sibTrans" cxnId="{60FF0665-BD1B-4442-9FA0-11C184940A95}">
      <dgm:prSet/>
      <dgm:spPr/>
      <dgm:t>
        <a:bodyPr/>
        <a:lstStyle/>
        <a:p>
          <a:endParaRPr lang="en-US"/>
        </a:p>
      </dgm:t>
    </dgm:pt>
    <dgm:pt modelId="{37D77502-DD69-4FCD-BFD3-1B91FA3A0B41}">
      <dgm:prSet phldrT="[Text]" phldr="0" custT="0"/>
      <dgm:spPr/>
      <dgm:t>
        <a:bodyPr vert="horz" wrap="square"/>
        <a:lstStyle/>
        <a:p>
          <a:pPr>
            <a:lnSpc>
              <a:spcPct val="100000"/>
            </a:lnSpc>
            <a:spcBef>
              <a:spcPct val="0"/>
            </a:spcBef>
            <a:spcAft>
              <a:spcPct val="35000"/>
            </a:spcAft>
          </a:pPr>
          <a:r>
            <a:rPr lang="en-MY" altLang="en-US">
              <a:latin typeface="Palatino Linotype" panose="02040502050505030304" pitchFamily="18" charset="0"/>
            </a:rPr>
            <a:t>Start from aircraft weight </a:t>
          </a:r>
        </a:p>
      </dgm:t>
    </dgm:pt>
    <dgm:pt modelId="{56E3332C-AB51-492A-BF41-0AEAAF10CB36}" type="parTrans" cxnId="{A5753303-B3A4-402B-A50A-DF638892944B}">
      <dgm:prSet/>
      <dgm:spPr/>
      <dgm:t>
        <a:bodyPr/>
        <a:lstStyle/>
        <a:p>
          <a:endParaRPr lang="en-US">
            <a:latin typeface="Palatino Linotype" panose="02040502050505030304" pitchFamily="18" charset="0"/>
          </a:endParaRPr>
        </a:p>
      </dgm:t>
    </dgm:pt>
    <dgm:pt modelId="{A79A0933-F266-4AC1-9DE1-FD7E900B09C8}" type="sibTrans" cxnId="{A5753303-B3A4-402B-A50A-DF638892944B}">
      <dgm:prSet/>
      <dgm:spPr/>
      <dgm:t>
        <a:bodyPr/>
        <a:lstStyle/>
        <a:p>
          <a:endParaRPr lang="en-US"/>
        </a:p>
      </dgm:t>
    </dgm:pt>
    <dgm:pt modelId="{81EE2E0C-6A5F-4B2C-ADA9-FDFFCB8C7AC8}">
      <dgm:prSet phldrT="[Text]" phldr="0" custT="0"/>
      <dgm:spPr/>
      <dgm:t>
        <a:bodyPr vert="horz" wrap="square"/>
        <a:lstStyle/>
        <a:p>
          <a:pPr>
            <a:lnSpc>
              <a:spcPct val="100000"/>
            </a:lnSpc>
            <a:spcBef>
              <a:spcPct val="0"/>
            </a:spcBef>
            <a:spcAft>
              <a:spcPct val="35000"/>
            </a:spcAft>
          </a:pPr>
          <a:r>
            <a:rPr lang="en-MY" altLang="en-US">
              <a:latin typeface="Palatino Linotype" panose="02040502050505030304" pitchFamily="18" charset="0"/>
            </a:rPr>
            <a:t>E-calc</a:t>
          </a:r>
        </a:p>
      </dgm:t>
    </dgm:pt>
    <dgm:pt modelId="{01FF1330-6476-4A29-B36A-956B908B4DC2}" type="parTrans" cxnId="{9A78EC9B-F5B4-44D0-8962-B429C6AB6C95}">
      <dgm:prSet/>
      <dgm:spPr/>
      <dgm:t>
        <a:bodyPr/>
        <a:lstStyle/>
        <a:p>
          <a:endParaRPr lang="en-US">
            <a:latin typeface="Palatino Linotype" panose="02040502050505030304" pitchFamily="18" charset="0"/>
          </a:endParaRPr>
        </a:p>
      </dgm:t>
    </dgm:pt>
    <dgm:pt modelId="{72C2C69A-BE49-48A9-B607-A2F8C3C08133}" type="sibTrans" cxnId="{9A78EC9B-F5B4-44D0-8962-B429C6AB6C95}">
      <dgm:prSet/>
      <dgm:spPr/>
      <dgm:t>
        <a:bodyPr/>
        <a:lstStyle/>
        <a:p>
          <a:endParaRPr lang="en-US"/>
        </a:p>
      </dgm:t>
    </dgm:pt>
    <dgm:pt modelId="{7BCAD851-59CD-4A07-A480-5EF195DE8E39}">
      <dgm:prSet phldr="0" custT="0"/>
      <dgm:spPr/>
      <dgm:t>
        <a:bodyPr vert="horz" wrap="square"/>
        <a:lstStyle/>
        <a:p>
          <a:pPr>
            <a:lnSpc>
              <a:spcPct val="100000"/>
            </a:lnSpc>
            <a:spcBef>
              <a:spcPct val="0"/>
            </a:spcBef>
            <a:spcAft>
              <a:spcPct val="35000"/>
            </a:spcAft>
          </a:pPr>
          <a:r>
            <a:rPr lang="en-MY" dirty="0">
              <a:latin typeface="Palatino Linotype" panose="02040502050505030304" pitchFamily="18" charset="0"/>
            </a:rPr>
            <a:t>Static </a:t>
          </a:r>
          <a:r>
            <a:rPr lang="en-MY" dirty="0" smtClean="0">
              <a:latin typeface="Palatino Linotype" panose="02040502050505030304" pitchFamily="18" charset="0"/>
            </a:rPr>
            <a:t>thrust </a:t>
          </a:r>
          <a:endParaRPr lang="en-MY" dirty="0">
            <a:latin typeface="Palatino Linotype" panose="02040502050505030304" pitchFamily="18" charset="0"/>
          </a:endParaRPr>
        </a:p>
      </dgm:t>
    </dgm:pt>
    <dgm:pt modelId="{5554456C-8023-43CD-B3DB-CB2E12DEF16C}" type="parTrans" cxnId="{783B965C-8C3B-4156-8D22-84079C70323E}">
      <dgm:prSet/>
      <dgm:spPr/>
      <dgm:t>
        <a:bodyPr/>
        <a:lstStyle/>
        <a:p>
          <a:endParaRPr lang="en-US">
            <a:latin typeface="Palatino Linotype" panose="02040502050505030304" pitchFamily="18" charset="0"/>
          </a:endParaRPr>
        </a:p>
      </dgm:t>
    </dgm:pt>
    <dgm:pt modelId="{29A80F93-CD04-4F32-9E6C-3C7968748482}" type="sibTrans" cxnId="{783B965C-8C3B-4156-8D22-84079C70323E}">
      <dgm:prSet/>
      <dgm:spPr/>
      <dgm:t>
        <a:bodyPr/>
        <a:lstStyle/>
        <a:p>
          <a:endParaRPr lang="en-US"/>
        </a:p>
      </dgm:t>
    </dgm:pt>
    <dgm:pt modelId="{EECE65BC-E49F-4F62-945C-05AFAF720B40}">
      <dgm:prSet/>
      <dgm:spPr/>
      <dgm:t>
        <a:bodyPr/>
        <a:lstStyle/>
        <a:p>
          <a:r>
            <a:rPr lang="en-MY" dirty="0" smtClean="0">
              <a:latin typeface="Palatino Linotype" panose="02040502050505030304" pitchFamily="18" charset="0"/>
            </a:rPr>
            <a:t>Dynamic thrust </a:t>
          </a:r>
          <a:endParaRPr lang="en-MY" dirty="0">
            <a:latin typeface="Palatino Linotype" panose="02040502050505030304" pitchFamily="18" charset="0"/>
          </a:endParaRPr>
        </a:p>
      </dgm:t>
    </dgm:pt>
    <dgm:pt modelId="{E6A37F4E-3633-466C-9BCE-F1CAEF504B3B}" type="parTrans" cxnId="{3442C485-4B98-45DA-B998-D9735A40D8F1}">
      <dgm:prSet/>
      <dgm:spPr/>
      <dgm:t>
        <a:bodyPr/>
        <a:lstStyle/>
        <a:p>
          <a:endParaRPr lang="en-US"/>
        </a:p>
      </dgm:t>
    </dgm:pt>
    <dgm:pt modelId="{852E5BE4-DFF5-444C-9494-24DD31581C10}" type="sibTrans" cxnId="{3442C485-4B98-45DA-B998-D9735A40D8F1}">
      <dgm:prSet/>
      <dgm:spPr/>
      <dgm:t>
        <a:bodyPr/>
        <a:lstStyle/>
        <a:p>
          <a:endParaRPr lang="en-US"/>
        </a:p>
      </dgm:t>
    </dgm:pt>
    <dgm:pt modelId="{0F89BA2F-7FB1-47A4-B6A8-9A821D15E1C1}" type="pres">
      <dgm:prSet presAssocID="{C17B9AAD-24D5-4918-8EDF-B332210074D7}" presName="hierChild1" presStyleCnt="0">
        <dgm:presLayoutVars>
          <dgm:orgChart val="1"/>
          <dgm:chPref val="1"/>
          <dgm:dir/>
          <dgm:animOne val="branch"/>
          <dgm:animLvl val="lvl"/>
          <dgm:resizeHandles/>
        </dgm:presLayoutVars>
      </dgm:prSet>
      <dgm:spPr/>
      <dgm:t>
        <a:bodyPr/>
        <a:lstStyle/>
        <a:p>
          <a:endParaRPr lang="en-US"/>
        </a:p>
      </dgm:t>
    </dgm:pt>
    <dgm:pt modelId="{43B1D5CD-F6F5-420F-9336-DAB5AE405CAB}" type="pres">
      <dgm:prSet presAssocID="{64128110-2BC2-4E83-AE3D-7442626E6916}" presName="hierRoot1" presStyleCnt="0">
        <dgm:presLayoutVars>
          <dgm:hierBranch val="init"/>
        </dgm:presLayoutVars>
      </dgm:prSet>
      <dgm:spPr/>
    </dgm:pt>
    <dgm:pt modelId="{87C865EB-D9C7-4E5F-B312-83EF73AB58D0}" type="pres">
      <dgm:prSet presAssocID="{64128110-2BC2-4E83-AE3D-7442626E6916}" presName="rootComposite1" presStyleCnt="0"/>
      <dgm:spPr/>
      <dgm:t>
        <a:bodyPr/>
        <a:lstStyle/>
        <a:p>
          <a:endParaRPr lang="en-US"/>
        </a:p>
      </dgm:t>
    </dgm:pt>
    <dgm:pt modelId="{3F87A36D-B515-4CB3-9442-512F3C54FBDD}" type="pres">
      <dgm:prSet presAssocID="{64128110-2BC2-4E83-AE3D-7442626E6916}" presName="rootText1" presStyleLbl="node0" presStyleIdx="0" presStyleCnt="1" custLinFactNeighborX="-4664" custLinFactNeighborY="-27982">
        <dgm:presLayoutVars>
          <dgm:chPref val="3"/>
        </dgm:presLayoutVars>
      </dgm:prSet>
      <dgm:spPr/>
      <dgm:t>
        <a:bodyPr/>
        <a:lstStyle/>
        <a:p>
          <a:endParaRPr lang="en-US"/>
        </a:p>
      </dgm:t>
    </dgm:pt>
    <dgm:pt modelId="{C8EA578D-1EEF-4168-811C-C3CB6C46B153}" type="pres">
      <dgm:prSet presAssocID="{64128110-2BC2-4E83-AE3D-7442626E6916}" presName="rootConnector1" presStyleLbl="node1" presStyleIdx="0" presStyleCnt="0"/>
      <dgm:spPr/>
      <dgm:t>
        <a:bodyPr/>
        <a:lstStyle/>
        <a:p>
          <a:endParaRPr lang="en-US"/>
        </a:p>
      </dgm:t>
    </dgm:pt>
    <dgm:pt modelId="{5BEABAEC-9F0C-4E39-AD8E-6628EFFC11DC}" type="pres">
      <dgm:prSet presAssocID="{64128110-2BC2-4E83-AE3D-7442626E6916}" presName="hierChild2" presStyleCnt="0"/>
      <dgm:spPr/>
    </dgm:pt>
    <dgm:pt modelId="{1F968B94-413B-42AE-BA1D-5E5D1F62B58B}" type="pres">
      <dgm:prSet presAssocID="{90F8E70F-E1C5-4691-812A-47839830C40B}" presName="Name37" presStyleLbl="parChTrans1D2" presStyleIdx="0" presStyleCnt="5"/>
      <dgm:spPr/>
      <dgm:t>
        <a:bodyPr/>
        <a:lstStyle/>
        <a:p>
          <a:endParaRPr lang="en-US"/>
        </a:p>
      </dgm:t>
    </dgm:pt>
    <dgm:pt modelId="{841E9607-AFA8-422E-867A-D0B9A43F76FB}" type="pres">
      <dgm:prSet presAssocID="{225828B5-AAC3-48E3-8DDE-6E14A1E9FCE8}" presName="hierRoot2" presStyleCnt="0">
        <dgm:presLayoutVars>
          <dgm:hierBranch val="init"/>
        </dgm:presLayoutVars>
      </dgm:prSet>
      <dgm:spPr/>
    </dgm:pt>
    <dgm:pt modelId="{7848FCCC-0559-4207-BA93-63FF4F6D75CC}" type="pres">
      <dgm:prSet presAssocID="{225828B5-AAC3-48E3-8DDE-6E14A1E9FCE8}" presName="rootComposite" presStyleCnt="0"/>
      <dgm:spPr/>
      <dgm:t>
        <a:bodyPr/>
        <a:lstStyle/>
        <a:p>
          <a:endParaRPr lang="en-US"/>
        </a:p>
      </dgm:t>
    </dgm:pt>
    <dgm:pt modelId="{2FB69221-32D0-434B-B23D-866F77A6B0EE}" type="pres">
      <dgm:prSet presAssocID="{225828B5-AAC3-48E3-8DDE-6E14A1E9FCE8}" presName="rootText" presStyleLbl="node2" presStyleIdx="0" presStyleCnt="5">
        <dgm:presLayoutVars>
          <dgm:chPref val="3"/>
        </dgm:presLayoutVars>
      </dgm:prSet>
      <dgm:spPr/>
      <dgm:t>
        <a:bodyPr/>
        <a:lstStyle/>
        <a:p>
          <a:endParaRPr lang="en-US"/>
        </a:p>
      </dgm:t>
    </dgm:pt>
    <dgm:pt modelId="{5C67B634-DB68-4653-97A5-5D62FE999B47}" type="pres">
      <dgm:prSet presAssocID="{225828B5-AAC3-48E3-8DDE-6E14A1E9FCE8}" presName="rootConnector" presStyleLbl="node2" presStyleIdx="0" presStyleCnt="5"/>
      <dgm:spPr/>
      <dgm:t>
        <a:bodyPr/>
        <a:lstStyle/>
        <a:p>
          <a:endParaRPr lang="en-US"/>
        </a:p>
      </dgm:t>
    </dgm:pt>
    <dgm:pt modelId="{A7817FA8-C290-4779-9081-B0B52FF24E56}" type="pres">
      <dgm:prSet presAssocID="{225828B5-AAC3-48E3-8DDE-6E14A1E9FCE8}" presName="hierChild4" presStyleCnt="0"/>
      <dgm:spPr/>
    </dgm:pt>
    <dgm:pt modelId="{782C31C6-F89C-4EE5-9321-5D7AEDFD4677}" type="pres">
      <dgm:prSet presAssocID="{225828B5-AAC3-48E3-8DDE-6E14A1E9FCE8}" presName="hierChild5" presStyleCnt="0"/>
      <dgm:spPr/>
    </dgm:pt>
    <dgm:pt modelId="{4336AD91-6774-4DB4-BDD0-A33B76AEE6B7}" type="pres">
      <dgm:prSet presAssocID="{56E3332C-AB51-492A-BF41-0AEAAF10CB36}" presName="Name37" presStyleLbl="parChTrans1D2" presStyleIdx="1" presStyleCnt="5"/>
      <dgm:spPr/>
      <dgm:t>
        <a:bodyPr/>
        <a:lstStyle/>
        <a:p>
          <a:endParaRPr lang="en-US"/>
        </a:p>
      </dgm:t>
    </dgm:pt>
    <dgm:pt modelId="{9DFAC067-11BC-4885-918F-10D0401D4F77}" type="pres">
      <dgm:prSet presAssocID="{37D77502-DD69-4FCD-BFD3-1B91FA3A0B41}" presName="hierRoot2" presStyleCnt="0">
        <dgm:presLayoutVars>
          <dgm:hierBranch val="init"/>
        </dgm:presLayoutVars>
      </dgm:prSet>
      <dgm:spPr/>
    </dgm:pt>
    <dgm:pt modelId="{3798E192-B322-4C1D-A304-A3A890D1C199}" type="pres">
      <dgm:prSet presAssocID="{37D77502-DD69-4FCD-BFD3-1B91FA3A0B41}" presName="rootComposite" presStyleCnt="0"/>
      <dgm:spPr/>
      <dgm:t>
        <a:bodyPr/>
        <a:lstStyle/>
        <a:p>
          <a:endParaRPr lang="en-US"/>
        </a:p>
      </dgm:t>
    </dgm:pt>
    <dgm:pt modelId="{AFBE47F0-7A8F-4C93-AF1D-8BA2F7BEC08C}" type="pres">
      <dgm:prSet presAssocID="{37D77502-DD69-4FCD-BFD3-1B91FA3A0B41}" presName="rootText" presStyleLbl="node2" presStyleIdx="1" presStyleCnt="5">
        <dgm:presLayoutVars>
          <dgm:chPref val="3"/>
        </dgm:presLayoutVars>
      </dgm:prSet>
      <dgm:spPr/>
      <dgm:t>
        <a:bodyPr/>
        <a:lstStyle/>
        <a:p>
          <a:endParaRPr lang="en-US"/>
        </a:p>
      </dgm:t>
    </dgm:pt>
    <dgm:pt modelId="{2445C7C8-45D2-4D23-B6BE-965FFAF23B88}" type="pres">
      <dgm:prSet presAssocID="{37D77502-DD69-4FCD-BFD3-1B91FA3A0B41}" presName="rootConnector" presStyleLbl="node2" presStyleIdx="1" presStyleCnt="5"/>
      <dgm:spPr/>
      <dgm:t>
        <a:bodyPr/>
        <a:lstStyle/>
        <a:p>
          <a:endParaRPr lang="en-US"/>
        </a:p>
      </dgm:t>
    </dgm:pt>
    <dgm:pt modelId="{B814C46B-2953-4DFE-86D5-6641B5D8BDFD}" type="pres">
      <dgm:prSet presAssocID="{37D77502-DD69-4FCD-BFD3-1B91FA3A0B41}" presName="hierChild4" presStyleCnt="0"/>
      <dgm:spPr/>
    </dgm:pt>
    <dgm:pt modelId="{8C5F1B03-FD37-43EA-A7E6-8885D7520042}" type="pres">
      <dgm:prSet presAssocID="{37D77502-DD69-4FCD-BFD3-1B91FA3A0B41}" presName="hierChild5" presStyleCnt="0"/>
      <dgm:spPr/>
    </dgm:pt>
    <dgm:pt modelId="{F3FBFC0D-1C10-482A-B755-432B7B102F58}" type="pres">
      <dgm:prSet presAssocID="{01FF1330-6476-4A29-B36A-956B908B4DC2}" presName="Name37" presStyleLbl="parChTrans1D2" presStyleIdx="2" presStyleCnt="5"/>
      <dgm:spPr/>
      <dgm:t>
        <a:bodyPr/>
        <a:lstStyle/>
        <a:p>
          <a:endParaRPr lang="en-US"/>
        </a:p>
      </dgm:t>
    </dgm:pt>
    <dgm:pt modelId="{55EB3F4A-D96C-45F8-A083-E0A674B482EF}" type="pres">
      <dgm:prSet presAssocID="{81EE2E0C-6A5F-4B2C-ADA9-FDFFCB8C7AC8}" presName="hierRoot2" presStyleCnt="0">
        <dgm:presLayoutVars>
          <dgm:hierBranch val="init"/>
        </dgm:presLayoutVars>
      </dgm:prSet>
      <dgm:spPr/>
    </dgm:pt>
    <dgm:pt modelId="{26427A8A-8184-401A-BA5F-B732C715EED7}" type="pres">
      <dgm:prSet presAssocID="{81EE2E0C-6A5F-4B2C-ADA9-FDFFCB8C7AC8}" presName="rootComposite" presStyleCnt="0"/>
      <dgm:spPr/>
      <dgm:t>
        <a:bodyPr/>
        <a:lstStyle/>
        <a:p>
          <a:endParaRPr lang="en-US"/>
        </a:p>
      </dgm:t>
    </dgm:pt>
    <dgm:pt modelId="{CD29CA80-3F78-4D10-B0B9-E1DB408EE544}" type="pres">
      <dgm:prSet presAssocID="{81EE2E0C-6A5F-4B2C-ADA9-FDFFCB8C7AC8}" presName="rootText" presStyleLbl="node2" presStyleIdx="2" presStyleCnt="5">
        <dgm:presLayoutVars>
          <dgm:chPref val="3"/>
        </dgm:presLayoutVars>
      </dgm:prSet>
      <dgm:spPr/>
      <dgm:t>
        <a:bodyPr/>
        <a:lstStyle/>
        <a:p>
          <a:endParaRPr lang="en-US"/>
        </a:p>
      </dgm:t>
    </dgm:pt>
    <dgm:pt modelId="{64484104-CFD4-449D-95B4-82574E1BEAC9}" type="pres">
      <dgm:prSet presAssocID="{81EE2E0C-6A5F-4B2C-ADA9-FDFFCB8C7AC8}" presName="rootConnector" presStyleLbl="node2" presStyleIdx="2" presStyleCnt="5"/>
      <dgm:spPr/>
      <dgm:t>
        <a:bodyPr/>
        <a:lstStyle/>
        <a:p>
          <a:endParaRPr lang="en-US"/>
        </a:p>
      </dgm:t>
    </dgm:pt>
    <dgm:pt modelId="{03ED9A96-D917-442C-960F-6C2655E777D9}" type="pres">
      <dgm:prSet presAssocID="{81EE2E0C-6A5F-4B2C-ADA9-FDFFCB8C7AC8}" presName="hierChild4" presStyleCnt="0"/>
      <dgm:spPr/>
    </dgm:pt>
    <dgm:pt modelId="{07BBFBE8-D4F9-47E6-AB6D-6C2BA5426163}" type="pres">
      <dgm:prSet presAssocID="{81EE2E0C-6A5F-4B2C-ADA9-FDFFCB8C7AC8}" presName="hierChild5" presStyleCnt="0"/>
      <dgm:spPr/>
    </dgm:pt>
    <dgm:pt modelId="{292F0FFC-8958-4886-BDE2-D9AD321BDC7D}" type="pres">
      <dgm:prSet presAssocID="{5554456C-8023-43CD-B3DB-CB2E12DEF16C}" presName="Name37" presStyleLbl="parChTrans1D2" presStyleIdx="3" presStyleCnt="5"/>
      <dgm:spPr/>
      <dgm:t>
        <a:bodyPr/>
        <a:lstStyle/>
        <a:p>
          <a:endParaRPr lang="en-US"/>
        </a:p>
      </dgm:t>
    </dgm:pt>
    <dgm:pt modelId="{ABE30F6C-2753-4BB4-878F-1ADAF6EEA611}" type="pres">
      <dgm:prSet presAssocID="{7BCAD851-59CD-4A07-A480-5EF195DE8E39}" presName="hierRoot2" presStyleCnt="0">
        <dgm:presLayoutVars>
          <dgm:hierBranch val="init"/>
        </dgm:presLayoutVars>
      </dgm:prSet>
      <dgm:spPr/>
    </dgm:pt>
    <dgm:pt modelId="{EB0A5AF1-F457-4322-A100-23042393689A}" type="pres">
      <dgm:prSet presAssocID="{7BCAD851-59CD-4A07-A480-5EF195DE8E39}" presName="rootComposite" presStyleCnt="0"/>
      <dgm:spPr/>
      <dgm:t>
        <a:bodyPr/>
        <a:lstStyle/>
        <a:p>
          <a:endParaRPr lang="en-US"/>
        </a:p>
      </dgm:t>
    </dgm:pt>
    <dgm:pt modelId="{9621C97B-F1B2-4F6D-9C6D-28B55E07999C}" type="pres">
      <dgm:prSet presAssocID="{7BCAD851-59CD-4A07-A480-5EF195DE8E39}" presName="rootText" presStyleLbl="node2" presStyleIdx="3" presStyleCnt="5">
        <dgm:presLayoutVars>
          <dgm:chPref val="3"/>
        </dgm:presLayoutVars>
      </dgm:prSet>
      <dgm:spPr/>
      <dgm:t>
        <a:bodyPr/>
        <a:lstStyle/>
        <a:p>
          <a:endParaRPr lang="en-US"/>
        </a:p>
      </dgm:t>
    </dgm:pt>
    <dgm:pt modelId="{50A7A186-760D-46DE-AF33-5E7D16D1483D}" type="pres">
      <dgm:prSet presAssocID="{7BCAD851-59CD-4A07-A480-5EF195DE8E39}" presName="rootConnector" presStyleLbl="node2" presStyleIdx="3" presStyleCnt="5"/>
      <dgm:spPr/>
      <dgm:t>
        <a:bodyPr/>
        <a:lstStyle/>
        <a:p>
          <a:endParaRPr lang="en-US"/>
        </a:p>
      </dgm:t>
    </dgm:pt>
    <dgm:pt modelId="{0478D7DC-FB8F-4C66-A991-DA69943C2213}" type="pres">
      <dgm:prSet presAssocID="{7BCAD851-59CD-4A07-A480-5EF195DE8E39}" presName="hierChild4" presStyleCnt="0"/>
      <dgm:spPr/>
    </dgm:pt>
    <dgm:pt modelId="{13048629-3C4C-4346-B83B-EA8B2B278444}" type="pres">
      <dgm:prSet presAssocID="{7BCAD851-59CD-4A07-A480-5EF195DE8E39}" presName="hierChild5" presStyleCnt="0"/>
      <dgm:spPr/>
    </dgm:pt>
    <dgm:pt modelId="{2FE76DAF-641E-4DEE-9DA8-FEFF27D17798}" type="pres">
      <dgm:prSet presAssocID="{E6A37F4E-3633-466C-9BCE-F1CAEF504B3B}" presName="Name37" presStyleLbl="parChTrans1D2" presStyleIdx="4" presStyleCnt="5"/>
      <dgm:spPr/>
      <dgm:t>
        <a:bodyPr/>
        <a:lstStyle/>
        <a:p>
          <a:endParaRPr lang="en-US"/>
        </a:p>
      </dgm:t>
    </dgm:pt>
    <dgm:pt modelId="{23DCC8C2-16A7-441F-BADE-DA673B845015}" type="pres">
      <dgm:prSet presAssocID="{EECE65BC-E49F-4F62-945C-05AFAF720B40}" presName="hierRoot2" presStyleCnt="0">
        <dgm:presLayoutVars>
          <dgm:hierBranch val="init"/>
        </dgm:presLayoutVars>
      </dgm:prSet>
      <dgm:spPr/>
    </dgm:pt>
    <dgm:pt modelId="{5149BA3D-8DC3-40A9-80FD-F2376D3BA431}" type="pres">
      <dgm:prSet presAssocID="{EECE65BC-E49F-4F62-945C-05AFAF720B40}" presName="rootComposite" presStyleCnt="0"/>
      <dgm:spPr/>
    </dgm:pt>
    <dgm:pt modelId="{EBAF24BB-3CE1-45CA-9921-7FC7F19D44AD}" type="pres">
      <dgm:prSet presAssocID="{EECE65BC-E49F-4F62-945C-05AFAF720B40}" presName="rootText" presStyleLbl="node2" presStyleIdx="4" presStyleCnt="5">
        <dgm:presLayoutVars>
          <dgm:chPref val="3"/>
        </dgm:presLayoutVars>
      </dgm:prSet>
      <dgm:spPr/>
      <dgm:t>
        <a:bodyPr/>
        <a:lstStyle/>
        <a:p>
          <a:endParaRPr lang="en-US"/>
        </a:p>
      </dgm:t>
    </dgm:pt>
    <dgm:pt modelId="{0144285C-BD8A-401B-BF27-EEE6353DC896}" type="pres">
      <dgm:prSet presAssocID="{EECE65BC-E49F-4F62-945C-05AFAF720B40}" presName="rootConnector" presStyleLbl="node2" presStyleIdx="4" presStyleCnt="5"/>
      <dgm:spPr/>
      <dgm:t>
        <a:bodyPr/>
        <a:lstStyle/>
        <a:p>
          <a:endParaRPr lang="en-US"/>
        </a:p>
      </dgm:t>
    </dgm:pt>
    <dgm:pt modelId="{FDC16E82-F8E9-459B-8743-4AC77EFCF0A5}" type="pres">
      <dgm:prSet presAssocID="{EECE65BC-E49F-4F62-945C-05AFAF720B40}" presName="hierChild4" presStyleCnt="0"/>
      <dgm:spPr/>
    </dgm:pt>
    <dgm:pt modelId="{1C31A56C-4926-433E-AF49-B737E0C2D04A}" type="pres">
      <dgm:prSet presAssocID="{EECE65BC-E49F-4F62-945C-05AFAF720B40}" presName="hierChild5" presStyleCnt="0"/>
      <dgm:spPr/>
    </dgm:pt>
    <dgm:pt modelId="{4AECC906-F21A-45D0-9402-FE140FA9EBA5}" type="pres">
      <dgm:prSet presAssocID="{64128110-2BC2-4E83-AE3D-7442626E6916}" presName="hierChild3" presStyleCnt="0"/>
      <dgm:spPr/>
    </dgm:pt>
  </dgm:ptLst>
  <dgm:cxnLst>
    <dgm:cxn modelId="{170B9A5C-DC7F-4C4A-92BF-2C28B1B16716}" type="presOf" srcId="{90F8E70F-E1C5-4691-812A-47839830C40B}" destId="{1F968B94-413B-42AE-BA1D-5E5D1F62B58B}" srcOrd="0" destOrd="0" presId="urn:microsoft.com/office/officeart/2005/8/layout/orgChart1#1"/>
    <dgm:cxn modelId="{4C11F6E8-04CF-43D8-A8F9-7E67DAEABC45}" srcId="{C17B9AAD-24D5-4918-8EDF-B332210074D7}" destId="{64128110-2BC2-4E83-AE3D-7442626E6916}" srcOrd="0" destOrd="0" parTransId="{7C4D8020-E6A5-42B0-ACC1-F3A6FF2AC2B4}" sibTransId="{EC14B256-0355-49D6-9784-F21A5D6A7477}"/>
    <dgm:cxn modelId="{F31656D9-EFC6-4074-B6A0-FBE2906BBA15}" type="presOf" srcId="{37D77502-DD69-4FCD-BFD3-1B91FA3A0B41}" destId="{2445C7C8-45D2-4D23-B6BE-965FFAF23B88}" srcOrd="1" destOrd="0" presId="urn:microsoft.com/office/officeart/2005/8/layout/orgChart1#1"/>
    <dgm:cxn modelId="{7742FCA6-2EC2-49D3-9E5B-0BB3BF618ED1}" type="presOf" srcId="{225828B5-AAC3-48E3-8DDE-6E14A1E9FCE8}" destId="{2FB69221-32D0-434B-B23D-866F77A6B0EE}" srcOrd="0" destOrd="0" presId="urn:microsoft.com/office/officeart/2005/8/layout/orgChart1#1"/>
    <dgm:cxn modelId="{5C5A4195-1C38-4B25-BE5A-EF9FF79A22C1}" type="presOf" srcId="{7BCAD851-59CD-4A07-A480-5EF195DE8E39}" destId="{9621C97B-F1B2-4F6D-9C6D-28B55E07999C}" srcOrd="0" destOrd="0" presId="urn:microsoft.com/office/officeart/2005/8/layout/orgChart1#1"/>
    <dgm:cxn modelId="{982A8955-A79B-4D18-8FAB-3A5CADA95D47}" type="presOf" srcId="{56E3332C-AB51-492A-BF41-0AEAAF10CB36}" destId="{4336AD91-6774-4DB4-BDD0-A33B76AEE6B7}" srcOrd="0" destOrd="0" presId="urn:microsoft.com/office/officeart/2005/8/layout/orgChart1#1"/>
    <dgm:cxn modelId="{1A9074F9-77AA-4308-949C-718FA4B7A2A7}" type="presOf" srcId="{5554456C-8023-43CD-B3DB-CB2E12DEF16C}" destId="{292F0FFC-8958-4886-BDE2-D9AD321BDC7D}" srcOrd="0" destOrd="0" presId="urn:microsoft.com/office/officeart/2005/8/layout/orgChart1#1"/>
    <dgm:cxn modelId="{4A68B2B6-9DBC-4CB2-9601-1AEA75BFE21B}" type="presOf" srcId="{01FF1330-6476-4A29-B36A-956B908B4DC2}" destId="{F3FBFC0D-1C10-482A-B755-432B7B102F58}" srcOrd="0" destOrd="0" presId="urn:microsoft.com/office/officeart/2005/8/layout/orgChart1#1"/>
    <dgm:cxn modelId="{308E63D0-EBD1-4C94-A316-8AC33AF43B5E}" type="presOf" srcId="{EECE65BC-E49F-4F62-945C-05AFAF720B40}" destId="{0144285C-BD8A-401B-BF27-EEE6353DC896}" srcOrd="1" destOrd="0" presId="urn:microsoft.com/office/officeart/2005/8/layout/orgChart1#1"/>
    <dgm:cxn modelId="{F33D2D22-4D57-45FA-857B-C5574B3963FF}" type="presOf" srcId="{EECE65BC-E49F-4F62-945C-05AFAF720B40}" destId="{EBAF24BB-3CE1-45CA-9921-7FC7F19D44AD}" srcOrd="0" destOrd="0" presId="urn:microsoft.com/office/officeart/2005/8/layout/orgChart1#1"/>
    <dgm:cxn modelId="{3442C485-4B98-45DA-B998-D9735A40D8F1}" srcId="{64128110-2BC2-4E83-AE3D-7442626E6916}" destId="{EECE65BC-E49F-4F62-945C-05AFAF720B40}" srcOrd="4" destOrd="0" parTransId="{E6A37F4E-3633-466C-9BCE-F1CAEF504B3B}" sibTransId="{852E5BE4-DFF5-444C-9494-24DD31581C10}"/>
    <dgm:cxn modelId="{60FF0665-BD1B-4442-9FA0-11C184940A95}" srcId="{64128110-2BC2-4E83-AE3D-7442626E6916}" destId="{225828B5-AAC3-48E3-8DDE-6E14A1E9FCE8}" srcOrd="0" destOrd="0" parTransId="{90F8E70F-E1C5-4691-812A-47839830C40B}" sibTransId="{6E8CAA27-4324-4304-92E5-3562A8011552}"/>
    <dgm:cxn modelId="{9A78EC9B-F5B4-44D0-8962-B429C6AB6C95}" srcId="{64128110-2BC2-4E83-AE3D-7442626E6916}" destId="{81EE2E0C-6A5F-4B2C-ADA9-FDFFCB8C7AC8}" srcOrd="2" destOrd="0" parTransId="{01FF1330-6476-4A29-B36A-956B908B4DC2}" sibTransId="{72C2C69A-BE49-48A9-B607-A2F8C3C08133}"/>
    <dgm:cxn modelId="{3236C255-B0B9-4D81-AD76-589E453B25E7}" type="presOf" srcId="{E6A37F4E-3633-466C-9BCE-F1CAEF504B3B}" destId="{2FE76DAF-641E-4DEE-9DA8-FEFF27D17798}" srcOrd="0" destOrd="0" presId="urn:microsoft.com/office/officeart/2005/8/layout/orgChart1#1"/>
    <dgm:cxn modelId="{7C279B68-129A-4183-B8DB-879C9130CB8D}" type="presOf" srcId="{64128110-2BC2-4E83-AE3D-7442626E6916}" destId="{C8EA578D-1EEF-4168-811C-C3CB6C46B153}" srcOrd="1" destOrd="0" presId="urn:microsoft.com/office/officeart/2005/8/layout/orgChart1#1"/>
    <dgm:cxn modelId="{A5753303-B3A4-402B-A50A-DF638892944B}" srcId="{64128110-2BC2-4E83-AE3D-7442626E6916}" destId="{37D77502-DD69-4FCD-BFD3-1B91FA3A0B41}" srcOrd="1" destOrd="0" parTransId="{56E3332C-AB51-492A-BF41-0AEAAF10CB36}" sibTransId="{A79A0933-F266-4AC1-9DE1-FD7E900B09C8}"/>
    <dgm:cxn modelId="{783B965C-8C3B-4156-8D22-84079C70323E}" srcId="{64128110-2BC2-4E83-AE3D-7442626E6916}" destId="{7BCAD851-59CD-4A07-A480-5EF195DE8E39}" srcOrd="3" destOrd="0" parTransId="{5554456C-8023-43CD-B3DB-CB2E12DEF16C}" sibTransId="{29A80F93-CD04-4F32-9E6C-3C7968748482}"/>
    <dgm:cxn modelId="{D6EDE25E-6099-4CFE-A7B2-22ECB5223AC1}" type="presOf" srcId="{225828B5-AAC3-48E3-8DDE-6E14A1E9FCE8}" destId="{5C67B634-DB68-4653-97A5-5D62FE999B47}" srcOrd="1" destOrd="0" presId="urn:microsoft.com/office/officeart/2005/8/layout/orgChart1#1"/>
    <dgm:cxn modelId="{6D153E97-6A94-43E7-AE1B-195B61C5C7A4}" type="presOf" srcId="{81EE2E0C-6A5F-4B2C-ADA9-FDFFCB8C7AC8}" destId="{CD29CA80-3F78-4D10-B0B9-E1DB408EE544}" srcOrd="0" destOrd="0" presId="urn:microsoft.com/office/officeart/2005/8/layout/orgChart1#1"/>
    <dgm:cxn modelId="{A54FC443-1E1F-4AD7-9FCB-35C8385FCE55}" type="presOf" srcId="{C17B9AAD-24D5-4918-8EDF-B332210074D7}" destId="{0F89BA2F-7FB1-47A4-B6A8-9A821D15E1C1}" srcOrd="0" destOrd="0" presId="urn:microsoft.com/office/officeart/2005/8/layout/orgChart1#1"/>
    <dgm:cxn modelId="{F8972AD9-DC99-4D94-B797-2A0B2520D616}" type="presOf" srcId="{64128110-2BC2-4E83-AE3D-7442626E6916}" destId="{3F87A36D-B515-4CB3-9442-512F3C54FBDD}" srcOrd="0" destOrd="0" presId="urn:microsoft.com/office/officeart/2005/8/layout/orgChart1#1"/>
    <dgm:cxn modelId="{477E27EA-EB49-42A3-9AA5-5261BD2E2CB2}" type="presOf" srcId="{7BCAD851-59CD-4A07-A480-5EF195DE8E39}" destId="{50A7A186-760D-46DE-AF33-5E7D16D1483D}" srcOrd="1" destOrd="0" presId="urn:microsoft.com/office/officeart/2005/8/layout/orgChart1#1"/>
    <dgm:cxn modelId="{F73B0768-FE7E-48BC-AE14-625149909170}" type="presOf" srcId="{37D77502-DD69-4FCD-BFD3-1B91FA3A0B41}" destId="{AFBE47F0-7A8F-4C93-AF1D-8BA2F7BEC08C}" srcOrd="0" destOrd="0" presId="urn:microsoft.com/office/officeart/2005/8/layout/orgChart1#1"/>
    <dgm:cxn modelId="{F094BCA9-2650-4D80-A63B-DDB94444D591}" type="presOf" srcId="{81EE2E0C-6A5F-4B2C-ADA9-FDFFCB8C7AC8}" destId="{64484104-CFD4-449D-95B4-82574E1BEAC9}" srcOrd="1" destOrd="0" presId="urn:microsoft.com/office/officeart/2005/8/layout/orgChart1#1"/>
    <dgm:cxn modelId="{594ABB5F-91CE-4797-BB90-0146331FA696}" type="presParOf" srcId="{0F89BA2F-7FB1-47A4-B6A8-9A821D15E1C1}" destId="{43B1D5CD-F6F5-420F-9336-DAB5AE405CAB}" srcOrd="0" destOrd="0" presId="urn:microsoft.com/office/officeart/2005/8/layout/orgChart1#1"/>
    <dgm:cxn modelId="{AF2F03A1-FD8E-4217-9205-70977E381E8C}" type="presParOf" srcId="{43B1D5CD-F6F5-420F-9336-DAB5AE405CAB}" destId="{87C865EB-D9C7-4E5F-B312-83EF73AB58D0}" srcOrd="0" destOrd="0" presId="urn:microsoft.com/office/officeart/2005/8/layout/orgChart1#1"/>
    <dgm:cxn modelId="{38FE7D09-1DA4-4993-A85C-D48E39936090}" type="presParOf" srcId="{87C865EB-D9C7-4E5F-B312-83EF73AB58D0}" destId="{3F87A36D-B515-4CB3-9442-512F3C54FBDD}" srcOrd="0" destOrd="0" presId="urn:microsoft.com/office/officeart/2005/8/layout/orgChart1#1"/>
    <dgm:cxn modelId="{465D7F10-003F-41C3-8745-FC96B74B37B5}" type="presParOf" srcId="{87C865EB-D9C7-4E5F-B312-83EF73AB58D0}" destId="{C8EA578D-1EEF-4168-811C-C3CB6C46B153}" srcOrd="1" destOrd="0" presId="urn:microsoft.com/office/officeart/2005/8/layout/orgChart1#1"/>
    <dgm:cxn modelId="{338875D0-998C-492D-AC67-7A3A5AE0D461}" type="presParOf" srcId="{43B1D5CD-F6F5-420F-9336-DAB5AE405CAB}" destId="{5BEABAEC-9F0C-4E39-AD8E-6628EFFC11DC}" srcOrd="1" destOrd="0" presId="urn:microsoft.com/office/officeart/2005/8/layout/orgChart1#1"/>
    <dgm:cxn modelId="{33F65ECB-7D60-4070-9E80-491EFA36A8EF}" type="presParOf" srcId="{5BEABAEC-9F0C-4E39-AD8E-6628EFFC11DC}" destId="{1F968B94-413B-42AE-BA1D-5E5D1F62B58B}" srcOrd="0" destOrd="0" presId="urn:microsoft.com/office/officeart/2005/8/layout/orgChart1#1"/>
    <dgm:cxn modelId="{BFE792A9-982F-4E92-A383-EF858759752C}" type="presParOf" srcId="{5BEABAEC-9F0C-4E39-AD8E-6628EFFC11DC}" destId="{841E9607-AFA8-422E-867A-D0B9A43F76FB}" srcOrd="1" destOrd="0" presId="urn:microsoft.com/office/officeart/2005/8/layout/orgChart1#1"/>
    <dgm:cxn modelId="{1F97E0D3-6348-46A4-86F6-9C9F6290CF43}" type="presParOf" srcId="{841E9607-AFA8-422E-867A-D0B9A43F76FB}" destId="{7848FCCC-0559-4207-BA93-63FF4F6D75CC}" srcOrd="0" destOrd="0" presId="urn:microsoft.com/office/officeart/2005/8/layout/orgChart1#1"/>
    <dgm:cxn modelId="{716BB257-B5A6-40EE-BB14-D91539119267}" type="presParOf" srcId="{7848FCCC-0559-4207-BA93-63FF4F6D75CC}" destId="{2FB69221-32D0-434B-B23D-866F77A6B0EE}" srcOrd="0" destOrd="0" presId="urn:microsoft.com/office/officeart/2005/8/layout/orgChart1#1"/>
    <dgm:cxn modelId="{33C66F47-6F1A-4F14-9090-9C4F967A0F62}" type="presParOf" srcId="{7848FCCC-0559-4207-BA93-63FF4F6D75CC}" destId="{5C67B634-DB68-4653-97A5-5D62FE999B47}" srcOrd="1" destOrd="0" presId="urn:microsoft.com/office/officeart/2005/8/layout/orgChart1#1"/>
    <dgm:cxn modelId="{59E8AF69-0562-47D8-9E95-7A71BE3EF901}" type="presParOf" srcId="{841E9607-AFA8-422E-867A-D0B9A43F76FB}" destId="{A7817FA8-C290-4779-9081-B0B52FF24E56}" srcOrd="1" destOrd="0" presId="urn:microsoft.com/office/officeart/2005/8/layout/orgChart1#1"/>
    <dgm:cxn modelId="{FFDB93CB-F040-4ED0-91DB-4A84F671C246}" type="presParOf" srcId="{841E9607-AFA8-422E-867A-D0B9A43F76FB}" destId="{782C31C6-F89C-4EE5-9321-5D7AEDFD4677}" srcOrd="2" destOrd="0" presId="urn:microsoft.com/office/officeart/2005/8/layout/orgChart1#1"/>
    <dgm:cxn modelId="{F695B723-EFB1-4DFB-97FB-589F1DE8F01A}" type="presParOf" srcId="{5BEABAEC-9F0C-4E39-AD8E-6628EFFC11DC}" destId="{4336AD91-6774-4DB4-BDD0-A33B76AEE6B7}" srcOrd="2" destOrd="0" presId="urn:microsoft.com/office/officeart/2005/8/layout/orgChart1#1"/>
    <dgm:cxn modelId="{71892E14-D4BB-41DE-A26F-FAAB405B789C}" type="presParOf" srcId="{5BEABAEC-9F0C-4E39-AD8E-6628EFFC11DC}" destId="{9DFAC067-11BC-4885-918F-10D0401D4F77}" srcOrd="3" destOrd="0" presId="urn:microsoft.com/office/officeart/2005/8/layout/orgChart1#1"/>
    <dgm:cxn modelId="{10B10ABF-8DD9-4C2B-B2CC-96A7ED2A38AC}" type="presParOf" srcId="{9DFAC067-11BC-4885-918F-10D0401D4F77}" destId="{3798E192-B322-4C1D-A304-A3A890D1C199}" srcOrd="0" destOrd="0" presId="urn:microsoft.com/office/officeart/2005/8/layout/orgChart1#1"/>
    <dgm:cxn modelId="{B612622D-7385-42BD-B76A-220AEDF18D9D}" type="presParOf" srcId="{3798E192-B322-4C1D-A304-A3A890D1C199}" destId="{AFBE47F0-7A8F-4C93-AF1D-8BA2F7BEC08C}" srcOrd="0" destOrd="0" presId="urn:microsoft.com/office/officeart/2005/8/layout/orgChart1#1"/>
    <dgm:cxn modelId="{88C68F77-7FB5-4468-AD6A-89AE3ACE23C8}" type="presParOf" srcId="{3798E192-B322-4C1D-A304-A3A890D1C199}" destId="{2445C7C8-45D2-4D23-B6BE-965FFAF23B88}" srcOrd="1" destOrd="0" presId="urn:microsoft.com/office/officeart/2005/8/layout/orgChart1#1"/>
    <dgm:cxn modelId="{1D62A65D-2CC1-47A4-9F30-BB384A40CA22}" type="presParOf" srcId="{9DFAC067-11BC-4885-918F-10D0401D4F77}" destId="{B814C46B-2953-4DFE-86D5-6641B5D8BDFD}" srcOrd="1" destOrd="0" presId="urn:microsoft.com/office/officeart/2005/8/layout/orgChart1#1"/>
    <dgm:cxn modelId="{20FAE17D-70B8-4394-8CA5-A69C9239DFF5}" type="presParOf" srcId="{9DFAC067-11BC-4885-918F-10D0401D4F77}" destId="{8C5F1B03-FD37-43EA-A7E6-8885D7520042}" srcOrd="2" destOrd="0" presId="urn:microsoft.com/office/officeart/2005/8/layout/orgChart1#1"/>
    <dgm:cxn modelId="{1D6235A8-FD85-49CC-8372-CB7102EEC3C7}" type="presParOf" srcId="{5BEABAEC-9F0C-4E39-AD8E-6628EFFC11DC}" destId="{F3FBFC0D-1C10-482A-B755-432B7B102F58}" srcOrd="4" destOrd="0" presId="urn:microsoft.com/office/officeart/2005/8/layout/orgChart1#1"/>
    <dgm:cxn modelId="{6BF16CA3-D68A-4D25-A5DE-84E9C6B0B989}" type="presParOf" srcId="{5BEABAEC-9F0C-4E39-AD8E-6628EFFC11DC}" destId="{55EB3F4A-D96C-45F8-A083-E0A674B482EF}" srcOrd="5" destOrd="0" presId="urn:microsoft.com/office/officeart/2005/8/layout/orgChart1#1"/>
    <dgm:cxn modelId="{FC446E27-A61E-402F-97A6-21C6B1E1B8C5}" type="presParOf" srcId="{55EB3F4A-D96C-45F8-A083-E0A674B482EF}" destId="{26427A8A-8184-401A-BA5F-B732C715EED7}" srcOrd="0" destOrd="0" presId="urn:microsoft.com/office/officeart/2005/8/layout/orgChart1#1"/>
    <dgm:cxn modelId="{965C7D6B-E6FB-4C4C-9F06-A3942225C63B}" type="presParOf" srcId="{26427A8A-8184-401A-BA5F-B732C715EED7}" destId="{CD29CA80-3F78-4D10-B0B9-E1DB408EE544}" srcOrd="0" destOrd="0" presId="urn:microsoft.com/office/officeart/2005/8/layout/orgChart1#1"/>
    <dgm:cxn modelId="{9F17B686-129F-40B7-A3A2-2F3229C53E11}" type="presParOf" srcId="{26427A8A-8184-401A-BA5F-B732C715EED7}" destId="{64484104-CFD4-449D-95B4-82574E1BEAC9}" srcOrd="1" destOrd="0" presId="urn:microsoft.com/office/officeart/2005/8/layout/orgChart1#1"/>
    <dgm:cxn modelId="{B8D4AC97-C703-4EF7-9C11-1C03DB17C997}" type="presParOf" srcId="{55EB3F4A-D96C-45F8-A083-E0A674B482EF}" destId="{03ED9A96-D917-442C-960F-6C2655E777D9}" srcOrd="1" destOrd="0" presId="urn:microsoft.com/office/officeart/2005/8/layout/orgChart1#1"/>
    <dgm:cxn modelId="{3FC85D2B-6EF7-4888-B845-FE2553DBB88E}" type="presParOf" srcId="{55EB3F4A-D96C-45F8-A083-E0A674B482EF}" destId="{07BBFBE8-D4F9-47E6-AB6D-6C2BA5426163}" srcOrd="2" destOrd="0" presId="urn:microsoft.com/office/officeart/2005/8/layout/orgChart1#1"/>
    <dgm:cxn modelId="{F85A05CA-0890-4D3E-A9BF-BF6F34B6CC72}" type="presParOf" srcId="{5BEABAEC-9F0C-4E39-AD8E-6628EFFC11DC}" destId="{292F0FFC-8958-4886-BDE2-D9AD321BDC7D}" srcOrd="6" destOrd="0" presId="urn:microsoft.com/office/officeart/2005/8/layout/orgChart1#1"/>
    <dgm:cxn modelId="{5BFA4B33-E57A-4C9A-BEE3-5F1D87317CB8}" type="presParOf" srcId="{5BEABAEC-9F0C-4E39-AD8E-6628EFFC11DC}" destId="{ABE30F6C-2753-4BB4-878F-1ADAF6EEA611}" srcOrd="7" destOrd="0" presId="urn:microsoft.com/office/officeart/2005/8/layout/orgChart1#1"/>
    <dgm:cxn modelId="{CEA7B758-950B-43B3-9886-253726F450C8}" type="presParOf" srcId="{ABE30F6C-2753-4BB4-878F-1ADAF6EEA611}" destId="{EB0A5AF1-F457-4322-A100-23042393689A}" srcOrd="0" destOrd="0" presId="urn:microsoft.com/office/officeart/2005/8/layout/orgChart1#1"/>
    <dgm:cxn modelId="{BC5FCCC3-D10C-44FB-B94B-928E3AE16F30}" type="presParOf" srcId="{EB0A5AF1-F457-4322-A100-23042393689A}" destId="{9621C97B-F1B2-4F6D-9C6D-28B55E07999C}" srcOrd="0" destOrd="0" presId="urn:microsoft.com/office/officeart/2005/8/layout/orgChart1#1"/>
    <dgm:cxn modelId="{00D9ED2D-4DFC-4A1B-A01F-E571395DE88D}" type="presParOf" srcId="{EB0A5AF1-F457-4322-A100-23042393689A}" destId="{50A7A186-760D-46DE-AF33-5E7D16D1483D}" srcOrd="1" destOrd="0" presId="urn:microsoft.com/office/officeart/2005/8/layout/orgChart1#1"/>
    <dgm:cxn modelId="{ACDDF956-1735-49E1-AAC6-82A9AF4B2F2F}" type="presParOf" srcId="{ABE30F6C-2753-4BB4-878F-1ADAF6EEA611}" destId="{0478D7DC-FB8F-4C66-A991-DA69943C2213}" srcOrd="1" destOrd="0" presId="urn:microsoft.com/office/officeart/2005/8/layout/orgChart1#1"/>
    <dgm:cxn modelId="{B4E8E960-312A-444E-A5B8-952F3BDFC67B}" type="presParOf" srcId="{ABE30F6C-2753-4BB4-878F-1ADAF6EEA611}" destId="{13048629-3C4C-4346-B83B-EA8B2B278444}" srcOrd="2" destOrd="0" presId="urn:microsoft.com/office/officeart/2005/8/layout/orgChart1#1"/>
    <dgm:cxn modelId="{02F80E2C-D82C-4354-B16B-E3D88889834F}" type="presParOf" srcId="{5BEABAEC-9F0C-4E39-AD8E-6628EFFC11DC}" destId="{2FE76DAF-641E-4DEE-9DA8-FEFF27D17798}" srcOrd="8" destOrd="0" presId="urn:microsoft.com/office/officeart/2005/8/layout/orgChart1#1"/>
    <dgm:cxn modelId="{6E0BDFE9-7569-4B4A-8DA4-37DD99A5D120}" type="presParOf" srcId="{5BEABAEC-9F0C-4E39-AD8E-6628EFFC11DC}" destId="{23DCC8C2-16A7-441F-BADE-DA673B845015}" srcOrd="9" destOrd="0" presId="urn:microsoft.com/office/officeart/2005/8/layout/orgChart1#1"/>
    <dgm:cxn modelId="{2BCA6B54-0BEC-4259-B79B-517A7BFC3F08}" type="presParOf" srcId="{23DCC8C2-16A7-441F-BADE-DA673B845015}" destId="{5149BA3D-8DC3-40A9-80FD-F2376D3BA431}" srcOrd="0" destOrd="0" presId="urn:microsoft.com/office/officeart/2005/8/layout/orgChart1#1"/>
    <dgm:cxn modelId="{EFC55452-61FF-4AF5-83F2-F6CCF09302D8}" type="presParOf" srcId="{5149BA3D-8DC3-40A9-80FD-F2376D3BA431}" destId="{EBAF24BB-3CE1-45CA-9921-7FC7F19D44AD}" srcOrd="0" destOrd="0" presId="urn:microsoft.com/office/officeart/2005/8/layout/orgChart1#1"/>
    <dgm:cxn modelId="{7C675A78-52AB-4C5C-9FE1-7F961B4269C5}" type="presParOf" srcId="{5149BA3D-8DC3-40A9-80FD-F2376D3BA431}" destId="{0144285C-BD8A-401B-BF27-EEE6353DC896}" srcOrd="1" destOrd="0" presId="urn:microsoft.com/office/officeart/2005/8/layout/orgChart1#1"/>
    <dgm:cxn modelId="{D0F024C2-28AB-4479-8E8F-F94F440948A5}" type="presParOf" srcId="{23DCC8C2-16A7-441F-BADE-DA673B845015}" destId="{FDC16E82-F8E9-459B-8743-4AC77EFCF0A5}" srcOrd="1" destOrd="0" presId="urn:microsoft.com/office/officeart/2005/8/layout/orgChart1#1"/>
    <dgm:cxn modelId="{38AFD63B-DB1B-4708-9614-2EB21B90907C}" type="presParOf" srcId="{23DCC8C2-16A7-441F-BADE-DA673B845015}" destId="{1C31A56C-4926-433E-AF49-B737E0C2D04A}" srcOrd="2" destOrd="0" presId="urn:microsoft.com/office/officeart/2005/8/layout/orgChart1#1"/>
    <dgm:cxn modelId="{7D79AD72-2E05-4115-91CB-902280B3363D}" type="presParOf" srcId="{43B1D5CD-F6F5-420F-9336-DAB5AE405CAB}" destId="{4AECC906-F21A-45D0-9402-FE140FA9EBA5}"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D1A8-EF88-4ECC-926B-FDD0483F7D13}">
      <dsp:nvSpPr>
        <dsp:cNvPr id="0" name=""/>
        <dsp:cNvSpPr/>
      </dsp:nvSpPr>
      <dsp:spPr>
        <a:xfrm>
          <a:off x="2685664" y="1683486"/>
          <a:ext cx="1493850" cy="119912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en-MY" altLang="en-US" sz="1400" b="1" kern="1200" dirty="0">
              <a:latin typeface="Palatino Linotype" panose="02040502050505030304" pitchFamily="18" charset="0"/>
            </a:rPr>
            <a:t>Basic Component </a:t>
          </a:r>
        </a:p>
      </dsp:txBody>
      <dsp:txXfrm>
        <a:off x="2904433" y="1859094"/>
        <a:ext cx="1056312" cy="847912"/>
      </dsp:txXfrm>
    </dsp:sp>
    <dsp:sp modelId="{A1C866BC-CD4B-4D09-85A6-73E56B077A70}">
      <dsp:nvSpPr>
        <dsp:cNvPr id="0" name=""/>
        <dsp:cNvSpPr/>
      </dsp:nvSpPr>
      <dsp:spPr>
        <a:xfrm rot="16200000">
          <a:off x="3305089" y="1246284"/>
          <a:ext cx="255001" cy="407703"/>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Palatino Linotype" panose="02040502050505030304" pitchFamily="18" charset="0"/>
          </a:endParaRPr>
        </a:p>
      </dsp:txBody>
      <dsp:txXfrm>
        <a:off x="3343339" y="1366075"/>
        <a:ext cx="178501" cy="244621"/>
      </dsp:txXfrm>
    </dsp:sp>
    <dsp:sp modelId="{39A42058-FFE8-4D22-8212-5FC4D4D3B437}">
      <dsp:nvSpPr>
        <dsp:cNvPr id="0" name=""/>
        <dsp:cNvSpPr/>
      </dsp:nvSpPr>
      <dsp:spPr>
        <a:xfrm>
          <a:off x="2833025" y="3223"/>
          <a:ext cx="1199128" cy="119912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en-MY" altLang="en-US" sz="1400" b="1" kern="1200" dirty="0" smtClean="0">
              <a:latin typeface="Palatino Linotype" panose="02040502050505030304" pitchFamily="18" charset="0"/>
              <a:cs typeface="+mn-lt"/>
            </a:rPr>
            <a:t>Motor</a:t>
          </a:r>
          <a:endParaRPr lang="en-MY" altLang="en-US" sz="1400" b="1" kern="1200" dirty="0">
            <a:latin typeface="Palatino Linotype" panose="02040502050505030304" pitchFamily="18" charset="0"/>
            <a:cs typeface="+mn-lt"/>
          </a:endParaRPr>
        </a:p>
      </dsp:txBody>
      <dsp:txXfrm>
        <a:off x="3008633" y="178831"/>
        <a:ext cx="847912" cy="847912"/>
      </dsp:txXfrm>
    </dsp:sp>
    <dsp:sp modelId="{2F5906E4-2DBE-4910-870A-C17260B23A38}">
      <dsp:nvSpPr>
        <dsp:cNvPr id="0" name=""/>
        <dsp:cNvSpPr/>
      </dsp:nvSpPr>
      <dsp:spPr>
        <a:xfrm rot="19800000">
          <a:off x="4097949" y="1636833"/>
          <a:ext cx="201676" cy="407703"/>
        </a:xfrm>
        <a:prstGeom prst="rightArrow">
          <a:avLst>
            <a:gd name="adj1" fmla="val 60000"/>
            <a:gd name="adj2" fmla="val 5000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Palatino Linotype" panose="02040502050505030304" pitchFamily="18" charset="0"/>
          </a:endParaRPr>
        </a:p>
      </dsp:txBody>
      <dsp:txXfrm>
        <a:off x="4102002" y="1733500"/>
        <a:ext cx="141173" cy="244621"/>
      </dsp:txXfrm>
    </dsp:sp>
    <dsp:sp modelId="{92A94663-DAD5-4549-9FA7-5B5D2EEED8A7}">
      <dsp:nvSpPr>
        <dsp:cNvPr id="0" name=""/>
        <dsp:cNvSpPr/>
      </dsp:nvSpPr>
      <dsp:spPr>
        <a:xfrm>
          <a:off x="4288175" y="843354"/>
          <a:ext cx="1199128" cy="1199128"/>
        </a:xfrm>
        <a:prstGeom prst="ellipse">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en-MY" altLang="en-US" sz="1400" b="1" kern="1200" dirty="0" smtClean="0">
              <a:latin typeface="Palatino Linotype" panose="02040502050505030304" pitchFamily="18" charset="0"/>
            </a:rPr>
            <a:t>Propeller </a:t>
          </a:r>
          <a:endParaRPr lang="en-MY" altLang="en-US" sz="1400" b="1" kern="1200" dirty="0">
            <a:latin typeface="Palatino Linotype" panose="02040502050505030304" pitchFamily="18" charset="0"/>
          </a:endParaRPr>
        </a:p>
      </dsp:txBody>
      <dsp:txXfrm>
        <a:off x="4463783" y="1018962"/>
        <a:ext cx="847912" cy="847912"/>
      </dsp:txXfrm>
    </dsp:sp>
    <dsp:sp modelId="{E3DFE4D0-72F3-4A44-A8CE-3702706CC9AC}">
      <dsp:nvSpPr>
        <dsp:cNvPr id="0" name=""/>
        <dsp:cNvSpPr/>
      </dsp:nvSpPr>
      <dsp:spPr>
        <a:xfrm rot="1800000">
          <a:off x="4069600" y="2477217"/>
          <a:ext cx="104754" cy="407703"/>
        </a:xfrm>
        <a:prstGeom prst="rightArrow">
          <a:avLst>
            <a:gd name="adj1" fmla="val 60000"/>
            <a:gd name="adj2" fmla="val 5000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Palatino Linotype" panose="02040502050505030304" pitchFamily="18" charset="0"/>
          </a:endParaRPr>
        </a:p>
      </dsp:txBody>
      <dsp:txXfrm>
        <a:off x="4071705" y="2550902"/>
        <a:ext cx="73328" cy="244621"/>
      </dsp:txXfrm>
    </dsp:sp>
    <dsp:sp modelId="{64C119BA-44DC-439C-A9CF-68D5CD42586E}">
      <dsp:nvSpPr>
        <dsp:cNvPr id="0" name=""/>
        <dsp:cNvSpPr/>
      </dsp:nvSpPr>
      <dsp:spPr>
        <a:xfrm>
          <a:off x="3993543" y="2523617"/>
          <a:ext cx="1788392" cy="1199128"/>
        </a:xfrm>
        <a:prstGeom prst="ellipse">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en-MY" altLang="en-US" sz="1400" b="1" kern="1200" dirty="0">
              <a:latin typeface="Palatino Linotype" panose="02040502050505030304" pitchFamily="18" charset="0"/>
            </a:rPr>
            <a:t>Electronic Speed Controller</a:t>
          </a:r>
        </a:p>
        <a:p>
          <a:pPr lvl="0" algn="ctr" defTabSz="622300">
            <a:lnSpc>
              <a:spcPct val="100000"/>
            </a:lnSpc>
            <a:spcBef>
              <a:spcPct val="0"/>
            </a:spcBef>
            <a:spcAft>
              <a:spcPct val="35000"/>
            </a:spcAft>
          </a:pPr>
          <a:r>
            <a:rPr lang="en-MY" altLang="en-US" sz="1400" b="1" kern="1200" dirty="0">
              <a:latin typeface="Palatino Linotype" panose="02040502050505030304" pitchFamily="18" charset="0"/>
            </a:rPr>
            <a:t>(ESC) </a:t>
          </a:r>
        </a:p>
      </dsp:txBody>
      <dsp:txXfrm>
        <a:off x="4255447" y="2699225"/>
        <a:ext cx="1264584" cy="847912"/>
      </dsp:txXfrm>
    </dsp:sp>
    <dsp:sp modelId="{33FD52C8-EF19-47EF-B940-0E133A7B1CED}">
      <dsp:nvSpPr>
        <dsp:cNvPr id="0" name=""/>
        <dsp:cNvSpPr/>
      </dsp:nvSpPr>
      <dsp:spPr>
        <a:xfrm rot="5400000">
          <a:off x="3305089" y="2912112"/>
          <a:ext cx="255001" cy="407703"/>
        </a:xfrm>
        <a:prstGeom prst="rightArrow">
          <a:avLst>
            <a:gd name="adj1" fmla="val 60000"/>
            <a:gd name="adj2" fmla="val 5000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Palatino Linotype" panose="02040502050505030304" pitchFamily="18" charset="0"/>
          </a:endParaRPr>
        </a:p>
      </dsp:txBody>
      <dsp:txXfrm>
        <a:off x="3343339" y="2955403"/>
        <a:ext cx="178501" cy="244621"/>
      </dsp:txXfrm>
    </dsp:sp>
    <dsp:sp modelId="{F56712D0-D292-48DB-AC7B-080E088E00D4}">
      <dsp:nvSpPr>
        <dsp:cNvPr id="0" name=""/>
        <dsp:cNvSpPr/>
      </dsp:nvSpPr>
      <dsp:spPr>
        <a:xfrm>
          <a:off x="2833025" y="3363748"/>
          <a:ext cx="1199128" cy="1199128"/>
        </a:xfrm>
        <a:prstGeom prst="ellipse">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en-MY" altLang="en-US" sz="1400" b="1" kern="1200">
              <a:latin typeface="Palatino Linotype" panose="02040502050505030304" pitchFamily="18" charset="0"/>
            </a:rPr>
            <a:t>Receiver </a:t>
          </a:r>
        </a:p>
      </dsp:txBody>
      <dsp:txXfrm>
        <a:off x="3008633" y="3539356"/>
        <a:ext cx="847912" cy="847912"/>
      </dsp:txXfrm>
    </dsp:sp>
    <dsp:sp modelId="{3E4A5EDF-B1DD-4E84-B766-C0D6A3CBE2A1}">
      <dsp:nvSpPr>
        <dsp:cNvPr id="0" name=""/>
        <dsp:cNvSpPr/>
      </dsp:nvSpPr>
      <dsp:spPr>
        <a:xfrm rot="9000000">
          <a:off x="2565552" y="2521563"/>
          <a:ext cx="201676" cy="407703"/>
        </a:xfrm>
        <a:prstGeom prst="rightArrow">
          <a:avLst>
            <a:gd name="adj1" fmla="val 60000"/>
            <a:gd name="adj2" fmla="val 5000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Palatino Linotype" panose="02040502050505030304" pitchFamily="18" charset="0"/>
          </a:endParaRPr>
        </a:p>
      </dsp:txBody>
      <dsp:txXfrm rot="10800000">
        <a:off x="2622002" y="2587978"/>
        <a:ext cx="141173" cy="244621"/>
      </dsp:txXfrm>
    </dsp:sp>
    <dsp:sp modelId="{3DE0F234-9274-4B35-BEA4-454919BCD880}">
      <dsp:nvSpPr>
        <dsp:cNvPr id="0" name=""/>
        <dsp:cNvSpPr/>
      </dsp:nvSpPr>
      <dsp:spPr>
        <a:xfrm>
          <a:off x="1377875" y="2523617"/>
          <a:ext cx="1199128" cy="1199128"/>
        </a:xfrm>
        <a:prstGeom prst="ellipse">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en-MY" sz="1400" b="1" kern="1200">
              <a:latin typeface="Palatino Linotype" panose="02040502050505030304" pitchFamily="18" charset="0"/>
            </a:rPr>
            <a:t>Servo </a:t>
          </a:r>
        </a:p>
      </dsp:txBody>
      <dsp:txXfrm>
        <a:off x="1553483" y="2699225"/>
        <a:ext cx="847912" cy="847912"/>
      </dsp:txXfrm>
    </dsp:sp>
    <dsp:sp modelId="{7CE88A2D-12E7-4964-97AA-B2A966EE7FB5}">
      <dsp:nvSpPr>
        <dsp:cNvPr id="0" name=""/>
        <dsp:cNvSpPr/>
      </dsp:nvSpPr>
      <dsp:spPr>
        <a:xfrm rot="12600000">
          <a:off x="2565552" y="1636833"/>
          <a:ext cx="201676" cy="407703"/>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Palatino Linotype" panose="02040502050505030304" pitchFamily="18" charset="0"/>
          </a:endParaRPr>
        </a:p>
      </dsp:txBody>
      <dsp:txXfrm rot="10800000">
        <a:off x="2622002" y="1733500"/>
        <a:ext cx="141173" cy="244621"/>
      </dsp:txXfrm>
    </dsp:sp>
    <dsp:sp modelId="{99EE3C85-A8AE-4A55-B961-2E8B00CC61AA}">
      <dsp:nvSpPr>
        <dsp:cNvPr id="0" name=""/>
        <dsp:cNvSpPr/>
      </dsp:nvSpPr>
      <dsp:spPr>
        <a:xfrm>
          <a:off x="1377875" y="843354"/>
          <a:ext cx="1199128" cy="1199128"/>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en-MY" sz="1400" b="1" kern="1200" dirty="0">
              <a:latin typeface="Palatino Linotype" panose="02040502050505030304" pitchFamily="18" charset="0"/>
            </a:rPr>
            <a:t>Battery</a:t>
          </a:r>
          <a:r>
            <a:rPr lang="en-MY" sz="2400" kern="1200" dirty="0">
              <a:latin typeface="Palatino Linotype" panose="02040502050505030304" pitchFamily="18" charset="0"/>
            </a:rPr>
            <a:t> </a:t>
          </a:r>
        </a:p>
      </dsp:txBody>
      <dsp:txXfrm>
        <a:off x="1553483" y="1018962"/>
        <a:ext cx="847912" cy="847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D1A8-EF88-4ECC-926B-FDD0483F7D13}">
      <dsp:nvSpPr>
        <dsp:cNvPr id="0" name=""/>
        <dsp:cNvSpPr/>
      </dsp:nvSpPr>
      <dsp:spPr>
        <a:xfrm>
          <a:off x="2195076" y="1302000"/>
          <a:ext cx="1346080" cy="92944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100000"/>
            </a:lnSpc>
            <a:spcBef>
              <a:spcPct val="0"/>
            </a:spcBef>
            <a:spcAft>
              <a:spcPct val="35000"/>
            </a:spcAft>
          </a:pPr>
          <a:r>
            <a:rPr lang="en-MY" altLang="en-US" sz="1000" b="1" kern="1200" dirty="0">
              <a:latin typeface="Palatino Linotype" panose="02040502050505030304" pitchFamily="18" charset="0"/>
            </a:rPr>
            <a:t>Components </a:t>
          </a:r>
        </a:p>
        <a:p>
          <a:pPr lvl="0" algn="ctr" defTabSz="444500">
            <a:lnSpc>
              <a:spcPct val="100000"/>
            </a:lnSpc>
            <a:spcBef>
              <a:spcPct val="0"/>
            </a:spcBef>
            <a:spcAft>
              <a:spcPct val="35000"/>
            </a:spcAft>
          </a:pPr>
          <a:r>
            <a:rPr lang="en-MY" altLang="en-US" sz="1000" b="1" kern="1200" dirty="0" smtClean="0">
              <a:latin typeface="Palatino Linotype" panose="02040502050505030304" pitchFamily="18" charset="0"/>
            </a:rPr>
            <a:t>(Advance) </a:t>
          </a:r>
          <a:endParaRPr lang="en-MY" altLang="en-US" sz="1000" b="1" kern="1200" dirty="0">
            <a:latin typeface="Palatino Linotype" panose="02040502050505030304" pitchFamily="18" charset="0"/>
          </a:endParaRPr>
        </a:p>
      </dsp:txBody>
      <dsp:txXfrm>
        <a:off x="2392205" y="1438113"/>
        <a:ext cx="951822" cy="657214"/>
      </dsp:txXfrm>
    </dsp:sp>
    <dsp:sp modelId="{A1C866BC-CD4B-4D09-85A6-73E56B077A70}">
      <dsp:nvSpPr>
        <dsp:cNvPr id="0" name=""/>
        <dsp:cNvSpPr/>
      </dsp:nvSpPr>
      <dsp:spPr>
        <a:xfrm rot="16200000">
          <a:off x="2769736" y="963940"/>
          <a:ext cx="196760" cy="316009"/>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Palatino Linotype" panose="02040502050505030304" pitchFamily="18" charset="0"/>
          </a:endParaRPr>
        </a:p>
      </dsp:txBody>
      <dsp:txXfrm>
        <a:off x="2799250" y="1056656"/>
        <a:ext cx="137732" cy="189605"/>
      </dsp:txXfrm>
    </dsp:sp>
    <dsp:sp modelId="{39A42058-FFE8-4D22-8212-5FC4D4D3B437}">
      <dsp:nvSpPr>
        <dsp:cNvPr id="0" name=""/>
        <dsp:cNvSpPr/>
      </dsp:nvSpPr>
      <dsp:spPr>
        <a:xfrm>
          <a:off x="2275268" y="1312"/>
          <a:ext cx="1185696" cy="92944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100000"/>
            </a:lnSpc>
            <a:spcBef>
              <a:spcPct val="0"/>
            </a:spcBef>
            <a:spcAft>
              <a:spcPct val="35000"/>
            </a:spcAft>
          </a:pPr>
          <a:endParaRPr lang="en-MY" altLang="en-US" sz="1000" kern="1200" dirty="0">
            <a:latin typeface="Palatino Linotype" panose="02040502050505030304" pitchFamily="18" charset="0"/>
          </a:endParaRPr>
        </a:p>
        <a:p>
          <a:pPr lvl="0" algn="ctr" defTabSz="444500">
            <a:lnSpc>
              <a:spcPct val="100000"/>
            </a:lnSpc>
            <a:spcBef>
              <a:spcPct val="0"/>
            </a:spcBef>
            <a:spcAft>
              <a:spcPct val="35000"/>
            </a:spcAft>
          </a:pPr>
          <a:r>
            <a:rPr lang="en-MY" altLang="en-US" sz="1000" b="1" kern="1200" dirty="0">
              <a:latin typeface="Palatino Linotype" panose="02040502050505030304" pitchFamily="18" charset="0"/>
            </a:rPr>
            <a:t>Stabilization</a:t>
          </a:r>
        </a:p>
        <a:p>
          <a:pPr lvl="0" algn="ctr" defTabSz="444500">
            <a:lnSpc>
              <a:spcPct val="100000"/>
            </a:lnSpc>
            <a:spcBef>
              <a:spcPct val="0"/>
            </a:spcBef>
            <a:spcAft>
              <a:spcPct val="35000"/>
            </a:spcAft>
          </a:pPr>
          <a:r>
            <a:rPr lang="en-MY" altLang="en-US" sz="1000" kern="1200" dirty="0">
              <a:latin typeface="Palatino Linotype" panose="02040502050505030304" pitchFamily="18" charset="0"/>
            </a:rPr>
            <a:t> </a:t>
          </a:r>
        </a:p>
      </dsp:txBody>
      <dsp:txXfrm>
        <a:off x="2448909" y="137425"/>
        <a:ext cx="838414" cy="657214"/>
      </dsp:txXfrm>
    </dsp:sp>
    <dsp:sp modelId="{2F5906E4-2DBE-4910-870A-C17260B23A38}">
      <dsp:nvSpPr>
        <dsp:cNvPr id="0" name=""/>
        <dsp:cNvSpPr/>
      </dsp:nvSpPr>
      <dsp:spPr>
        <a:xfrm rot="10800000">
          <a:off x="2048706" y="1608715"/>
          <a:ext cx="103434" cy="316009"/>
        </a:xfrm>
        <a:prstGeom prst="rightArrow">
          <a:avLst>
            <a:gd name="adj1" fmla="val 60000"/>
            <a:gd name="adj2" fmla="val 50000"/>
          </a:avLst>
        </a:prstGeom>
        <a:solidFill>
          <a:schemeClr val="accent3">
            <a:hueOff val="3750088"/>
            <a:satOff val="-5627"/>
            <a:lumOff val="-91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Palatino Linotype" panose="02040502050505030304" pitchFamily="18" charset="0"/>
          </a:endParaRPr>
        </a:p>
      </dsp:txBody>
      <dsp:txXfrm rot="10800000">
        <a:off x="2079736" y="1671917"/>
        <a:ext cx="72404" cy="189605"/>
      </dsp:txXfrm>
    </dsp:sp>
    <dsp:sp modelId="{92A94663-DAD5-4549-9FA7-5B5D2EEED8A7}">
      <dsp:nvSpPr>
        <dsp:cNvPr id="0" name=""/>
        <dsp:cNvSpPr/>
      </dsp:nvSpPr>
      <dsp:spPr>
        <a:xfrm>
          <a:off x="764402" y="1302000"/>
          <a:ext cx="1235514" cy="929440"/>
        </a:xfrm>
        <a:prstGeom prst="ellipse">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100000"/>
            </a:lnSpc>
            <a:spcBef>
              <a:spcPct val="0"/>
            </a:spcBef>
            <a:spcAft>
              <a:spcPct val="35000"/>
            </a:spcAft>
          </a:pPr>
          <a:r>
            <a:rPr lang="en-MY" altLang="en-US" sz="1000" b="1" kern="1200" dirty="0">
              <a:latin typeface="Palatino Linotype" panose="02040502050505030304" pitchFamily="18" charset="0"/>
            </a:rPr>
            <a:t>Navigation </a:t>
          </a:r>
        </a:p>
      </dsp:txBody>
      <dsp:txXfrm>
        <a:off x="945339" y="1438113"/>
        <a:ext cx="873640" cy="657214"/>
      </dsp:txXfrm>
    </dsp:sp>
    <dsp:sp modelId="{E3DFE4D0-72F3-4A44-A8CE-3702706CC9AC}">
      <dsp:nvSpPr>
        <dsp:cNvPr id="0" name=""/>
        <dsp:cNvSpPr/>
      </dsp:nvSpPr>
      <dsp:spPr>
        <a:xfrm rot="5400000">
          <a:off x="2769736" y="2253490"/>
          <a:ext cx="196760" cy="316009"/>
        </a:xfrm>
        <a:prstGeom prst="rightArrow">
          <a:avLst>
            <a:gd name="adj1" fmla="val 60000"/>
            <a:gd name="adj2" fmla="val 50000"/>
          </a:avLst>
        </a:prstGeom>
        <a:solidFill>
          <a:schemeClr val="accent3">
            <a:hueOff val="7500176"/>
            <a:satOff val="-11253"/>
            <a:lumOff val="-183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Palatino Linotype" panose="02040502050505030304" pitchFamily="18" charset="0"/>
          </a:endParaRPr>
        </a:p>
      </dsp:txBody>
      <dsp:txXfrm>
        <a:off x="2799250" y="2287178"/>
        <a:ext cx="137732" cy="189605"/>
      </dsp:txXfrm>
    </dsp:sp>
    <dsp:sp modelId="{64C119BA-44DC-439C-A9CF-68D5CD42586E}">
      <dsp:nvSpPr>
        <dsp:cNvPr id="0" name=""/>
        <dsp:cNvSpPr/>
      </dsp:nvSpPr>
      <dsp:spPr>
        <a:xfrm>
          <a:off x="2235785" y="2602687"/>
          <a:ext cx="1264661" cy="929440"/>
        </a:xfrm>
        <a:prstGeom prst="ellipse">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100000"/>
            </a:lnSpc>
            <a:spcBef>
              <a:spcPct val="0"/>
            </a:spcBef>
            <a:spcAft>
              <a:spcPct val="35000"/>
            </a:spcAft>
          </a:pPr>
          <a:r>
            <a:rPr lang="en-MY" altLang="en-US" sz="1000" b="1" kern="1200" dirty="0" smtClean="0">
              <a:latin typeface="Palatino Linotype" panose="02040502050505030304" pitchFamily="18" charset="0"/>
            </a:rPr>
            <a:t>Global Positioning System (GPS) </a:t>
          </a:r>
          <a:endParaRPr lang="en-MY" altLang="en-US" sz="1000" b="1" kern="1200" dirty="0">
            <a:latin typeface="Palatino Linotype" panose="02040502050505030304" pitchFamily="18" charset="0"/>
          </a:endParaRPr>
        </a:p>
      </dsp:txBody>
      <dsp:txXfrm>
        <a:off x="2420990" y="2738800"/>
        <a:ext cx="894251" cy="657214"/>
      </dsp:txXfrm>
    </dsp:sp>
    <dsp:sp modelId="{33FD52C8-EF19-47EF-B940-0E133A7B1CED}">
      <dsp:nvSpPr>
        <dsp:cNvPr id="0" name=""/>
        <dsp:cNvSpPr/>
      </dsp:nvSpPr>
      <dsp:spPr>
        <a:xfrm rot="52353">
          <a:off x="3583740" y="1620399"/>
          <a:ext cx="103009" cy="316009"/>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Palatino Linotype" panose="02040502050505030304" pitchFamily="18" charset="0"/>
          </a:endParaRPr>
        </a:p>
      </dsp:txBody>
      <dsp:txXfrm>
        <a:off x="3583742" y="1683366"/>
        <a:ext cx="72106" cy="189605"/>
      </dsp:txXfrm>
    </dsp:sp>
    <dsp:sp modelId="{F56712D0-D292-48DB-AC7B-080E088E00D4}">
      <dsp:nvSpPr>
        <dsp:cNvPr id="0" name=""/>
        <dsp:cNvSpPr/>
      </dsp:nvSpPr>
      <dsp:spPr>
        <a:xfrm>
          <a:off x="3735141" y="1325905"/>
          <a:ext cx="1405211" cy="929440"/>
        </a:xfrm>
        <a:prstGeom prst="ellips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100000"/>
            </a:lnSpc>
            <a:spcBef>
              <a:spcPct val="0"/>
            </a:spcBef>
            <a:spcAft>
              <a:spcPct val="35000"/>
            </a:spcAft>
          </a:pPr>
          <a:r>
            <a:rPr lang="en-MY" altLang="en-US" sz="1000" b="1" kern="1200" dirty="0" err="1" smtClean="0">
              <a:latin typeface="Palatino Linotype" panose="02040502050505030304" pitchFamily="18" charset="0"/>
            </a:rPr>
            <a:t>FPV</a:t>
          </a:r>
          <a:endParaRPr lang="en-MY" altLang="en-US" sz="1000" b="1" kern="1200" dirty="0">
            <a:latin typeface="Palatino Linotype" panose="02040502050505030304" pitchFamily="18" charset="0"/>
          </a:endParaRPr>
        </a:p>
      </dsp:txBody>
      <dsp:txXfrm>
        <a:off x="3940929" y="1462018"/>
        <a:ext cx="993635" cy="657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D1A8-EF88-4ECC-926B-FDD0483F7D13}">
      <dsp:nvSpPr>
        <dsp:cNvPr id="0" name=""/>
        <dsp:cNvSpPr/>
      </dsp:nvSpPr>
      <dsp:spPr>
        <a:xfrm>
          <a:off x="3351609" y="1996836"/>
          <a:ext cx="1424781" cy="14247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ct val="35000"/>
            </a:spcAft>
          </a:pPr>
          <a:r>
            <a:rPr lang="en-MY" altLang="en-US" sz="1800" kern="1200">
              <a:latin typeface="Palatino Linotype" panose="02040502050505030304" pitchFamily="18" charset="0"/>
            </a:rPr>
            <a:t>Battery Charging Mode </a:t>
          </a:r>
        </a:p>
      </dsp:txBody>
      <dsp:txXfrm>
        <a:off x="3560263" y="2205490"/>
        <a:ext cx="1007473" cy="1007473"/>
      </dsp:txXfrm>
    </dsp:sp>
    <dsp:sp modelId="{A1C866BC-CD4B-4D09-85A6-73E56B077A70}">
      <dsp:nvSpPr>
        <dsp:cNvPr id="0" name=""/>
        <dsp:cNvSpPr/>
      </dsp:nvSpPr>
      <dsp:spPr>
        <a:xfrm rot="16200000">
          <a:off x="3913263" y="1478747"/>
          <a:ext cx="301473" cy="48442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Palatino Linotype" panose="02040502050505030304" pitchFamily="18" charset="0"/>
          </a:endParaRPr>
        </a:p>
      </dsp:txBody>
      <dsp:txXfrm>
        <a:off x="3958484" y="1620853"/>
        <a:ext cx="211031" cy="290655"/>
      </dsp:txXfrm>
    </dsp:sp>
    <dsp:sp modelId="{39A42058-FFE8-4D22-8212-5FC4D4D3B437}">
      <dsp:nvSpPr>
        <dsp:cNvPr id="0" name=""/>
        <dsp:cNvSpPr/>
      </dsp:nvSpPr>
      <dsp:spPr>
        <a:xfrm>
          <a:off x="3351609" y="3237"/>
          <a:ext cx="1424781" cy="14247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ct val="35000"/>
            </a:spcAft>
          </a:pPr>
          <a:r>
            <a:rPr lang="en-MY" altLang="en-US" sz="1800" kern="1200" dirty="0">
              <a:latin typeface="Palatino Linotype" panose="02040502050505030304" pitchFamily="18" charset="0"/>
            </a:rPr>
            <a:t>Charge </a:t>
          </a:r>
        </a:p>
      </dsp:txBody>
      <dsp:txXfrm>
        <a:off x="3560263" y="211891"/>
        <a:ext cx="1007473" cy="1007473"/>
      </dsp:txXfrm>
    </dsp:sp>
    <dsp:sp modelId="{2F5906E4-2DBE-4910-870A-C17260B23A38}">
      <dsp:nvSpPr>
        <dsp:cNvPr id="0" name=""/>
        <dsp:cNvSpPr/>
      </dsp:nvSpPr>
      <dsp:spPr>
        <a:xfrm>
          <a:off x="4901530" y="2467014"/>
          <a:ext cx="301473" cy="484425"/>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Palatino Linotype" panose="02040502050505030304" pitchFamily="18" charset="0"/>
          </a:endParaRPr>
        </a:p>
      </dsp:txBody>
      <dsp:txXfrm>
        <a:off x="4901530" y="2563899"/>
        <a:ext cx="211031" cy="290655"/>
      </dsp:txXfrm>
    </dsp:sp>
    <dsp:sp modelId="{92A94663-DAD5-4549-9FA7-5B5D2EEED8A7}">
      <dsp:nvSpPr>
        <dsp:cNvPr id="0" name=""/>
        <dsp:cNvSpPr/>
      </dsp:nvSpPr>
      <dsp:spPr>
        <a:xfrm>
          <a:off x="5345208" y="1996836"/>
          <a:ext cx="1424781" cy="1424781"/>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ct val="35000"/>
            </a:spcAft>
          </a:pPr>
          <a:r>
            <a:rPr lang="en-MY" altLang="en-US" sz="1800" kern="1200">
              <a:latin typeface="Palatino Linotype" panose="02040502050505030304" pitchFamily="18" charset="0"/>
            </a:rPr>
            <a:t>Fast Charge </a:t>
          </a:r>
        </a:p>
      </dsp:txBody>
      <dsp:txXfrm>
        <a:off x="5553862" y="2205490"/>
        <a:ext cx="1007473" cy="1007473"/>
      </dsp:txXfrm>
    </dsp:sp>
    <dsp:sp modelId="{E3DFE4D0-72F3-4A44-A8CE-3702706CC9AC}">
      <dsp:nvSpPr>
        <dsp:cNvPr id="0" name=""/>
        <dsp:cNvSpPr/>
      </dsp:nvSpPr>
      <dsp:spPr>
        <a:xfrm rot="5400000">
          <a:off x="3913263" y="3455282"/>
          <a:ext cx="301473" cy="484425"/>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Palatino Linotype" panose="02040502050505030304" pitchFamily="18" charset="0"/>
          </a:endParaRPr>
        </a:p>
      </dsp:txBody>
      <dsp:txXfrm>
        <a:off x="3958484" y="3506946"/>
        <a:ext cx="211031" cy="290655"/>
      </dsp:txXfrm>
    </dsp:sp>
    <dsp:sp modelId="{64C119BA-44DC-439C-A9CF-68D5CD42586E}">
      <dsp:nvSpPr>
        <dsp:cNvPr id="0" name=""/>
        <dsp:cNvSpPr/>
      </dsp:nvSpPr>
      <dsp:spPr>
        <a:xfrm>
          <a:off x="3351609" y="3990436"/>
          <a:ext cx="1424781" cy="1424781"/>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ct val="35000"/>
            </a:spcAft>
          </a:pPr>
          <a:r>
            <a:rPr lang="en-MY" altLang="en-US" sz="1800" kern="1200">
              <a:latin typeface="Palatino Linotype" panose="02040502050505030304" pitchFamily="18" charset="0"/>
            </a:rPr>
            <a:t>Storage </a:t>
          </a:r>
        </a:p>
      </dsp:txBody>
      <dsp:txXfrm>
        <a:off x="3560263" y="4199090"/>
        <a:ext cx="1007473" cy="1007473"/>
      </dsp:txXfrm>
    </dsp:sp>
    <dsp:sp modelId="{33FD52C8-EF19-47EF-B940-0E133A7B1CED}">
      <dsp:nvSpPr>
        <dsp:cNvPr id="0" name=""/>
        <dsp:cNvSpPr/>
      </dsp:nvSpPr>
      <dsp:spPr>
        <a:xfrm rot="10800000">
          <a:off x="2924995" y="2467014"/>
          <a:ext cx="301473" cy="484425"/>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Palatino Linotype" panose="02040502050505030304" pitchFamily="18" charset="0"/>
          </a:endParaRPr>
        </a:p>
      </dsp:txBody>
      <dsp:txXfrm rot="10800000">
        <a:off x="3015437" y="2563899"/>
        <a:ext cx="211031" cy="290655"/>
      </dsp:txXfrm>
    </dsp:sp>
    <dsp:sp modelId="{F56712D0-D292-48DB-AC7B-080E088E00D4}">
      <dsp:nvSpPr>
        <dsp:cNvPr id="0" name=""/>
        <dsp:cNvSpPr/>
      </dsp:nvSpPr>
      <dsp:spPr>
        <a:xfrm>
          <a:off x="1358009" y="1996836"/>
          <a:ext cx="1424781" cy="1424781"/>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ct val="35000"/>
            </a:spcAft>
          </a:pPr>
          <a:r>
            <a:rPr lang="en-MY" altLang="en-US" sz="1800" kern="1200">
              <a:latin typeface="Palatino Linotype" panose="02040502050505030304" pitchFamily="18" charset="0"/>
            </a:rPr>
            <a:t>Balance </a:t>
          </a:r>
        </a:p>
      </dsp:txBody>
      <dsp:txXfrm>
        <a:off x="1566663" y="2205490"/>
        <a:ext cx="1007473" cy="10074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76D8-9BCC-482A-83FD-2B2563A97F3B}">
      <dsp:nvSpPr>
        <dsp:cNvPr id="0" name=""/>
        <dsp:cNvSpPr/>
      </dsp:nvSpPr>
      <dsp:spPr bwMode="white">
        <a:xfrm>
          <a:off x="0" y="0"/>
          <a:ext cx="8480612" cy="222830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MY" altLang="en-US" sz="2000" b="1" kern="1200">
              <a:latin typeface="Palatino Linotype" panose="02040502050505030304" pitchFamily="18" charset="0"/>
            </a:rPr>
            <a:t>Wooden</a:t>
          </a:r>
          <a:r>
            <a:rPr lang="en-MY" altLang="en-US" sz="2000" kern="1200">
              <a:latin typeface="Palatino Linotype" panose="02040502050505030304" pitchFamily="18" charset="0"/>
            </a:rPr>
            <a:t> </a:t>
          </a:r>
          <a:endParaRPr lang="en-US" sz="2000" kern="1200">
            <a:latin typeface="Palatino Linotype" panose="02040502050505030304" pitchFamily="18" charset="0"/>
          </a:endParaRPr>
        </a:p>
        <a:p>
          <a:pPr marL="228600" lvl="1" indent="-228600" algn="l" defTabSz="889000">
            <a:lnSpc>
              <a:spcPct val="100000"/>
            </a:lnSpc>
            <a:spcBef>
              <a:spcPct val="0"/>
            </a:spcBef>
            <a:spcAft>
              <a:spcPct val="15000"/>
            </a:spcAft>
            <a:buChar char="••"/>
          </a:pPr>
          <a:r>
            <a:rPr lang="en-MY" altLang="en-US" sz="2000" kern="1200" dirty="0">
              <a:latin typeface="Palatino Linotype" panose="02040502050505030304" pitchFamily="18" charset="0"/>
            </a:rPr>
            <a:t>Made up of beech wood </a:t>
          </a:r>
          <a:endParaRPr lang="en-US" sz="2000" kern="1200" dirty="0">
            <a:latin typeface="Palatino Linotype" panose="02040502050505030304" pitchFamily="18" charset="0"/>
          </a:endParaRPr>
        </a:p>
        <a:p>
          <a:pPr marL="228600" lvl="1" indent="-228600" algn="l" defTabSz="889000">
            <a:lnSpc>
              <a:spcPct val="100000"/>
            </a:lnSpc>
            <a:spcBef>
              <a:spcPct val="0"/>
            </a:spcBef>
            <a:spcAft>
              <a:spcPct val="15000"/>
            </a:spcAft>
            <a:buChar char="••"/>
          </a:pPr>
          <a:r>
            <a:rPr lang="en-MY" altLang="en-US" sz="2000" kern="1200" dirty="0">
              <a:latin typeface="Palatino Linotype" panose="02040502050505030304" pitchFamily="18" charset="0"/>
            </a:rPr>
            <a:t>Great dynamic balance and sound </a:t>
          </a:r>
        </a:p>
        <a:p>
          <a:pPr marL="228600" lvl="1" indent="-228600" algn="l" defTabSz="889000">
            <a:lnSpc>
              <a:spcPct val="100000"/>
            </a:lnSpc>
            <a:spcBef>
              <a:spcPct val="0"/>
            </a:spcBef>
            <a:spcAft>
              <a:spcPct val="15000"/>
            </a:spcAft>
            <a:buChar char="••"/>
          </a:pPr>
          <a:r>
            <a:rPr lang="en-MY" altLang="en-US" sz="2000" kern="1200" dirty="0">
              <a:latin typeface="Palatino Linotype" panose="02040502050505030304" pitchFamily="18" charset="0"/>
            </a:rPr>
            <a:t>If the aircraft crash, the wooden propeller is easily deformed </a:t>
          </a:r>
        </a:p>
      </dsp:txBody>
      <dsp:txXfrm>
        <a:off x="1918952" y="0"/>
        <a:ext cx="6561659" cy="2228305"/>
      </dsp:txXfrm>
    </dsp:sp>
    <dsp:sp modelId="{7989DEA8-880A-4177-9232-BAD5559C31F3}">
      <dsp:nvSpPr>
        <dsp:cNvPr id="0" name=""/>
        <dsp:cNvSpPr/>
      </dsp:nvSpPr>
      <dsp:spPr>
        <a:xfrm>
          <a:off x="222830" y="222830"/>
          <a:ext cx="1696122" cy="1782644"/>
        </a:xfrm>
        <a:prstGeom prst="roundRect">
          <a:avLst>
            <a:gd name="adj" fmla="val 10000"/>
          </a:avLst>
        </a:prstGeom>
        <a:blipFill>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DCA1D01-F480-40EB-AB64-AF7A3F8581C7}">
      <dsp:nvSpPr>
        <dsp:cNvPr id="0" name=""/>
        <dsp:cNvSpPr/>
      </dsp:nvSpPr>
      <dsp:spPr bwMode="white">
        <a:xfrm>
          <a:off x="0" y="2451136"/>
          <a:ext cx="8480612" cy="222830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MY" altLang="en-US" sz="2000" b="1" kern="1200" dirty="0" smtClean="0">
              <a:latin typeface="Palatino Linotype" panose="02040502050505030304" pitchFamily="18" charset="0"/>
            </a:rPr>
            <a:t>Plastic </a:t>
          </a:r>
          <a:endParaRPr lang="en-US" sz="2000" kern="1200" dirty="0">
            <a:latin typeface="Palatino Linotype" panose="02040502050505030304" pitchFamily="18" charset="0"/>
          </a:endParaRPr>
        </a:p>
        <a:p>
          <a:pPr marL="228600" lvl="1" indent="-228600" algn="l" defTabSz="889000">
            <a:lnSpc>
              <a:spcPct val="100000"/>
            </a:lnSpc>
            <a:spcBef>
              <a:spcPct val="0"/>
            </a:spcBef>
            <a:spcAft>
              <a:spcPct val="15000"/>
            </a:spcAft>
            <a:buChar char="••"/>
          </a:pPr>
          <a:r>
            <a:rPr lang="en-MY" altLang="en-US" sz="2000" kern="1200" dirty="0">
              <a:latin typeface="Palatino Linotype" panose="02040502050505030304" pitchFamily="18" charset="0"/>
            </a:rPr>
            <a:t>Cheap, light, colourful </a:t>
          </a:r>
          <a:endParaRPr lang="en-US" sz="2000" kern="1200" dirty="0">
            <a:latin typeface="Palatino Linotype" panose="02040502050505030304" pitchFamily="18" charset="0"/>
          </a:endParaRPr>
        </a:p>
        <a:p>
          <a:pPr marL="228600" lvl="1" indent="-228600" algn="l" defTabSz="889000">
            <a:lnSpc>
              <a:spcPct val="100000"/>
            </a:lnSpc>
            <a:spcBef>
              <a:spcPct val="0"/>
            </a:spcBef>
            <a:spcAft>
              <a:spcPct val="15000"/>
            </a:spcAft>
            <a:buChar char="••"/>
          </a:pPr>
          <a:r>
            <a:rPr lang="en-US" sz="2000" kern="1200" dirty="0">
              <a:latin typeface="Palatino Linotype" panose="02040502050505030304" pitchFamily="18" charset="0"/>
            </a:rPr>
            <a:t>simple structure that doesn’t yield good air-flow, and they aren’t so durable</a:t>
          </a:r>
        </a:p>
      </dsp:txBody>
      <dsp:txXfrm>
        <a:off x="1918952" y="2451136"/>
        <a:ext cx="6561659" cy="2228305"/>
      </dsp:txXfrm>
    </dsp:sp>
    <dsp:sp modelId="{B4D78B09-9A77-4367-92B2-7401010E112B}">
      <dsp:nvSpPr>
        <dsp:cNvPr id="0" name=""/>
        <dsp:cNvSpPr/>
      </dsp:nvSpPr>
      <dsp:spPr>
        <a:xfrm>
          <a:off x="222830" y="2673967"/>
          <a:ext cx="1696122" cy="1782644"/>
        </a:xfrm>
        <a:prstGeom prst="roundRect">
          <a:avLst>
            <a:gd name="adj" fmla="val 10000"/>
          </a:avLst>
        </a:prstGeom>
        <a:blipFill>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E76D8-9BCC-482A-83FD-2B2563A97F3B}">
      <dsp:nvSpPr>
        <dsp:cNvPr id="0" name=""/>
        <dsp:cNvSpPr/>
      </dsp:nvSpPr>
      <dsp:spPr bwMode="white">
        <a:xfrm>
          <a:off x="0" y="0"/>
          <a:ext cx="8576235" cy="20628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MY" altLang="en-US" sz="2000" b="1" kern="1200" dirty="0">
              <a:latin typeface="Palatino Linotype" panose="02040502050505030304" pitchFamily="18" charset="0"/>
            </a:rPr>
            <a:t>Fiberglass</a:t>
          </a:r>
          <a:r>
            <a:rPr lang="en-MY" altLang="en-US" sz="2000" kern="1200" dirty="0">
              <a:latin typeface="Palatino Linotype" panose="02040502050505030304" pitchFamily="18" charset="0"/>
            </a:rPr>
            <a:t> </a:t>
          </a:r>
          <a:endParaRPr lang="en-US" sz="2000" kern="1200" dirty="0">
            <a:latin typeface="Palatino Linotype" panose="02040502050505030304" pitchFamily="18" charset="0"/>
          </a:endParaRPr>
        </a:p>
        <a:p>
          <a:pPr marL="228600" lvl="1" indent="-228600" algn="l" defTabSz="889000">
            <a:lnSpc>
              <a:spcPct val="100000"/>
            </a:lnSpc>
            <a:spcBef>
              <a:spcPct val="0"/>
            </a:spcBef>
            <a:spcAft>
              <a:spcPct val="15000"/>
            </a:spcAft>
            <a:buChar char="••"/>
          </a:pPr>
          <a:r>
            <a:rPr lang="en-MY" altLang="en-US" sz="2000" kern="1200" dirty="0">
              <a:latin typeface="Palatino Linotype" panose="02040502050505030304" pitchFamily="18" charset="0"/>
            </a:rPr>
            <a:t>Rarely used</a:t>
          </a:r>
          <a:endParaRPr lang="en-US" sz="2000" kern="1200" dirty="0">
            <a:latin typeface="Palatino Linotype" panose="02040502050505030304" pitchFamily="18" charset="0"/>
          </a:endParaRPr>
        </a:p>
      </dsp:txBody>
      <dsp:txXfrm>
        <a:off x="1921530" y="0"/>
        <a:ext cx="6654704" cy="2062838"/>
      </dsp:txXfrm>
    </dsp:sp>
    <dsp:sp modelId="{7989DEA8-880A-4177-9232-BAD5559C31F3}">
      <dsp:nvSpPr>
        <dsp:cNvPr id="0" name=""/>
        <dsp:cNvSpPr/>
      </dsp:nvSpPr>
      <dsp:spPr>
        <a:xfrm>
          <a:off x="206283" y="206283"/>
          <a:ext cx="1715247" cy="1650270"/>
        </a:xfrm>
        <a:prstGeom prst="roundRect">
          <a:avLst>
            <a:gd name="adj" fmla="val 10000"/>
          </a:avLst>
        </a:prstGeom>
        <a:blipFill>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FDF78-8843-4CE2-AD2F-C29154219F5E}">
      <dsp:nvSpPr>
        <dsp:cNvPr id="0" name=""/>
        <dsp:cNvSpPr/>
      </dsp:nvSpPr>
      <dsp:spPr bwMode="white">
        <a:xfrm>
          <a:off x="0" y="2269122"/>
          <a:ext cx="8576235" cy="20628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n-MY" altLang="en-US" sz="2000" b="1" kern="1200" dirty="0">
              <a:latin typeface="Palatino Linotype" panose="02040502050505030304" pitchFamily="18" charset="0"/>
              <a:cs typeface="+mn-lt"/>
            </a:rPr>
            <a:t>Carbon </a:t>
          </a:r>
          <a:r>
            <a:rPr lang="en-MY" altLang="en-US" sz="2000" b="1" kern="1200" dirty="0" err="1">
              <a:latin typeface="Palatino Linotype" panose="02040502050505030304" pitchFamily="18" charset="0"/>
              <a:cs typeface="+mn-lt"/>
            </a:rPr>
            <a:t>Fiber</a:t>
          </a:r>
          <a:r>
            <a:rPr lang="en-MY" altLang="en-US" sz="2000" kern="1200" dirty="0">
              <a:latin typeface="Palatino Linotype" panose="02040502050505030304" pitchFamily="18" charset="0"/>
            </a:rPr>
            <a:t> </a:t>
          </a:r>
          <a:endParaRPr lang="en-US" sz="2000" kern="1200" dirty="0">
            <a:latin typeface="Palatino Linotype" panose="02040502050505030304" pitchFamily="18" charset="0"/>
          </a:endParaRPr>
        </a:p>
        <a:p>
          <a:pPr marL="228600" lvl="1" indent="-228600" algn="l" defTabSz="889000">
            <a:lnSpc>
              <a:spcPct val="100000"/>
            </a:lnSpc>
            <a:spcBef>
              <a:spcPct val="0"/>
            </a:spcBef>
            <a:spcAft>
              <a:spcPct val="15000"/>
            </a:spcAft>
            <a:buChar char="••"/>
          </a:pPr>
          <a:r>
            <a:rPr lang="en-MY" altLang="en-US" sz="2000" kern="1200" dirty="0">
              <a:latin typeface="Palatino Linotype" panose="02040502050505030304" pitchFamily="18" charset="0"/>
            </a:rPr>
            <a:t>G</a:t>
          </a:r>
          <a:r>
            <a:rPr lang="en-US" sz="2000" kern="1200" dirty="0" err="1">
              <a:latin typeface="Palatino Linotype" panose="02040502050505030304" pitchFamily="18" charset="0"/>
            </a:rPr>
            <a:t>ive</a:t>
          </a:r>
          <a:r>
            <a:rPr lang="en-US" sz="2000" kern="1200" dirty="0">
              <a:latin typeface="Palatino Linotype" panose="02040502050505030304" pitchFamily="18" charset="0"/>
            </a:rPr>
            <a:t> more power than any other propellers on the market</a:t>
          </a:r>
        </a:p>
        <a:p>
          <a:pPr marL="228600" lvl="1" indent="-228600" algn="l" defTabSz="889000">
            <a:lnSpc>
              <a:spcPct val="100000"/>
            </a:lnSpc>
            <a:spcBef>
              <a:spcPct val="0"/>
            </a:spcBef>
            <a:spcAft>
              <a:spcPct val="15000"/>
            </a:spcAft>
            <a:buChar char="••"/>
          </a:pPr>
          <a:r>
            <a:rPr lang="en-US" sz="2000" kern="1200">
              <a:latin typeface="Palatino Linotype" panose="02040502050505030304" pitchFamily="18" charset="0"/>
            </a:rPr>
            <a:t>light, strong, and durable</a:t>
          </a:r>
        </a:p>
        <a:p>
          <a:pPr marL="228600" lvl="1" indent="-228600" algn="l" defTabSz="889000">
            <a:lnSpc>
              <a:spcPct val="100000"/>
            </a:lnSpc>
            <a:spcBef>
              <a:spcPct val="0"/>
            </a:spcBef>
            <a:spcAft>
              <a:spcPct val="15000"/>
            </a:spcAft>
            <a:buChar char="••"/>
          </a:pPr>
          <a:r>
            <a:rPr lang="en-MY" altLang="en-US" sz="2000" kern="1200" dirty="0">
              <a:latin typeface="Palatino Linotype" panose="02040502050505030304" pitchFamily="18" charset="0"/>
            </a:rPr>
            <a:t>Two kinds of carbon fibre , composite carbon </a:t>
          </a:r>
          <a:r>
            <a:rPr lang="en-MY" altLang="en-US" sz="2000" kern="1200" dirty="0" err="1">
              <a:latin typeface="Palatino Linotype" panose="02040502050505030304" pitchFamily="18" charset="0"/>
            </a:rPr>
            <a:t>fiber</a:t>
          </a:r>
          <a:r>
            <a:rPr lang="en-MY" altLang="en-US" sz="2000" kern="1200" dirty="0">
              <a:latin typeface="Palatino Linotype" panose="02040502050505030304" pitchFamily="18" charset="0"/>
            </a:rPr>
            <a:t> technology and  composite of nylon and carbon </a:t>
          </a:r>
          <a:r>
            <a:rPr lang="en-MY" altLang="en-US" sz="2000" kern="1200" dirty="0" err="1">
              <a:latin typeface="Palatino Linotype" panose="02040502050505030304" pitchFamily="18" charset="0"/>
            </a:rPr>
            <a:t>fiber</a:t>
          </a:r>
          <a:endParaRPr lang="en-MY" altLang="en-US" sz="2000" kern="1200" dirty="0">
            <a:latin typeface="Palatino Linotype" panose="02040502050505030304" pitchFamily="18" charset="0"/>
          </a:endParaRPr>
        </a:p>
      </dsp:txBody>
      <dsp:txXfrm>
        <a:off x="1921530" y="2269122"/>
        <a:ext cx="6654704" cy="2062838"/>
      </dsp:txXfrm>
    </dsp:sp>
    <dsp:sp modelId="{B2F3D991-2F53-4E23-AD4B-FA40C43BBE09}">
      <dsp:nvSpPr>
        <dsp:cNvPr id="0" name=""/>
        <dsp:cNvSpPr/>
      </dsp:nvSpPr>
      <dsp:spPr>
        <a:xfrm>
          <a:off x="206283" y="2475406"/>
          <a:ext cx="1715247" cy="1650270"/>
        </a:xfrm>
        <a:prstGeom prst="roundRect">
          <a:avLst>
            <a:gd name="adj" fmla="val 10000"/>
          </a:avLst>
        </a:prstGeom>
        <a:blipFill>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76DAF-641E-4DEE-9DA8-FEFF27D17798}">
      <dsp:nvSpPr>
        <dsp:cNvPr id="0" name=""/>
        <dsp:cNvSpPr/>
      </dsp:nvSpPr>
      <dsp:spPr>
        <a:xfrm>
          <a:off x="3958041" y="1106386"/>
          <a:ext cx="3397196" cy="481915"/>
        </a:xfrm>
        <a:custGeom>
          <a:avLst/>
          <a:gdLst/>
          <a:ahLst/>
          <a:cxnLst/>
          <a:rect l="0" t="0" r="0" b="0"/>
          <a:pathLst>
            <a:path>
              <a:moveTo>
                <a:pt x="0" y="0"/>
              </a:moveTo>
              <a:lnTo>
                <a:pt x="0" y="337303"/>
              </a:lnTo>
              <a:lnTo>
                <a:pt x="3397196" y="337303"/>
              </a:lnTo>
              <a:lnTo>
                <a:pt x="3397196" y="481915"/>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F0FFC-8958-4886-BDE2-D9AD321BDC7D}">
      <dsp:nvSpPr>
        <dsp:cNvPr id="0" name=""/>
        <dsp:cNvSpPr/>
      </dsp:nvSpPr>
      <dsp:spPr>
        <a:xfrm>
          <a:off x="3958041" y="1106386"/>
          <a:ext cx="1730715" cy="481915"/>
        </a:xfrm>
        <a:custGeom>
          <a:avLst/>
          <a:gdLst/>
          <a:ahLst/>
          <a:cxnLst/>
          <a:rect l="0" t="0" r="0" b="0"/>
          <a:pathLst>
            <a:path>
              <a:moveTo>
                <a:pt x="0" y="0"/>
              </a:moveTo>
              <a:lnTo>
                <a:pt x="0" y="337303"/>
              </a:lnTo>
              <a:lnTo>
                <a:pt x="1730715" y="337303"/>
              </a:lnTo>
              <a:lnTo>
                <a:pt x="1730715" y="481915"/>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BFC0D-1C10-482A-B755-432B7B102F58}">
      <dsp:nvSpPr>
        <dsp:cNvPr id="0" name=""/>
        <dsp:cNvSpPr/>
      </dsp:nvSpPr>
      <dsp:spPr>
        <a:xfrm>
          <a:off x="3912321" y="1106386"/>
          <a:ext cx="91440" cy="481915"/>
        </a:xfrm>
        <a:custGeom>
          <a:avLst/>
          <a:gdLst/>
          <a:ahLst/>
          <a:cxnLst/>
          <a:rect l="0" t="0" r="0" b="0"/>
          <a:pathLst>
            <a:path>
              <a:moveTo>
                <a:pt x="45720" y="0"/>
              </a:moveTo>
              <a:lnTo>
                <a:pt x="45720" y="337303"/>
              </a:lnTo>
              <a:lnTo>
                <a:pt x="109955" y="337303"/>
              </a:lnTo>
              <a:lnTo>
                <a:pt x="109955" y="481915"/>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36AD91-6774-4DB4-BDD0-A33B76AEE6B7}">
      <dsp:nvSpPr>
        <dsp:cNvPr id="0" name=""/>
        <dsp:cNvSpPr/>
      </dsp:nvSpPr>
      <dsp:spPr>
        <a:xfrm>
          <a:off x="2355796" y="1106386"/>
          <a:ext cx="1602245" cy="481915"/>
        </a:xfrm>
        <a:custGeom>
          <a:avLst/>
          <a:gdLst/>
          <a:ahLst/>
          <a:cxnLst/>
          <a:rect l="0" t="0" r="0" b="0"/>
          <a:pathLst>
            <a:path>
              <a:moveTo>
                <a:pt x="1602245" y="0"/>
              </a:moveTo>
              <a:lnTo>
                <a:pt x="1602245" y="337303"/>
              </a:lnTo>
              <a:lnTo>
                <a:pt x="0" y="337303"/>
              </a:lnTo>
              <a:lnTo>
                <a:pt x="0" y="481915"/>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68B94-413B-42AE-BA1D-5E5D1F62B58B}">
      <dsp:nvSpPr>
        <dsp:cNvPr id="0" name=""/>
        <dsp:cNvSpPr/>
      </dsp:nvSpPr>
      <dsp:spPr>
        <a:xfrm>
          <a:off x="689315" y="1106386"/>
          <a:ext cx="3268725" cy="481915"/>
        </a:xfrm>
        <a:custGeom>
          <a:avLst/>
          <a:gdLst/>
          <a:ahLst/>
          <a:cxnLst/>
          <a:rect l="0" t="0" r="0" b="0"/>
          <a:pathLst>
            <a:path>
              <a:moveTo>
                <a:pt x="3268725" y="0"/>
              </a:moveTo>
              <a:lnTo>
                <a:pt x="3268725" y="337303"/>
              </a:lnTo>
              <a:lnTo>
                <a:pt x="0" y="337303"/>
              </a:lnTo>
              <a:lnTo>
                <a:pt x="0" y="481915"/>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87A36D-B515-4CB3-9442-512F3C54FBDD}">
      <dsp:nvSpPr>
        <dsp:cNvPr id="0" name=""/>
        <dsp:cNvSpPr/>
      </dsp:nvSpPr>
      <dsp:spPr>
        <a:xfrm>
          <a:off x="3269413" y="417758"/>
          <a:ext cx="1377256" cy="688628"/>
        </a:xfrm>
        <a:prstGeom prst="rect">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MY" altLang="en-US" sz="1400" kern="1200" dirty="0">
              <a:latin typeface="Palatino Linotype" panose="02040502050505030304" pitchFamily="18" charset="0"/>
            </a:rPr>
            <a:t>Propulsion System Selection</a:t>
          </a:r>
        </a:p>
      </dsp:txBody>
      <dsp:txXfrm>
        <a:off x="3269413" y="417758"/>
        <a:ext cx="1377256" cy="688628"/>
      </dsp:txXfrm>
    </dsp:sp>
    <dsp:sp modelId="{2FB69221-32D0-434B-B23D-866F77A6B0EE}">
      <dsp:nvSpPr>
        <dsp:cNvPr id="0" name=""/>
        <dsp:cNvSpPr/>
      </dsp:nvSpPr>
      <dsp:spPr>
        <a:xfrm>
          <a:off x="687" y="1588302"/>
          <a:ext cx="1377256" cy="688628"/>
        </a:xfrm>
        <a:prstGeom prst="rect">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MY" altLang="en-US" sz="1400" kern="1200">
              <a:latin typeface="Palatino Linotype" panose="02040502050505030304" pitchFamily="18" charset="0"/>
            </a:rPr>
            <a:t>40 -70 % thurst is Ok</a:t>
          </a:r>
        </a:p>
      </dsp:txBody>
      <dsp:txXfrm>
        <a:off x="687" y="1588302"/>
        <a:ext cx="1377256" cy="688628"/>
      </dsp:txXfrm>
    </dsp:sp>
    <dsp:sp modelId="{AFBE47F0-7A8F-4C93-AF1D-8BA2F7BEC08C}">
      <dsp:nvSpPr>
        <dsp:cNvPr id="0" name=""/>
        <dsp:cNvSpPr/>
      </dsp:nvSpPr>
      <dsp:spPr>
        <a:xfrm>
          <a:off x="1667168" y="1588302"/>
          <a:ext cx="1377256" cy="688628"/>
        </a:xfrm>
        <a:prstGeom prst="rect">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MY" altLang="en-US" sz="1400" kern="1200">
              <a:latin typeface="Palatino Linotype" panose="02040502050505030304" pitchFamily="18" charset="0"/>
            </a:rPr>
            <a:t>Start from aircraft weight </a:t>
          </a:r>
        </a:p>
      </dsp:txBody>
      <dsp:txXfrm>
        <a:off x="1667168" y="1588302"/>
        <a:ext cx="1377256" cy="688628"/>
      </dsp:txXfrm>
    </dsp:sp>
    <dsp:sp modelId="{CD29CA80-3F78-4D10-B0B9-E1DB408EE544}">
      <dsp:nvSpPr>
        <dsp:cNvPr id="0" name=""/>
        <dsp:cNvSpPr/>
      </dsp:nvSpPr>
      <dsp:spPr>
        <a:xfrm>
          <a:off x="3333648" y="1588302"/>
          <a:ext cx="1377256" cy="688628"/>
        </a:xfrm>
        <a:prstGeom prst="rect">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MY" altLang="en-US" sz="1400" kern="1200">
              <a:latin typeface="Palatino Linotype" panose="02040502050505030304" pitchFamily="18" charset="0"/>
            </a:rPr>
            <a:t>E-calc</a:t>
          </a:r>
        </a:p>
      </dsp:txBody>
      <dsp:txXfrm>
        <a:off x="3333648" y="1588302"/>
        <a:ext cx="1377256" cy="688628"/>
      </dsp:txXfrm>
    </dsp:sp>
    <dsp:sp modelId="{9621C97B-F1B2-4F6D-9C6D-28B55E07999C}">
      <dsp:nvSpPr>
        <dsp:cNvPr id="0" name=""/>
        <dsp:cNvSpPr/>
      </dsp:nvSpPr>
      <dsp:spPr>
        <a:xfrm>
          <a:off x="5000129" y="1588302"/>
          <a:ext cx="1377256" cy="688628"/>
        </a:xfrm>
        <a:prstGeom prst="rect">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MY" sz="1400" kern="1200" dirty="0">
              <a:latin typeface="Palatino Linotype" panose="02040502050505030304" pitchFamily="18" charset="0"/>
            </a:rPr>
            <a:t>Static </a:t>
          </a:r>
          <a:r>
            <a:rPr lang="en-MY" sz="1400" kern="1200" dirty="0" smtClean="0">
              <a:latin typeface="Palatino Linotype" panose="02040502050505030304" pitchFamily="18" charset="0"/>
            </a:rPr>
            <a:t>thrust </a:t>
          </a:r>
          <a:endParaRPr lang="en-MY" sz="1400" kern="1200" dirty="0">
            <a:latin typeface="Palatino Linotype" panose="02040502050505030304" pitchFamily="18" charset="0"/>
          </a:endParaRPr>
        </a:p>
      </dsp:txBody>
      <dsp:txXfrm>
        <a:off x="5000129" y="1588302"/>
        <a:ext cx="1377256" cy="688628"/>
      </dsp:txXfrm>
    </dsp:sp>
    <dsp:sp modelId="{EBAF24BB-3CE1-45CA-9921-7FC7F19D44AD}">
      <dsp:nvSpPr>
        <dsp:cNvPr id="0" name=""/>
        <dsp:cNvSpPr/>
      </dsp:nvSpPr>
      <dsp:spPr>
        <a:xfrm>
          <a:off x="6666609" y="1588302"/>
          <a:ext cx="1377256" cy="688628"/>
        </a:xfrm>
        <a:prstGeom prst="rect">
          <a:avLst/>
        </a:prstGeom>
        <a:gradFill rotWithShape="0">
          <a:gsLst>
            <a:gs pos="0">
              <a:schemeClr val="accent5">
                <a:tint val="99000"/>
                <a:hueOff val="0"/>
                <a:satOff val="0"/>
                <a:lumOff val="0"/>
                <a:alphaOff val="0"/>
                <a:shade val="51000"/>
                <a:satMod val="130000"/>
              </a:schemeClr>
            </a:gs>
            <a:gs pos="80000">
              <a:schemeClr val="accent5">
                <a:tint val="99000"/>
                <a:hueOff val="0"/>
                <a:satOff val="0"/>
                <a:lumOff val="0"/>
                <a:alphaOff val="0"/>
                <a:shade val="93000"/>
                <a:satMod val="130000"/>
              </a:schemeClr>
            </a:gs>
            <a:gs pos="100000">
              <a:schemeClr val="accent5">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MY" sz="1400" kern="1200" dirty="0" smtClean="0">
              <a:latin typeface="Palatino Linotype" panose="02040502050505030304" pitchFamily="18" charset="0"/>
            </a:rPr>
            <a:t>Dynamic thrust </a:t>
          </a:r>
          <a:endParaRPr lang="en-MY" sz="1400" kern="1200" dirty="0">
            <a:latin typeface="Palatino Linotype" panose="02040502050505030304" pitchFamily="18" charset="0"/>
          </a:endParaRPr>
        </a:p>
      </dsp:txBody>
      <dsp:txXfrm>
        <a:off x="6666609" y="1588302"/>
        <a:ext cx="1377256" cy="68862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988ACA0C-D075-43FF-822C-99A1CE56DEE2}" type="datetimeFigureOut">
              <a:rPr lang="en-US" smtClean="0"/>
              <a:t>3/2/2020</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878234C7-5EE5-482E-ACA2-1389D3E70F2B}" type="slidenum">
              <a:rPr lang="en-US" smtClean="0"/>
              <a:t>‹#›</a:t>
            </a:fld>
            <a:endParaRPr lang="en-US"/>
          </a:p>
        </p:txBody>
      </p:sp>
    </p:spTree>
    <p:extLst>
      <p:ext uri="{BB962C8B-B14F-4D97-AF65-F5344CB8AC3E}">
        <p14:creationId xmlns:p14="http://schemas.microsoft.com/office/powerpoint/2010/main" val="22782958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63A1C593-65D0-4073-BCC9-577B9352EA97}" type="datetimeFigureOut">
              <a:rPr lang="en-US" smtClean="0"/>
              <a:t>3/2/2020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31978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63A1C593-65D0-4073-BCC9-577B9352EA97}" type="datetimeFigureOut">
              <a:rPr lang="en-US" smtClean="0"/>
              <a:t>3/2/2020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78712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63A1C593-65D0-4073-BCC9-577B9352EA97}" type="datetimeFigureOut">
              <a:rPr lang="en-US" smtClean="0"/>
              <a:t>3/2/2020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08233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4" name="Date Placeholder 2">
            <a:extLst/>
          </p:cNvPr>
          <p:cNvSpPr>
            <a:spLocks noGrp="1"/>
          </p:cNvSpPr>
          <p:nvPr>
            <p:ph type="dt" sz="half" idx="10"/>
          </p:nvPr>
        </p:nvSpPr>
        <p:spPr/>
        <p:txBody>
          <a:bodyPr/>
          <a:lstStyle>
            <a:lvl1pPr>
              <a:defRPr/>
            </a:lvl1pPr>
          </a:lstStyle>
          <a:p>
            <a:pPr>
              <a:defRPr/>
            </a:pPr>
            <a:fld id="{69D399BA-8563-4860-9124-8F5E30DEAA5D}" type="datetime1">
              <a:rPr lang="en-US"/>
              <a:pPr>
                <a:defRPr/>
              </a:pPr>
              <a:t>3/2/2020</a:t>
            </a:fld>
            <a:endParaRPr lang="en-US"/>
          </a:p>
        </p:txBody>
      </p:sp>
      <p:sp>
        <p:nvSpPr>
          <p:cNvPr id="5" name="Footer Placeholder 3">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p:cNvPr>
          <p:cNvSpPr>
            <a:spLocks noGrp="1"/>
          </p:cNvSpPr>
          <p:nvPr>
            <p:ph type="sldNum" sz="quarter" idx="12"/>
          </p:nvPr>
        </p:nvSpPr>
        <p:spPr/>
        <p:txBody>
          <a:bodyPr/>
          <a:lstStyle>
            <a:lvl1pPr>
              <a:defRPr/>
            </a:lvl1pPr>
          </a:lstStyle>
          <a:p>
            <a:pPr>
              <a:defRPr/>
            </a:pPr>
            <a:fld id="{2AE8F72E-3522-4389-A71D-F0933580F742}" type="slidenum">
              <a:rPr lang="en-US"/>
              <a:pPr>
                <a:defRPr/>
              </a:pPr>
              <a:t>‹#›</a:t>
            </a:fld>
            <a:endParaRPr lang="en-US"/>
          </a:p>
        </p:txBody>
      </p:sp>
    </p:spTree>
    <p:extLst>
      <p:ext uri="{BB962C8B-B14F-4D97-AF65-F5344CB8AC3E}">
        <p14:creationId xmlns:p14="http://schemas.microsoft.com/office/powerpoint/2010/main" val="394771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63A1C593-65D0-4073-BCC9-577B9352EA97}" type="datetimeFigureOut">
              <a:rPr lang="en-US" smtClean="0"/>
              <a:t>3/2/2020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417863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63A1C593-65D0-4073-BCC9-577B9352EA97}" type="datetimeFigureOut">
              <a:rPr lang="en-US" smtClean="0"/>
              <a:t>3/2/2020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81641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fld id="{63A1C593-65D0-4073-BCC9-577B9352EA97}" type="datetimeFigureOut">
              <a:rPr lang="en-US" smtClean="0"/>
              <a:t>3/2/2020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88320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3"/>
          <p:cNvSpPr>
            <a:spLocks noGrp="1"/>
          </p:cNvSpPr>
          <p:nvPr>
            <p:ph type="dt" sz="half" idx="10"/>
          </p:nvPr>
        </p:nvSpPr>
        <p:spPr/>
        <p:txBody>
          <a:bodyPr/>
          <a:lstStyle>
            <a:lvl1pPr>
              <a:defRPr/>
            </a:lvl1pPr>
          </a:lstStyle>
          <a:p>
            <a:fld id="{63A1C593-65D0-4073-BCC9-577B9352EA97}" type="datetimeFigureOut">
              <a:rPr lang="en-US" smtClean="0"/>
              <a:t>3/2/2020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64831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fld id="{63A1C593-65D0-4073-BCC9-577B9352EA97}" type="datetimeFigureOut">
              <a:rPr lang="en-US" smtClean="0"/>
              <a:t>3/2/2020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169382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3A1C593-65D0-4073-BCC9-577B9352EA97}" type="datetimeFigureOut">
              <a:rPr lang="en-US" smtClean="0"/>
              <a:t>3/2/2020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9456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63A1C593-65D0-4073-BCC9-577B9352EA97}" type="datetimeFigureOut">
              <a:rPr lang="en-US" smtClean="0"/>
              <a:t>3/2/2020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101908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endParaRPr lang="en-MY"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63A1C593-65D0-4073-BCC9-577B9352EA97}" type="datetimeFigureOut">
              <a:rPr lang="en-US" smtClean="0"/>
              <a:t>3/2/2020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57524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MY" altLang="en-US"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MY" altLang="en-US"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63A1C593-65D0-4073-BCC9-577B9352EA97}" type="datetimeFigureOut">
              <a:rPr lang="en-US" smtClean="0"/>
              <a:t>3/2/2020</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fld id="{9B618960-8005-486C-9A75-10CB2AAC16F9}" type="slidenum">
              <a:rPr lang="en-US" smtClean="0"/>
              <a:t>‹#›</a:t>
            </a:fld>
            <a:endParaRPr lang="en-US"/>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177088" y="184150"/>
            <a:ext cx="1716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11525" y="6381754"/>
            <a:ext cx="2665413"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532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mnazri@mail.fkm.utm.my" TargetMode="External"/><Relationship Id="rId13" Type="http://schemas.openxmlformats.org/officeDocument/2006/relationships/image" Target="../media/image13.jpeg"/><Relationship Id="rId3" Type="http://schemas.openxmlformats.org/officeDocument/2006/relationships/image" Target="../media/image5.jpeg"/><Relationship Id="rId7" Type="http://schemas.openxmlformats.org/officeDocument/2006/relationships/hyperlink" Target="https://mech.utm.my/mnazri/" TargetMode="External"/><Relationship Id="rId12"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jpeg"/><Relationship Id="rId10" Type="http://schemas.openxmlformats.org/officeDocument/2006/relationships/image" Target="../media/image10.png"/><Relationship Id="rId4" Type="http://schemas.openxmlformats.org/officeDocument/2006/relationships/image" Target="../media/image6.jpeg"/><Relationship Id="rId9" Type="http://schemas.openxmlformats.org/officeDocument/2006/relationships/image" Target="../media/image9.jpe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ideo" Target="file:///C:\Users\user\Desktop\sem%205\PSM1\videos\SOLAR%20powered%20Plane%20-%20Drone%20-%20%20FPV%20-%20Build%20-%20RC%20Aircraft-1(2).mp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0.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51.jf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5" Type="http://schemas.openxmlformats.org/officeDocument/2006/relationships/image" Target="../media/image55.jfif"/><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f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4.jfif"/><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32.jpeg"/><Relationship Id="rId4" Type="http://schemas.openxmlformats.org/officeDocument/2006/relationships/diagramQuickStyle" Target="../diagrams/quickStyle3.xml"/><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00842" y="131766"/>
            <a:ext cx="2351087" cy="1241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8" name="Table 17"/>
          <p:cNvGraphicFramePr>
            <a:graphicFrameLocks noGrp="1"/>
          </p:cNvGraphicFramePr>
          <p:nvPr/>
        </p:nvGraphicFramePr>
        <p:xfrm>
          <a:off x="612776" y="876300"/>
          <a:ext cx="7894639" cy="822832"/>
        </p:xfrm>
        <a:graphic>
          <a:graphicData uri="http://schemas.openxmlformats.org/drawingml/2006/table">
            <a:tbl>
              <a:tblPr firstRow="1" bandRow="1">
                <a:tableStyleId>{5940675A-B579-460E-94D1-54222C63F5DA}</a:tableStyleId>
              </a:tblPr>
              <a:tblGrid>
                <a:gridCol w="7894639">
                  <a:extLst>
                    <a:ext uri="{9D8B030D-6E8A-4147-A177-3AD203B41FA5}">
                      <a16:colId xmlns:a16="http://schemas.microsoft.com/office/drawing/2014/main" val="20000"/>
                    </a:ext>
                  </a:extLst>
                </a:gridCol>
              </a:tblGrid>
              <a:tr h="822832">
                <a:tc>
                  <a:txBody>
                    <a:bodyPr/>
                    <a:lstStyle/>
                    <a:p>
                      <a:pPr algn="ctr"/>
                      <a:r>
                        <a:rPr lang="en-US" sz="2400" b="1" dirty="0" smtClean="0"/>
                        <a:t>Unmanned Aerial System, UAS </a:t>
                      </a:r>
                    </a:p>
                    <a:p>
                      <a:pPr algn="ctr"/>
                      <a:r>
                        <a:rPr lang="en-US" sz="2400" b="1" dirty="0" smtClean="0"/>
                        <a:t>&amp; Nature Inspired Flight Technologies</a:t>
                      </a:r>
                    </a:p>
                  </a:txBody>
                  <a:tcPr marL="91436" marR="91436" marT="45656" marB="4565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843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3489" y="1674815"/>
            <a:ext cx="2208212" cy="132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0441" y="1674815"/>
            <a:ext cx="1990725" cy="132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AutoShape 2" descr="blob:https://web.whatsapp.com/6291fc6b-5aa4-446a-a825-d4f11137248e"/>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8440" name="url.jpg"/>
          <p:cNvPicPr>
            <a:picLocks noChangeAspect="1"/>
          </p:cNvPicPr>
          <p:nvPr/>
        </p:nvPicPr>
        <p:blipFill>
          <a:blip r:embed="rId4" cstate="print">
            <a:extLst>
              <a:ext uri="{28A0092B-C50C-407E-A947-70E740481C1C}">
                <a14:useLocalDpi xmlns:a14="http://schemas.microsoft.com/office/drawing/2010/main" val="0"/>
              </a:ext>
            </a:extLst>
          </a:blip>
          <a:srcRect t="5000" b="5000"/>
          <a:stretch>
            <a:fillRect/>
          </a:stretch>
        </p:blipFill>
        <p:spPr bwMode="auto">
          <a:xfrm>
            <a:off x="5673728" y="1665291"/>
            <a:ext cx="23288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23"/>
          <p:cNvSpPr>
            <a:spLocks noChangeArrowheads="1"/>
          </p:cNvSpPr>
          <p:nvPr/>
        </p:nvSpPr>
        <p:spPr bwMode="auto">
          <a:xfrm>
            <a:off x="673101" y="4233864"/>
            <a:ext cx="80645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700" i="1"/>
              <a:t>UAS flight test &amp; performance analysis, wing tunnel testing, wind-driven ventilator </a:t>
            </a:r>
          </a:p>
          <a:p>
            <a:pPr algn="ctr"/>
            <a:r>
              <a:rPr lang="en-US" altLang="en-US" sz="1700" i="1"/>
              <a:t>unsteady flight &amp; perturbation, aerodynamics of insect flight &amp; kinematics </a:t>
            </a:r>
          </a:p>
        </p:txBody>
      </p:sp>
      <p:pic>
        <p:nvPicPr>
          <p:cNvPr id="18442"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163" y="3136900"/>
            <a:ext cx="15986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0251" y="187327"/>
            <a:ext cx="4508500" cy="63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2097091" y="5235577"/>
            <a:ext cx="6053137" cy="746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a:solidFill>
                <a:srgbClr val="A50021"/>
              </a:solidFill>
            </a:endParaRPr>
          </a:p>
          <a:p>
            <a:pPr algn="ctr">
              <a:defRPr/>
            </a:pPr>
            <a:r>
              <a:rPr lang="en-US" sz="1600" b="1" dirty="0">
                <a:solidFill>
                  <a:srgbClr val="A50021"/>
                </a:solidFill>
              </a:rPr>
              <a:t>                                     Ir. Dr.-Ing. M. Nazri M. Nasir </a:t>
            </a:r>
            <a:r>
              <a:rPr lang="en-US" sz="1600" i="1" dirty="0">
                <a:solidFill>
                  <a:srgbClr val="A50021"/>
                </a:solidFill>
              </a:rPr>
              <a:t>PEng, CEng MIMechE </a:t>
            </a:r>
          </a:p>
          <a:p>
            <a:pPr algn="ctr">
              <a:defRPr/>
            </a:pPr>
            <a:r>
              <a:rPr lang="en-US" sz="1200" i="1" dirty="0">
                <a:solidFill>
                  <a:srgbClr val="A50021"/>
                </a:solidFill>
              </a:rPr>
              <a:t>	        	Uni. of Manchester (BSc), TU Delft (Master), TU Darmstadt (PhD)</a:t>
            </a:r>
          </a:p>
          <a:p>
            <a:pPr algn="ctr">
              <a:defRPr/>
            </a:pPr>
            <a:r>
              <a:rPr lang="en-US" sz="1200" dirty="0">
                <a:solidFill>
                  <a:schemeClr val="tx1"/>
                </a:solidFill>
              </a:rPr>
              <a:t>     </a:t>
            </a:r>
            <a:endParaRPr lang="en-US" sz="1200" i="1" dirty="0">
              <a:solidFill>
                <a:schemeClr val="tx1"/>
              </a:solidFill>
            </a:endParaRPr>
          </a:p>
          <a:p>
            <a:pPr>
              <a:defRPr/>
            </a:pPr>
            <a:r>
              <a:rPr lang="en-US" sz="1400" i="1" dirty="0">
                <a:solidFill>
                  <a:srgbClr val="A50021"/>
                </a:solidFill>
              </a:rPr>
              <a:t>			            </a:t>
            </a:r>
            <a:r>
              <a:rPr lang="en-US" sz="1400" i="1" dirty="0">
                <a:solidFill>
                  <a:srgbClr val="A50021"/>
                </a:solidFill>
                <a:hlinkClick r:id="rId7"/>
              </a:rPr>
              <a:t>https://people.utm.my/mnazri/</a:t>
            </a:r>
            <a:endParaRPr lang="en-US" sz="1400" i="1" dirty="0">
              <a:solidFill>
                <a:srgbClr val="A50021"/>
              </a:solidFill>
            </a:endParaRPr>
          </a:p>
          <a:p>
            <a:pPr>
              <a:defRPr/>
            </a:pPr>
            <a:r>
              <a:rPr lang="en-US" sz="1400" i="1" dirty="0">
                <a:solidFill>
                  <a:srgbClr val="A50021"/>
                </a:solidFill>
              </a:rPr>
              <a:t>			            </a:t>
            </a:r>
            <a:r>
              <a:rPr lang="en-US" sz="1400" i="1" dirty="0">
                <a:solidFill>
                  <a:srgbClr val="A50021"/>
                </a:solidFill>
                <a:hlinkClick r:id="rId8"/>
              </a:rPr>
              <a:t>mnazri@mail.fkm.utm.my</a:t>
            </a:r>
            <a:r>
              <a:rPr lang="en-US" sz="1400" i="1" dirty="0">
                <a:solidFill>
                  <a:srgbClr val="A50021"/>
                </a:solidFill>
              </a:rPr>
              <a:t> </a:t>
            </a:r>
          </a:p>
          <a:p>
            <a:pPr>
              <a:defRPr/>
            </a:pPr>
            <a:r>
              <a:rPr lang="en-US" sz="1400" i="1" dirty="0">
                <a:solidFill>
                  <a:srgbClr val="A50021"/>
                </a:solidFill>
              </a:rPr>
              <a:t>			           011-10845041</a:t>
            </a:r>
          </a:p>
          <a:p>
            <a:pPr algn="ctr">
              <a:defRPr/>
            </a:pPr>
            <a:endParaRPr lang="en-US" sz="1400" i="1" dirty="0">
              <a:solidFill>
                <a:srgbClr val="A50021"/>
              </a:solidFill>
            </a:endParaRPr>
          </a:p>
        </p:txBody>
      </p:sp>
      <p:pic>
        <p:nvPicPr>
          <p:cNvPr id="18445" name="Picture 3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29201" y="5629275"/>
            <a:ext cx="1793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3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29202" y="5849938"/>
            <a:ext cx="1825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3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43489" y="6099178"/>
            <a:ext cx="150812"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4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381129" y="4937126"/>
            <a:ext cx="211931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AutoShape 2" descr="Image result for natural ventilator"/>
          <p:cNvSpPr>
            <a:spLocks noChangeAspect="1" noChangeArrowheads="1"/>
          </p:cNvSpPr>
          <p:nvPr/>
        </p:nvSpPr>
        <p:spPr bwMode="auto">
          <a:xfrm>
            <a:off x="460375" y="1603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8450" name="Picture 4"/>
          <p:cNvPicPr>
            <a:picLocks noChangeAspect="1"/>
          </p:cNvPicPr>
          <p:nvPr/>
        </p:nvPicPr>
        <p:blipFill>
          <a:blip r:embed="rId13">
            <a:extLst>
              <a:ext uri="{28A0092B-C50C-407E-A947-70E740481C1C}">
                <a14:useLocalDpi xmlns:a14="http://schemas.microsoft.com/office/drawing/2010/main" val="0"/>
              </a:ext>
            </a:extLst>
          </a:blip>
          <a:srcRect t="21053"/>
          <a:stretch>
            <a:fillRect/>
          </a:stretch>
        </p:blipFill>
        <p:spPr bwMode="auto">
          <a:xfrm>
            <a:off x="7105653" y="3136903"/>
            <a:ext cx="15795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5"/>
          <p:cNvPicPr>
            <a:picLocks noChangeAspect="1"/>
          </p:cNvPicPr>
          <p:nvPr/>
        </p:nvPicPr>
        <p:blipFill>
          <a:blip r:embed="rId14">
            <a:extLst>
              <a:ext uri="{28A0092B-C50C-407E-A947-70E740481C1C}">
                <a14:useLocalDpi xmlns:a14="http://schemas.microsoft.com/office/drawing/2010/main" val="0"/>
              </a:ext>
            </a:extLst>
          </a:blip>
          <a:srcRect l="-250" t="20428" r="250" b="8075"/>
          <a:stretch>
            <a:fillRect/>
          </a:stretch>
        </p:blipFill>
        <p:spPr bwMode="auto">
          <a:xfrm>
            <a:off x="2192339" y="3124201"/>
            <a:ext cx="4730751"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609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altLang="en-US" b="1" dirty="0">
                <a:latin typeface="Palatino Linotype" panose="02040502050505030304" pitchFamily="18" charset="0"/>
              </a:rPr>
              <a:t>Component - Motor </a:t>
            </a:r>
          </a:p>
        </p:txBody>
      </p:sp>
      <p:sp>
        <p:nvSpPr>
          <p:cNvPr id="3" name="Content Placeholder 2"/>
          <p:cNvSpPr>
            <a:spLocks noGrp="1"/>
          </p:cNvSpPr>
          <p:nvPr>
            <p:ph sz="half" idx="1"/>
          </p:nvPr>
        </p:nvSpPr>
        <p:spPr>
          <a:xfrm>
            <a:off x="457200" y="1576039"/>
            <a:ext cx="4963160" cy="4632325"/>
          </a:xfrm>
        </p:spPr>
        <p:txBody>
          <a:bodyPr>
            <a:normAutofit fontScale="62500" lnSpcReduction="20000"/>
          </a:bodyPr>
          <a:lstStyle/>
          <a:p>
            <a:pPr marL="0" indent="0" algn="just">
              <a:lnSpc>
                <a:spcPct val="110000"/>
              </a:lnSpc>
              <a:buNone/>
            </a:pPr>
            <a:r>
              <a:rPr lang="en-MY" altLang="en-US" sz="2000" b="1" dirty="0">
                <a:latin typeface="Palatino Linotype" panose="02040502050505030304" pitchFamily="18" charset="0"/>
              </a:rPr>
              <a:t>Brushless motor </a:t>
            </a:r>
            <a:endParaRPr lang="en-MY" altLang="en-US" sz="2000" dirty="0" smtClean="0">
              <a:latin typeface="Palatino Linotype" panose="02040502050505030304" pitchFamily="18" charset="0"/>
            </a:endParaRPr>
          </a:p>
          <a:p>
            <a:endParaRPr lang="en-US" dirty="0"/>
          </a:p>
          <a:p>
            <a:r>
              <a:rPr lang="en-US" sz="2900" dirty="0" smtClean="0">
                <a:latin typeface="Palatino Linotype" panose="02040502050505030304" pitchFamily="18" charset="0"/>
              </a:rPr>
              <a:t>A </a:t>
            </a:r>
            <a:r>
              <a:rPr lang="en-US" sz="2900" dirty="0">
                <a:latin typeface="Palatino Linotype" panose="02040502050505030304" pitchFamily="18" charset="0"/>
              </a:rPr>
              <a:t>motor with a lower kV will not be as fast, but will accelerate faster/high torque. </a:t>
            </a:r>
          </a:p>
          <a:p>
            <a:r>
              <a:rPr lang="en-US" sz="2900" dirty="0" smtClean="0">
                <a:latin typeface="Palatino Linotype" panose="02040502050505030304" pitchFamily="18" charset="0"/>
              </a:rPr>
              <a:t>Watts </a:t>
            </a:r>
            <a:r>
              <a:rPr lang="en-US" sz="2900" dirty="0">
                <a:latin typeface="Palatino Linotype" panose="02040502050505030304" pitchFamily="18" charset="0"/>
              </a:rPr>
              <a:t>- are the power rating or the horsepower equivalent of your brushless RC Motor. The math here is Amps x Volts = Watts. Example 180 watt </a:t>
            </a:r>
          </a:p>
          <a:p>
            <a:pPr algn="just">
              <a:lnSpc>
                <a:spcPct val="110000"/>
              </a:lnSpc>
            </a:pPr>
            <a:r>
              <a:rPr lang="en-MY" altLang="en-US" sz="2900" dirty="0" smtClean="0">
                <a:latin typeface="Palatino Linotype" panose="02040502050505030304" pitchFamily="18" charset="0"/>
              </a:rPr>
              <a:t>synchronous </a:t>
            </a:r>
            <a:r>
              <a:rPr lang="en-MY" altLang="en-US" sz="2900" dirty="0">
                <a:latin typeface="Palatino Linotype" panose="02040502050505030304" pitchFamily="18" charset="0"/>
              </a:rPr>
              <a:t>motors powered by DC electricity via an inverter or switching power supply which produces an AC electric current to drive each phase of the motor via a closed loop controller. </a:t>
            </a:r>
          </a:p>
          <a:p>
            <a:pPr algn="just">
              <a:lnSpc>
                <a:spcPct val="110000"/>
              </a:lnSpc>
            </a:pPr>
            <a:r>
              <a:rPr lang="en-MY" altLang="en-US" sz="2900" dirty="0">
                <a:latin typeface="Palatino Linotype" panose="02040502050505030304" pitchFamily="18" charset="0"/>
              </a:rPr>
              <a:t>Consists of two main part : </a:t>
            </a:r>
          </a:p>
          <a:p>
            <a:pPr lvl="1" algn="just">
              <a:lnSpc>
                <a:spcPct val="110000"/>
              </a:lnSpc>
            </a:pPr>
            <a:r>
              <a:rPr lang="en-MY" altLang="en-US" sz="2900" dirty="0" smtClean="0">
                <a:latin typeface="Palatino Linotype" panose="02040502050505030304" pitchFamily="18" charset="0"/>
              </a:rPr>
              <a:t>Stator-consist </a:t>
            </a:r>
            <a:r>
              <a:rPr lang="en-MY" altLang="en-US" sz="2900" dirty="0">
                <a:latin typeface="Palatino Linotype" panose="02040502050505030304" pitchFamily="18" charset="0"/>
              </a:rPr>
              <a:t>of coils </a:t>
            </a:r>
          </a:p>
          <a:p>
            <a:pPr lvl="1" algn="just">
              <a:lnSpc>
                <a:spcPct val="110000"/>
              </a:lnSpc>
            </a:pPr>
            <a:r>
              <a:rPr lang="en-MY" altLang="en-US" sz="2900" dirty="0" smtClean="0">
                <a:latin typeface="Palatino Linotype" panose="02040502050505030304" pitchFamily="18" charset="0"/>
              </a:rPr>
              <a:t>Rotor-permanent </a:t>
            </a:r>
            <a:r>
              <a:rPr lang="en-MY" altLang="en-US" sz="2900" dirty="0">
                <a:latin typeface="Palatino Linotype" panose="02040502050505030304" pitchFamily="18" charset="0"/>
              </a:rPr>
              <a:t>magnet with two poles </a:t>
            </a:r>
          </a:p>
        </p:txBody>
      </p:sp>
      <p:pic>
        <p:nvPicPr>
          <p:cNvPr id="4" name="Content Placeholder 3" descr="motor1"/>
          <p:cNvPicPr>
            <a:picLocks noGrp="1" noChangeAspect="1"/>
          </p:cNvPicPr>
          <p:nvPr>
            <p:ph sz="half" idx="2"/>
          </p:nvPr>
        </p:nvPicPr>
        <p:blipFill>
          <a:blip r:embed="rId2"/>
          <a:stretch>
            <a:fillRect/>
          </a:stretch>
        </p:blipFill>
        <p:spPr>
          <a:xfrm>
            <a:off x="5450804" y="1576039"/>
            <a:ext cx="3687221" cy="2108904"/>
          </a:xfrm>
          <a:prstGeom prst="rect">
            <a:avLst/>
          </a:prstGeom>
        </p:spPr>
      </p:pic>
      <p:pic>
        <p:nvPicPr>
          <p:cNvPr id="5" name="Content Placeholder 6" descr="Screenshot (68)"/>
          <p:cNvPicPr>
            <a:picLocks noChangeAspect="1"/>
          </p:cNvPicPr>
          <p:nvPr/>
        </p:nvPicPr>
        <p:blipFill>
          <a:blip r:embed="rId3"/>
          <a:srcRect l="13137" t="20382" r="46395" b="28579"/>
          <a:stretch>
            <a:fillRect/>
          </a:stretch>
        </p:blipFill>
        <p:spPr bwMode="auto">
          <a:xfrm>
            <a:off x="5450804" y="3950449"/>
            <a:ext cx="2832381" cy="189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shot (72)"/>
          <p:cNvPicPr>
            <a:picLocks noGrp="1" noChangeAspect="1"/>
          </p:cNvPicPr>
          <p:nvPr>
            <p:ph idx="1"/>
          </p:nvPr>
        </p:nvPicPr>
        <p:blipFill>
          <a:blip r:embed="rId2"/>
          <a:srcRect l="4841" t="32292" r="35371" b="17058"/>
          <a:stretch>
            <a:fillRect/>
          </a:stretch>
        </p:blipFill>
        <p:spPr>
          <a:xfrm>
            <a:off x="2147460" y="1137790"/>
            <a:ext cx="4850351" cy="2310560"/>
          </a:xfrm>
          <a:prstGeom prst="rect">
            <a:avLst/>
          </a:prstGeom>
        </p:spPr>
      </p:pic>
      <p:sp>
        <p:nvSpPr>
          <p:cNvPr id="13" name="Text Box 12"/>
          <p:cNvSpPr txBox="1"/>
          <p:nvPr/>
        </p:nvSpPr>
        <p:spPr>
          <a:xfrm>
            <a:off x="436006" y="3843022"/>
            <a:ext cx="8078210" cy="1754326"/>
          </a:xfrm>
          <a:prstGeom prst="rect">
            <a:avLst/>
          </a:prstGeom>
          <a:noFill/>
        </p:spPr>
        <p:txBody>
          <a:bodyPr wrap="square" rtlCol="0" anchor="t">
            <a:spAutoFit/>
          </a:bodyPr>
          <a:lstStyle/>
          <a:p>
            <a:pPr marL="285744" indent="-285744" algn="just">
              <a:buFont typeface="Arial" panose="020B0604020202020204" pitchFamily="34" charset="0"/>
              <a:buChar char="•"/>
            </a:pPr>
            <a:r>
              <a:rPr lang="en-US" dirty="0">
                <a:latin typeface="Palatino Linotype" panose="02040502050505030304" pitchFamily="18" charset="0"/>
                <a:sym typeface="+mn-ea"/>
              </a:rPr>
              <a:t>So if we apply the appropriate current, the coil will generate a magnetic field that will attract the rotors permanent magnet. </a:t>
            </a:r>
            <a:endParaRPr lang="en-US" dirty="0" smtClean="0">
              <a:latin typeface="Palatino Linotype" panose="02040502050505030304" pitchFamily="18" charset="0"/>
              <a:sym typeface="+mn-ea"/>
            </a:endParaRPr>
          </a:p>
          <a:p>
            <a:pPr marL="285744" indent="-285744" algn="just">
              <a:buFont typeface="Arial" panose="020B0604020202020204" pitchFamily="34" charset="0"/>
              <a:buChar char="•"/>
            </a:pPr>
            <a:endParaRPr lang="en-US" dirty="0" smtClean="0">
              <a:latin typeface="Palatino Linotype" panose="02040502050505030304" pitchFamily="18" charset="0"/>
              <a:sym typeface="+mn-ea"/>
            </a:endParaRPr>
          </a:p>
          <a:p>
            <a:pPr marL="285744" indent="-285744" algn="just">
              <a:buFont typeface="Arial" panose="020B0604020202020204" pitchFamily="34" charset="0"/>
              <a:buChar char="•"/>
            </a:pPr>
            <a:r>
              <a:rPr lang="en-US" dirty="0" smtClean="0">
                <a:latin typeface="Palatino Linotype" panose="02040502050505030304" pitchFamily="18" charset="0"/>
                <a:sym typeface="+mn-ea"/>
              </a:rPr>
              <a:t>Now </a:t>
            </a:r>
            <a:r>
              <a:rPr lang="en-US" dirty="0">
                <a:latin typeface="Palatino Linotype" panose="02040502050505030304" pitchFamily="18" charset="0"/>
                <a:sym typeface="+mn-ea"/>
              </a:rPr>
              <a:t>if we activate each coil one after another the rotor will keep rotating because of the force interaction between permanent and the electromagnet</a:t>
            </a:r>
            <a:r>
              <a:rPr lang="en-MY" altLang="en-US" dirty="0" smtClean="0">
                <a:latin typeface="Palatino Linotype" panose="02040502050505030304" pitchFamily="18" charset="0"/>
                <a:sym typeface="+mn-ea"/>
              </a:rPr>
              <a:t>.</a:t>
            </a:r>
          </a:p>
          <a:p>
            <a:pPr algn="just"/>
            <a:endParaRPr lang="en-MY" altLang="en-US" dirty="0">
              <a:latin typeface="Palatino Linotype" panose="02040502050505030304" pitchFamily="18" charset="0"/>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74)"/>
          <p:cNvPicPr>
            <a:picLocks noGrp="1" noChangeAspect="1"/>
          </p:cNvPicPr>
          <p:nvPr>
            <p:ph sz="half" idx="1"/>
          </p:nvPr>
        </p:nvPicPr>
        <p:blipFill>
          <a:blip r:embed="rId2"/>
          <a:srcRect l="12706" t="25930" r="41611" b="9570"/>
          <a:stretch>
            <a:fillRect/>
          </a:stretch>
        </p:blipFill>
        <p:spPr>
          <a:xfrm>
            <a:off x="499740" y="564139"/>
            <a:ext cx="2078242" cy="1527308"/>
          </a:xfrm>
          <a:prstGeom prst="rect">
            <a:avLst/>
          </a:prstGeom>
        </p:spPr>
      </p:pic>
      <p:pic>
        <p:nvPicPr>
          <p:cNvPr id="7" name="Content Placeholder 6" descr="651da70f-e420-41e2-8886-f1623c6c5b8c"/>
          <p:cNvPicPr>
            <a:picLocks noGrp="1" noChangeAspect="1"/>
          </p:cNvPicPr>
          <p:nvPr>
            <p:ph sz="half" idx="2"/>
          </p:nvPr>
        </p:nvPicPr>
        <p:blipFill>
          <a:blip r:embed="rId3"/>
          <a:srcRect l="3194" t="23741" r="1662" b="22078"/>
          <a:stretch>
            <a:fillRect/>
          </a:stretch>
        </p:blipFill>
        <p:spPr>
          <a:xfrm>
            <a:off x="3047051" y="564139"/>
            <a:ext cx="1601649" cy="1622995"/>
          </a:xfrm>
          <a:prstGeom prst="rect">
            <a:avLst/>
          </a:prstGeom>
        </p:spPr>
      </p:pic>
      <p:sp>
        <p:nvSpPr>
          <p:cNvPr id="6" name="Text Box 5"/>
          <p:cNvSpPr txBox="1"/>
          <p:nvPr/>
        </p:nvSpPr>
        <p:spPr>
          <a:xfrm>
            <a:off x="363101" y="2610683"/>
            <a:ext cx="8434264" cy="3970318"/>
          </a:xfrm>
          <a:prstGeom prst="rect">
            <a:avLst/>
          </a:prstGeom>
          <a:noFill/>
        </p:spPr>
        <p:txBody>
          <a:bodyPr wrap="square" rtlCol="0">
            <a:spAutoFit/>
          </a:bodyPr>
          <a:lstStyle/>
          <a:p>
            <a:pPr marL="285744" indent="-285744" algn="just">
              <a:buFont typeface="Arial" panose="020B0604020202020204" pitchFamily="34" charset="0"/>
              <a:buChar char="•"/>
            </a:pPr>
            <a:r>
              <a:rPr lang="en-US" dirty="0">
                <a:latin typeface="Palatino Linotype" panose="02040502050505030304" pitchFamily="18" charset="0"/>
              </a:rPr>
              <a:t>In order to increase the efficiency of the motor we can wind </a:t>
            </a:r>
            <a:r>
              <a:rPr lang="en-US" dirty="0" smtClean="0">
                <a:latin typeface="Palatino Linotype" panose="02040502050505030304" pitchFamily="18" charset="0"/>
              </a:rPr>
              <a:t>2 </a:t>
            </a:r>
            <a:r>
              <a:rPr lang="en-US" dirty="0">
                <a:latin typeface="Palatino Linotype" panose="02040502050505030304" pitchFamily="18" charset="0"/>
              </a:rPr>
              <a:t>opposite coils as a single coil in way that will generate opposite poles to the rotors poles, thus we will get double attraction force.</a:t>
            </a:r>
          </a:p>
          <a:p>
            <a:pPr marL="285744" indent="-285744" algn="just">
              <a:buFont typeface="Arial" panose="020B0604020202020204" pitchFamily="34" charset="0"/>
              <a:buChar char="•"/>
            </a:pPr>
            <a:r>
              <a:rPr lang="en-US" dirty="0">
                <a:latin typeface="Palatino Linotype" panose="02040502050505030304" pitchFamily="18" charset="0"/>
              </a:rPr>
              <a:t>With this configuration we can generate the </a:t>
            </a:r>
            <a:r>
              <a:rPr lang="en-US" dirty="0" smtClean="0">
                <a:latin typeface="Palatino Linotype" panose="02040502050505030304" pitchFamily="18" charset="0"/>
              </a:rPr>
              <a:t>6 </a:t>
            </a:r>
            <a:r>
              <a:rPr lang="en-US" dirty="0">
                <a:latin typeface="Palatino Linotype" panose="02040502050505030304" pitchFamily="18" charset="0"/>
              </a:rPr>
              <a:t>poles </a:t>
            </a:r>
            <a:r>
              <a:rPr lang="en-US" dirty="0" smtClean="0">
                <a:latin typeface="Palatino Linotype" panose="02040502050505030304" pitchFamily="18" charset="0"/>
              </a:rPr>
              <a:t>using 3 </a:t>
            </a:r>
            <a:r>
              <a:rPr lang="en-US" dirty="0">
                <a:latin typeface="Palatino Linotype" panose="02040502050505030304" pitchFamily="18" charset="0"/>
              </a:rPr>
              <a:t>coils or phase. </a:t>
            </a:r>
          </a:p>
          <a:p>
            <a:pPr marL="285744" indent="-285744" algn="just">
              <a:buFont typeface="Arial" panose="020B0604020202020204" pitchFamily="34" charset="0"/>
              <a:buChar char="•"/>
            </a:pPr>
            <a:r>
              <a:rPr lang="en-US" dirty="0">
                <a:latin typeface="Palatino Linotype" panose="02040502050505030304" pitchFamily="18" charset="0"/>
              </a:rPr>
              <a:t>We can further increase the efficiency by energizing </a:t>
            </a:r>
            <a:r>
              <a:rPr lang="en-US" dirty="0" smtClean="0">
                <a:latin typeface="Palatino Linotype" panose="02040502050505030304" pitchFamily="18" charset="0"/>
              </a:rPr>
              <a:t>2 </a:t>
            </a:r>
            <a:r>
              <a:rPr lang="en-US" dirty="0">
                <a:latin typeface="Palatino Linotype" panose="02040502050505030304" pitchFamily="18" charset="0"/>
              </a:rPr>
              <a:t>coils at the same time. </a:t>
            </a:r>
          </a:p>
          <a:p>
            <a:pPr marL="285744" indent="-285744" algn="just">
              <a:buFont typeface="Arial" panose="020B0604020202020204" pitchFamily="34" charset="0"/>
              <a:buChar char="•"/>
            </a:pPr>
            <a:r>
              <a:rPr lang="en-US" dirty="0">
                <a:latin typeface="Palatino Linotype" panose="02040502050505030304" pitchFamily="18" charset="0"/>
              </a:rPr>
              <a:t>In that way one coil will attract and the other coil will repel the rotor</a:t>
            </a:r>
            <a:r>
              <a:rPr lang="en-US" dirty="0" smtClean="0">
                <a:latin typeface="Palatino Linotype" panose="02040502050505030304" pitchFamily="18" charset="0"/>
              </a:rPr>
              <a:t>.</a:t>
            </a:r>
          </a:p>
          <a:p>
            <a:pPr marL="285744" indent="-285744" algn="just">
              <a:buFont typeface="Arial" panose="020B0604020202020204" pitchFamily="34" charset="0"/>
              <a:buChar char="•"/>
            </a:pPr>
            <a:r>
              <a:rPr lang="en-MY" altLang="en-US" dirty="0">
                <a:latin typeface="Palatino Linotype" panose="02040502050505030304" pitchFamily="18" charset="0"/>
              </a:rPr>
              <a:t>In order the rotor to make a full 360 degrees cycles, it </a:t>
            </a:r>
            <a:r>
              <a:rPr lang="en-MY" altLang="en-US" dirty="0" smtClean="0">
                <a:latin typeface="Palatino Linotype" panose="02040502050505030304" pitchFamily="18" charset="0"/>
              </a:rPr>
              <a:t>need 6 </a:t>
            </a:r>
            <a:r>
              <a:rPr lang="en-MY" altLang="en-US" dirty="0">
                <a:latin typeface="Palatino Linotype" panose="02040502050505030304" pitchFamily="18" charset="0"/>
              </a:rPr>
              <a:t>steps or intervals. </a:t>
            </a:r>
          </a:p>
          <a:p>
            <a:pPr marL="285744" indent="-285744" algn="just">
              <a:buFont typeface="Arial" panose="020B0604020202020204" pitchFamily="34" charset="0"/>
              <a:buChar char="•"/>
            </a:pPr>
            <a:r>
              <a:rPr lang="en-MY" altLang="en-US" dirty="0">
                <a:latin typeface="Palatino Linotype" panose="02040502050505030304" pitchFamily="18" charset="0"/>
              </a:rPr>
              <a:t>Each interval there is one phase with positive current, one phase with negative current and third phase is turned off.</a:t>
            </a:r>
          </a:p>
          <a:p>
            <a:pPr marL="285744" indent="-285744" algn="just">
              <a:buFont typeface="Arial" panose="020B0604020202020204" pitchFamily="34" charset="0"/>
              <a:buChar char="•"/>
            </a:pPr>
            <a:r>
              <a:rPr lang="en-MY" altLang="en-US" dirty="0">
                <a:latin typeface="Palatino Linotype" panose="02040502050505030304" pitchFamily="18" charset="0"/>
              </a:rPr>
              <a:t>This gives an idea that we can connect the free end </a:t>
            </a:r>
            <a:r>
              <a:rPr lang="en-MY" altLang="en-US" dirty="0" smtClean="0">
                <a:latin typeface="Palatino Linotype" panose="02040502050505030304" pitchFamily="18" charset="0"/>
              </a:rPr>
              <a:t>point, so </a:t>
            </a:r>
            <a:r>
              <a:rPr lang="en-MY" altLang="en-US" dirty="0">
                <a:latin typeface="Palatino Linotype" panose="02040502050505030304" pitchFamily="18" charset="0"/>
              </a:rPr>
              <a:t>each of the </a:t>
            </a:r>
            <a:r>
              <a:rPr lang="en-MY" altLang="en-US" dirty="0" smtClean="0">
                <a:latin typeface="Palatino Linotype" panose="02040502050505030304" pitchFamily="18" charset="0"/>
              </a:rPr>
              <a:t>3 </a:t>
            </a:r>
            <a:r>
              <a:rPr lang="en-MY" altLang="en-US" dirty="0">
                <a:latin typeface="Palatino Linotype" panose="02040502050505030304" pitchFamily="18" charset="0"/>
              </a:rPr>
              <a:t>phases together and so we can share the current between them or use a single current to energize the </a:t>
            </a:r>
            <a:r>
              <a:rPr lang="en-MY" altLang="en-US" dirty="0" smtClean="0">
                <a:latin typeface="Palatino Linotype" panose="02040502050505030304" pitchFamily="18" charset="0"/>
              </a:rPr>
              <a:t>2 </a:t>
            </a:r>
            <a:r>
              <a:rPr lang="en-MY" altLang="en-US" dirty="0">
                <a:latin typeface="Palatino Linotype" panose="02040502050505030304" pitchFamily="18" charset="0"/>
              </a:rPr>
              <a:t>phases at the same time.</a:t>
            </a:r>
          </a:p>
          <a:p>
            <a:pPr marL="285744" indent="-285744" algn="just">
              <a:buFont typeface="Arial" panose="020B0604020202020204" pitchFamily="34" charset="0"/>
              <a:buChar char="•"/>
            </a:pPr>
            <a:endParaRPr lang="en-US" dirty="0">
              <a:latin typeface="Palatino Linotype" panose="02040502050505030304" pitchFamily="18" charset="0"/>
            </a:endParaRPr>
          </a:p>
          <a:p>
            <a:pPr marL="285744" indent="-285744">
              <a:buFont typeface="Arial" panose="020B0604020202020204" pitchFamily="34" charset="0"/>
              <a:buChar char="•"/>
            </a:pPr>
            <a:endParaRPr lang="en-US" dirty="0">
              <a:latin typeface="Palatino Linotype" panose="02040502050505030304" pitchFamily="18" charset="0"/>
            </a:endParaRPr>
          </a:p>
        </p:txBody>
      </p:sp>
      <p:cxnSp>
        <p:nvCxnSpPr>
          <p:cNvPr id="9" name="Straight Arrow Connector 8"/>
          <p:cNvCxnSpPr/>
          <p:nvPr/>
        </p:nvCxnSpPr>
        <p:spPr>
          <a:xfrm flipV="1">
            <a:off x="2341813" y="1311785"/>
            <a:ext cx="650737" cy="16008"/>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pic>
        <p:nvPicPr>
          <p:cNvPr id="8" name="Content Placeholder 3" descr="0ae2cae7-a1ca-44eb-99ac-edf2fd17a20f"/>
          <p:cNvPicPr>
            <a:picLocks noChangeAspect="1"/>
          </p:cNvPicPr>
          <p:nvPr/>
        </p:nvPicPr>
        <p:blipFill>
          <a:blip r:embed="rId4"/>
          <a:srcRect l="4311" t="24106" r="-727" b="26383"/>
          <a:stretch>
            <a:fillRect/>
          </a:stretch>
        </p:blipFill>
        <p:spPr bwMode="auto">
          <a:xfrm>
            <a:off x="5094336" y="564139"/>
            <a:ext cx="2074762" cy="189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41" y="687014"/>
            <a:ext cx="8229600" cy="1143000"/>
          </a:xfrm>
        </p:spPr>
        <p:txBody>
          <a:bodyPr/>
          <a:lstStyle/>
          <a:p>
            <a:pPr algn="ctr"/>
            <a:r>
              <a:rPr lang="en-MY" altLang="en-US" b="1" dirty="0">
                <a:latin typeface="Palatino Linotype" panose="02040502050505030304" pitchFamily="18" charset="0"/>
              </a:rPr>
              <a:t>Component - Propeller </a:t>
            </a:r>
          </a:p>
        </p:txBody>
      </p:sp>
      <p:sp>
        <p:nvSpPr>
          <p:cNvPr id="3" name="Content Placeholder 2"/>
          <p:cNvSpPr>
            <a:spLocks noGrp="1"/>
          </p:cNvSpPr>
          <p:nvPr>
            <p:ph sz="half" idx="1"/>
          </p:nvPr>
        </p:nvSpPr>
        <p:spPr>
          <a:xfrm>
            <a:off x="474347" y="2234382"/>
            <a:ext cx="4713941" cy="3742090"/>
          </a:xfrm>
        </p:spPr>
        <p:txBody>
          <a:bodyPr>
            <a:normAutofit/>
          </a:bodyPr>
          <a:lstStyle/>
          <a:p>
            <a:pPr marL="0" indent="0" algn="just">
              <a:lnSpc>
                <a:spcPct val="110000"/>
              </a:lnSpc>
              <a:buNone/>
            </a:pPr>
            <a:r>
              <a:rPr lang="en-MY" altLang="en-US" sz="2000" dirty="0">
                <a:latin typeface="Palatino Linotype" panose="02040502050505030304" pitchFamily="18" charset="0"/>
              </a:rPr>
              <a:t>Scale RC aircraft propeller are usually specified as diameter x </a:t>
            </a:r>
            <a:r>
              <a:rPr lang="en-MY" altLang="en-US" sz="2000" dirty="0" smtClean="0">
                <a:latin typeface="Palatino Linotype" panose="02040502050505030304" pitchFamily="18" charset="0"/>
              </a:rPr>
              <a:t>pitch (in inches). </a:t>
            </a:r>
            <a:endParaRPr lang="en-MY" altLang="en-US" sz="2000" dirty="0">
              <a:latin typeface="Palatino Linotype" panose="02040502050505030304" pitchFamily="18" charset="0"/>
            </a:endParaRPr>
          </a:p>
          <a:p>
            <a:pPr lvl="1" algn="just">
              <a:lnSpc>
                <a:spcPct val="110000"/>
              </a:lnSpc>
            </a:pPr>
            <a:r>
              <a:rPr lang="en-MY" altLang="en-US" sz="2000" dirty="0">
                <a:latin typeface="Palatino Linotype" panose="02040502050505030304" pitchFamily="18" charset="0"/>
              </a:rPr>
              <a:t>Ex : 5 x 3 propeller </a:t>
            </a:r>
          </a:p>
          <a:p>
            <a:pPr lvl="1" algn="just">
              <a:lnSpc>
                <a:spcPct val="110000"/>
              </a:lnSpc>
            </a:pPr>
            <a:r>
              <a:rPr lang="en-MY" altLang="en-US" sz="2000" b="1" dirty="0" smtClean="0">
                <a:latin typeface="Palatino Linotype" panose="02040502050505030304" pitchFamily="18" charset="0"/>
              </a:rPr>
              <a:t>Pitch</a:t>
            </a:r>
            <a:r>
              <a:rPr lang="en-MY" altLang="en-US" sz="2000" dirty="0" smtClean="0">
                <a:latin typeface="Palatino Linotype" panose="02040502050505030304" pitchFamily="18" charset="0"/>
              </a:rPr>
              <a:t> </a:t>
            </a:r>
            <a:r>
              <a:rPr lang="en-MY" altLang="en-US" sz="2000" dirty="0">
                <a:latin typeface="Palatino Linotype" panose="02040502050505030304" pitchFamily="18" charset="0"/>
              </a:rPr>
              <a:t>is distance that the propeller would advance if turned through one </a:t>
            </a:r>
            <a:r>
              <a:rPr lang="en-MY" altLang="en-US" sz="2000" dirty="0" smtClean="0">
                <a:latin typeface="Palatino Linotype" panose="02040502050505030304" pitchFamily="18" charset="0"/>
              </a:rPr>
              <a:t>revolution </a:t>
            </a:r>
            <a:r>
              <a:rPr lang="en-MY" altLang="en-US" sz="2000" dirty="0">
                <a:latin typeface="Palatino Linotype" panose="02040502050505030304" pitchFamily="18" charset="0"/>
              </a:rPr>
              <a:t>in solid medium </a:t>
            </a:r>
            <a:endParaRPr lang="en-MY" altLang="en-US" sz="2000" dirty="0" smtClean="0">
              <a:latin typeface="Palatino Linotype" panose="02040502050505030304" pitchFamily="18" charset="0"/>
            </a:endParaRPr>
          </a:p>
          <a:p>
            <a:pPr lvl="1" algn="just">
              <a:lnSpc>
                <a:spcPct val="110000"/>
              </a:lnSpc>
            </a:pPr>
            <a:r>
              <a:rPr lang="en-MY" altLang="en-US" sz="2000" b="1" dirty="0" smtClean="0">
                <a:latin typeface="Palatino Linotype" panose="02040502050505030304" pitchFamily="18" charset="0"/>
              </a:rPr>
              <a:t>R</a:t>
            </a:r>
            <a:r>
              <a:rPr lang="en-MY" altLang="en-US" sz="2000" dirty="0" smtClean="0">
                <a:latin typeface="Palatino Linotype" panose="02040502050505030304" pitchFamily="18" charset="0"/>
              </a:rPr>
              <a:t> for reverse propeller</a:t>
            </a:r>
            <a:endParaRPr lang="en-MY" altLang="en-US" sz="2000" dirty="0">
              <a:latin typeface="Palatino Linotype" panose="02040502050505030304" pitchFamily="18" charset="0"/>
            </a:endParaRPr>
          </a:p>
          <a:p>
            <a:pPr marL="457189" lvl="1" indent="0" algn="just">
              <a:lnSpc>
                <a:spcPct val="110000"/>
              </a:lnSpc>
              <a:buNone/>
            </a:pPr>
            <a:endParaRPr lang="en-MY" altLang="en-US" sz="2000" dirty="0">
              <a:latin typeface="Palatino Linotype" panose="02040502050505030304" pitchFamily="18" charset="0"/>
            </a:endParaRPr>
          </a:p>
        </p:txBody>
      </p:sp>
      <p:pic>
        <p:nvPicPr>
          <p:cNvPr id="4" name="Content Placeholder 3" descr="Screenshot (60)"/>
          <p:cNvPicPr>
            <a:picLocks noGrp="1" noChangeAspect="1"/>
          </p:cNvPicPr>
          <p:nvPr>
            <p:ph sz="half" idx="2"/>
          </p:nvPr>
        </p:nvPicPr>
        <p:blipFill>
          <a:blip r:embed="rId2"/>
          <a:srcRect l="25245" t="32723" r="31189" b="9331"/>
          <a:stretch>
            <a:fillRect/>
          </a:stretch>
        </p:blipFill>
        <p:spPr>
          <a:xfrm>
            <a:off x="5580114" y="2826871"/>
            <a:ext cx="2998327" cy="224158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256710"/>
            <a:ext cx="8229600" cy="1143000"/>
          </a:xfrm>
        </p:spPr>
        <p:txBody>
          <a:bodyPr/>
          <a:lstStyle/>
          <a:p>
            <a:pPr algn="ctr"/>
            <a:r>
              <a:rPr lang="en-MY" altLang="en-US" b="1">
                <a:latin typeface="Palatino Linotype" panose="02040502050505030304" pitchFamily="18" charset="0"/>
              </a:rPr>
              <a:t>Propeller - Type </a:t>
            </a:r>
          </a:p>
        </p:txBody>
      </p:sp>
      <p:graphicFrame>
        <p:nvGraphicFramePr>
          <p:cNvPr id="13" name="Diagram 12"/>
          <p:cNvGraphicFramePr/>
          <p:nvPr>
            <p:extLst>
              <p:ext uri="{D42A27DB-BD31-4B8C-83A1-F6EECF244321}">
                <p14:modId xmlns:p14="http://schemas.microsoft.com/office/powerpoint/2010/main" val="1192022051"/>
              </p:ext>
            </p:extLst>
          </p:nvPr>
        </p:nvGraphicFramePr>
        <p:xfrm>
          <a:off x="331694" y="1399710"/>
          <a:ext cx="8480612" cy="4680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82171058"/>
              </p:ext>
            </p:extLst>
          </p:nvPr>
        </p:nvGraphicFramePr>
        <p:xfrm>
          <a:off x="340658" y="1267012"/>
          <a:ext cx="8576235" cy="4333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026"/>
            <a:ext cx="8229600" cy="1143000"/>
          </a:xfrm>
        </p:spPr>
        <p:txBody>
          <a:bodyPr/>
          <a:lstStyle/>
          <a:p>
            <a:r>
              <a:rPr lang="en-US" b="1" dirty="0" smtClean="0">
                <a:latin typeface="Palatino Linotype" panose="02040502050505030304" pitchFamily="18" charset="0"/>
              </a:rPr>
              <a:t>Product details</a:t>
            </a:r>
            <a:endParaRPr lang="en-US" b="1" dirty="0">
              <a:latin typeface="Palatino Linotype" panose="0204050205050503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0079" y="1573026"/>
            <a:ext cx="2672311" cy="452596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965" t="10030" r="13466" b="3783"/>
          <a:stretch/>
        </p:blipFill>
        <p:spPr>
          <a:xfrm>
            <a:off x="1816847" y="2999300"/>
            <a:ext cx="1506071" cy="1673413"/>
          </a:xfrm>
          <a:prstGeom prst="rect">
            <a:avLst/>
          </a:prstGeom>
        </p:spPr>
      </p:pic>
    </p:spTree>
    <p:extLst>
      <p:ext uri="{BB962C8B-B14F-4D97-AF65-F5344CB8AC3E}">
        <p14:creationId xmlns:p14="http://schemas.microsoft.com/office/powerpoint/2010/main" val="3264095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06" y="794591"/>
            <a:ext cx="8229600" cy="1143000"/>
          </a:xfrm>
        </p:spPr>
        <p:txBody>
          <a:bodyPr/>
          <a:lstStyle/>
          <a:p>
            <a:pPr algn="ctr"/>
            <a:r>
              <a:rPr lang="en-MY" altLang="en-US" b="1" dirty="0" smtClean="0">
                <a:latin typeface="Palatino Linotype" panose="02040502050505030304" pitchFamily="18" charset="0"/>
              </a:rPr>
              <a:t>Number </a:t>
            </a:r>
            <a:r>
              <a:rPr lang="en-MY" altLang="en-US" b="1" dirty="0">
                <a:latin typeface="Palatino Linotype" panose="02040502050505030304" pitchFamily="18" charset="0"/>
              </a:rPr>
              <a:t>&amp; Size of Blades</a:t>
            </a:r>
            <a:endParaRPr lang="en-MY" altLang="en-US" dirty="0">
              <a:latin typeface="Palatino Linotype" panose="02040502050505030304" pitchFamily="18" charset="0"/>
            </a:endParaRPr>
          </a:p>
        </p:txBody>
      </p:sp>
      <p:sp>
        <p:nvSpPr>
          <p:cNvPr id="3" name="Content Placeholder 2"/>
          <p:cNvSpPr>
            <a:spLocks noGrp="1"/>
          </p:cNvSpPr>
          <p:nvPr>
            <p:ph idx="1"/>
          </p:nvPr>
        </p:nvSpPr>
        <p:spPr>
          <a:xfrm>
            <a:off x="756023" y="1937591"/>
            <a:ext cx="8229600" cy="4525963"/>
          </a:xfrm>
        </p:spPr>
        <p:txBody>
          <a:bodyPr>
            <a:normAutofit fontScale="92500"/>
          </a:bodyPr>
          <a:lstStyle/>
          <a:p>
            <a:pPr algn="just">
              <a:lnSpc>
                <a:spcPct val="110000"/>
              </a:lnSpc>
            </a:pPr>
            <a:r>
              <a:rPr lang="en-US" sz="2400" dirty="0">
                <a:latin typeface="Palatino Linotype" panose="02040502050505030304" pitchFamily="18" charset="0"/>
              </a:rPr>
              <a:t>The number of blades required per propeller will vary depending on the platform, usage and payload requirements. </a:t>
            </a:r>
          </a:p>
          <a:p>
            <a:pPr algn="just">
              <a:lnSpc>
                <a:spcPct val="110000"/>
              </a:lnSpc>
            </a:pPr>
            <a:r>
              <a:rPr lang="en-US" sz="2400" dirty="0">
                <a:latin typeface="Palatino Linotype" panose="02040502050505030304" pitchFamily="18" charset="0"/>
              </a:rPr>
              <a:t>Smaller blades </a:t>
            </a:r>
            <a:r>
              <a:rPr lang="en-MY" altLang="en-US" sz="2400" dirty="0">
                <a:latin typeface="Palatino Linotype" panose="02040502050505030304" pitchFamily="18" charset="0"/>
              </a:rPr>
              <a:t>( &lt; 8 inch ) </a:t>
            </a:r>
            <a:r>
              <a:rPr lang="en-US" sz="2400" dirty="0">
                <a:latin typeface="Palatino Linotype" panose="02040502050505030304" pitchFamily="18" charset="0"/>
              </a:rPr>
              <a:t>are most frequently used for racing drones and those used for acrobatics.</a:t>
            </a:r>
          </a:p>
          <a:p>
            <a:pPr lvl="1" algn="just">
              <a:lnSpc>
                <a:spcPct val="110000"/>
              </a:lnSpc>
            </a:pPr>
            <a:r>
              <a:rPr lang="en-US" sz="2400" dirty="0">
                <a:latin typeface="Palatino Linotype" panose="02040502050505030304" pitchFamily="18" charset="0"/>
              </a:rPr>
              <a:t>  </a:t>
            </a:r>
            <a:r>
              <a:rPr lang="en-MY" altLang="en-US" sz="2400" dirty="0">
                <a:latin typeface="Palatino Linotype" panose="02040502050505030304" pitchFamily="18" charset="0"/>
              </a:rPr>
              <a:t>G</a:t>
            </a:r>
            <a:r>
              <a:rPr lang="en-US" sz="2400" dirty="0" err="1">
                <a:latin typeface="Palatino Linotype" panose="02040502050505030304" pitchFamily="18" charset="0"/>
              </a:rPr>
              <a:t>enerally</a:t>
            </a:r>
            <a:r>
              <a:rPr lang="en-US" sz="2400" dirty="0">
                <a:latin typeface="Palatino Linotype" panose="02040502050505030304" pitchFamily="18" charset="0"/>
              </a:rPr>
              <a:t> paired with smaller motors with high kV ratings.</a:t>
            </a:r>
          </a:p>
          <a:p>
            <a:pPr algn="just">
              <a:lnSpc>
                <a:spcPct val="110000"/>
              </a:lnSpc>
            </a:pPr>
            <a:r>
              <a:rPr lang="en-US" sz="2400" dirty="0">
                <a:latin typeface="Palatino Linotype" panose="02040502050505030304" pitchFamily="18" charset="0"/>
              </a:rPr>
              <a:t>Larger blades </a:t>
            </a:r>
            <a:r>
              <a:rPr lang="en-MY" altLang="en-US" sz="2400" dirty="0">
                <a:latin typeface="Palatino Linotype" panose="02040502050505030304" pitchFamily="18" charset="0"/>
              </a:rPr>
              <a:t>( &gt; 8 inch ) </a:t>
            </a:r>
            <a:r>
              <a:rPr lang="en-US" sz="2400" dirty="0">
                <a:latin typeface="Palatino Linotype" panose="02040502050505030304" pitchFamily="18" charset="0"/>
              </a:rPr>
              <a:t>are paired with motors that have low kV ratings and can be used to carry heavier payloads, </a:t>
            </a:r>
          </a:p>
          <a:p>
            <a:pPr lvl="1" algn="just">
              <a:lnSpc>
                <a:spcPct val="110000"/>
              </a:lnSpc>
            </a:pPr>
            <a:r>
              <a:rPr lang="en-MY" altLang="en-US" sz="2400" dirty="0">
                <a:latin typeface="Palatino Linotype" panose="02040502050505030304" pitchFamily="18" charset="0"/>
              </a:rPr>
              <a:t>Ex :</a:t>
            </a:r>
            <a:r>
              <a:rPr lang="en-US" sz="2400" dirty="0">
                <a:latin typeface="Palatino Linotype" panose="02040502050505030304" pitchFamily="18" charset="0"/>
              </a:rPr>
              <a:t>video equipment or spraying containers for agriculture.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89" y="457204"/>
            <a:ext cx="8229600" cy="1143000"/>
          </a:xfrm>
        </p:spPr>
        <p:txBody>
          <a:bodyPr/>
          <a:lstStyle/>
          <a:p>
            <a:pPr algn="ctr"/>
            <a:r>
              <a:rPr lang="en-MY" altLang="en-US" b="1" dirty="0">
                <a:latin typeface="Palatino Linotype" panose="02040502050505030304" pitchFamily="18" charset="0"/>
              </a:rPr>
              <a:t>Propeller - Pitch </a:t>
            </a:r>
          </a:p>
        </p:txBody>
      </p:sp>
      <p:sp>
        <p:nvSpPr>
          <p:cNvPr id="3" name="Content Placeholder 2"/>
          <p:cNvSpPr>
            <a:spLocks noGrp="1"/>
          </p:cNvSpPr>
          <p:nvPr>
            <p:ph idx="1"/>
          </p:nvPr>
        </p:nvSpPr>
        <p:spPr>
          <a:xfrm>
            <a:off x="481106" y="1899028"/>
            <a:ext cx="8229600" cy="4525963"/>
          </a:xfrm>
        </p:spPr>
        <p:txBody>
          <a:bodyPr>
            <a:noAutofit/>
          </a:bodyPr>
          <a:lstStyle/>
          <a:p>
            <a:pPr algn="just">
              <a:lnSpc>
                <a:spcPct val="120000"/>
              </a:lnSpc>
            </a:pPr>
            <a:r>
              <a:rPr lang="en-US" sz="2200" dirty="0">
                <a:latin typeface="Palatino Linotype" panose="02040502050505030304" pitchFamily="18" charset="0"/>
              </a:rPr>
              <a:t>The correct pitch will often depend on the specific application for a UAV platform. </a:t>
            </a:r>
          </a:p>
          <a:p>
            <a:pPr algn="just">
              <a:lnSpc>
                <a:spcPct val="120000"/>
              </a:lnSpc>
            </a:pPr>
            <a:r>
              <a:rPr lang="en-US" sz="2200" dirty="0">
                <a:latin typeface="Palatino Linotype" panose="02040502050505030304" pitchFamily="18" charset="0"/>
              </a:rPr>
              <a:t>Lower pitch often results in more torque and less turbulence for lifting, </a:t>
            </a:r>
          </a:p>
          <a:p>
            <a:pPr algn="just">
              <a:lnSpc>
                <a:spcPct val="120000"/>
              </a:lnSpc>
            </a:pPr>
            <a:r>
              <a:rPr lang="en-MY" altLang="en-US" sz="2200" dirty="0">
                <a:latin typeface="Palatino Linotype" panose="02040502050505030304" pitchFamily="18" charset="0"/>
              </a:rPr>
              <a:t>A</a:t>
            </a:r>
            <a:r>
              <a:rPr lang="en-US" sz="2200" dirty="0">
                <a:latin typeface="Palatino Linotype" panose="02040502050505030304" pitchFamily="18" charset="0"/>
              </a:rPr>
              <a:t>s a result the motors do not have to work as hard to carry heavy payloads which can result in increased flight time (as the motors will draw less current from the battery).</a:t>
            </a:r>
          </a:p>
          <a:p>
            <a:pPr algn="just">
              <a:lnSpc>
                <a:spcPct val="120000"/>
              </a:lnSpc>
            </a:pPr>
            <a:r>
              <a:rPr lang="en-US" sz="2200" dirty="0">
                <a:latin typeface="Palatino Linotype" panose="02040502050505030304" pitchFamily="18" charset="0"/>
              </a:rPr>
              <a:t>Propellers with higher pitches move more air, but generally create more turbulence and less torque.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altLang="en-US" b="1" dirty="0">
                <a:latin typeface="Palatino Linotype" panose="02040502050505030304" pitchFamily="18" charset="0"/>
              </a:rPr>
              <a:t>Propeller - Diameter </a:t>
            </a:r>
          </a:p>
        </p:txBody>
      </p:sp>
      <p:sp>
        <p:nvSpPr>
          <p:cNvPr id="3" name="Content Placeholder 2"/>
          <p:cNvSpPr>
            <a:spLocks noGrp="1"/>
          </p:cNvSpPr>
          <p:nvPr>
            <p:ph idx="1"/>
          </p:nvPr>
        </p:nvSpPr>
        <p:spPr/>
        <p:txBody>
          <a:bodyPr>
            <a:noAutofit/>
          </a:bodyPr>
          <a:lstStyle/>
          <a:p>
            <a:pPr algn="just">
              <a:lnSpc>
                <a:spcPct val="120000"/>
              </a:lnSpc>
            </a:pPr>
            <a:r>
              <a:rPr lang="en-US" sz="1900" dirty="0">
                <a:latin typeface="Palatino Linotype" panose="02040502050505030304" pitchFamily="18" charset="0"/>
              </a:rPr>
              <a:t> </a:t>
            </a:r>
            <a:r>
              <a:rPr lang="en-MY" altLang="en-US" sz="1900" dirty="0">
                <a:latin typeface="Palatino Linotype" panose="02040502050505030304" pitchFamily="18" charset="0"/>
              </a:rPr>
              <a:t>A</a:t>
            </a:r>
            <a:r>
              <a:rPr lang="en-US" sz="1900" dirty="0">
                <a:latin typeface="Palatino Linotype" panose="02040502050505030304" pitchFamily="18" charset="0"/>
              </a:rPr>
              <a:t> larger diameter propeller blade allows greater contact with the air. </a:t>
            </a:r>
          </a:p>
          <a:p>
            <a:pPr lvl="1" algn="just">
              <a:lnSpc>
                <a:spcPct val="120000"/>
              </a:lnSpc>
            </a:pPr>
            <a:r>
              <a:rPr lang="en-MY" altLang="en-US" sz="1900" dirty="0">
                <a:latin typeface="Palatino Linotype" panose="02040502050505030304" pitchFamily="18" charset="0"/>
              </a:rPr>
              <a:t>A</a:t>
            </a:r>
            <a:r>
              <a:rPr lang="en-US" sz="1900" dirty="0">
                <a:latin typeface="Palatino Linotype" panose="02040502050505030304" pitchFamily="18" charset="0"/>
              </a:rPr>
              <a:t>s a small increase or decrease in diameter can change how efficiently a drone performs. </a:t>
            </a:r>
          </a:p>
          <a:p>
            <a:pPr lvl="1" algn="just">
              <a:lnSpc>
                <a:spcPct val="120000"/>
              </a:lnSpc>
            </a:pPr>
            <a:r>
              <a:rPr lang="en-US" sz="1900" dirty="0">
                <a:latin typeface="Palatino Linotype" panose="02040502050505030304" pitchFamily="18" charset="0"/>
              </a:rPr>
              <a:t>Larger propellers tend to be more stable when hovering than smaller propellers.</a:t>
            </a:r>
          </a:p>
          <a:p>
            <a:pPr algn="just">
              <a:lnSpc>
                <a:spcPct val="120000"/>
              </a:lnSpc>
            </a:pPr>
            <a:r>
              <a:rPr lang="en-US" sz="1900" dirty="0">
                <a:latin typeface="Palatino Linotype" panose="02040502050505030304" pitchFamily="18" charset="0"/>
              </a:rPr>
              <a:t>However, smaller propeller blades require less effort to speed up or slow down than larger ones, making them more responsive than larger propellers.</a:t>
            </a:r>
          </a:p>
          <a:p>
            <a:pPr lvl="1" algn="just">
              <a:lnSpc>
                <a:spcPct val="120000"/>
              </a:lnSpc>
            </a:pPr>
            <a:r>
              <a:rPr lang="en-US" sz="1900" dirty="0">
                <a:latin typeface="Palatino Linotype" panose="02040502050505030304" pitchFamily="18" charset="0"/>
              </a:rPr>
              <a:t>Smaller propellers with a high pitch are better suited for fast and quick maneuvers </a:t>
            </a:r>
          </a:p>
          <a:p>
            <a:pPr lvl="1" algn="just">
              <a:lnSpc>
                <a:spcPct val="120000"/>
              </a:lnSpc>
            </a:pPr>
            <a:r>
              <a:rPr lang="en-MY" altLang="en-US" sz="1900" dirty="0">
                <a:latin typeface="Palatino Linotype" panose="02040502050505030304" pitchFamily="18" charset="0"/>
              </a:rPr>
              <a:t>L</a:t>
            </a:r>
            <a:r>
              <a:rPr lang="en-US" sz="1900" dirty="0" err="1">
                <a:latin typeface="Palatino Linotype" panose="02040502050505030304" pitchFamily="18" charset="0"/>
              </a:rPr>
              <a:t>arger</a:t>
            </a:r>
            <a:r>
              <a:rPr lang="en-US" sz="1900" dirty="0">
                <a:latin typeface="Palatino Linotype" panose="02040502050505030304" pitchFamily="18" charset="0"/>
              </a:rPr>
              <a:t> propellers with low pitches are more appropriate for carrying heavier payloads and aerial video cameras.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319134" y="565875"/>
            <a:ext cx="7543800" cy="10870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MY" altLang="en-US" b="1" dirty="0" smtClean="0"/>
              <a:t>UAS </a:t>
            </a:r>
            <a:r>
              <a:rPr lang="en-MY" altLang="en-US" b="1" dirty="0" err="1" smtClean="0"/>
              <a:t>defination</a:t>
            </a:r>
            <a:endParaRPr lang="en-MY" altLang="en-US" b="1" dirty="0" smtClean="0"/>
          </a:p>
        </p:txBody>
      </p:sp>
      <p:sp>
        <p:nvSpPr>
          <p:cNvPr id="15363" name="Content Placeholder 2"/>
          <p:cNvSpPr txBox="1">
            <a:spLocks/>
          </p:cNvSpPr>
          <p:nvPr/>
        </p:nvSpPr>
        <p:spPr bwMode="auto">
          <a:xfrm>
            <a:off x="-1452563" y="3930254"/>
            <a:ext cx="7543800" cy="112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pitchFamily="34" charset="0"/>
              </a:defRPr>
            </a:lvl1pPr>
            <a:lvl2pPr marL="382588" indent="-182563">
              <a:defRPr>
                <a:solidFill>
                  <a:schemeClr val="tx1"/>
                </a:solidFill>
                <a:latin typeface="Calibri" panose="020F0502020204030204" pitchFamily="34" charset="0"/>
              </a:defRPr>
            </a:lvl2pPr>
            <a:lvl3pPr marL="566738" indent="-182563">
              <a:defRPr>
                <a:solidFill>
                  <a:schemeClr val="tx1"/>
                </a:solidFill>
                <a:latin typeface="Calibri" panose="020F0502020204030204" pitchFamily="34" charset="0"/>
              </a:defRPr>
            </a:lvl3pPr>
            <a:lvl4pPr marL="749300" indent="-182563">
              <a:defRPr>
                <a:solidFill>
                  <a:schemeClr val="tx1"/>
                </a:solidFill>
                <a:latin typeface="Calibri" panose="020F0502020204030204" pitchFamily="34" charset="0"/>
              </a:defRPr>
            </a:lvl4pPr>
            <a:lvl5pPr marL="931863" indent="-182563">
              <a:defRPr>
                <a:solidFill>
                  <a:schemeClr val="tx1"/>
                </a:solidFill>
                <a:latin typeface="Calibri" panose="020F0502020204030204" pitchFamily="34" charset="0"/>
              </a:defRPr>
            </a:lvl5pPr>
            <a:lvl6pPr marL="1389063" indent="-182563" eaLnBrk="0" fontAlgn="base" hangingPunct="0">
              <a:spcBef>
                <a:spcPct val="0"/>
              </a:spcBef>
              <a:spcAft>
                <a:spcPct val="0"/>
              </a:spcAft>
              <a:defRPr>
                <a:solidFill>
                  <a:schemeClr val="tx1"/>
                </a:solidFill>
                <a:latin typeface="Calibri" panose="020F0502020204030204" pitchFamily="34" charset="0"/>
              </a:defRPr>
            </a:lvl6pPr>
            <a:lvl7pPr marL="1846263" indent="-182563" eaLnBrk="0" fontAlgn="base" hangingPunct="0">
              <a:spcBef>
                <a:spcPct val="0"/>
              </a:spcBef>
              <a:spcAft>
                <a:spcPct val="0"/>
              </a:spcAft>
              <a:defRPr>
                <a:solidFill>
                  <a:schemeClr val="tx1"/>
                </a:solidFill>
                <a:latin typeface="Calibri" panose="020F0502020204030204" pitchFamily="34" charset="0"/>
              </a:defRPr>
            </a:lvl7pPr>
            <a:lvl8pPr marL="2303463" indent="-182563" eaLnBrk="0" fontAlgn="base" hangingPunct="0">
              <a:spcBef>
                <a:spcPct val="0"/>
              </a:spcBef>
              <a:spcAft>
                <a:spcPct val="0"/>
              </a:spcAft>
              <a:defRPr>
                <a:solidFill>
                  <a:schemeClr val="tx1"/>
                </a:solidFill>
                <a:latin typeface="Calibri" panose="020F0502020204030204" pitchFamily="34" charset="0"/>
              </a:defRPr>
            </a:lvl8pPr>
            <a:lvl9pPr marL="2760663" indent="-18256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ts val="900"/>
              </a:spcBef>
              <a:spcAft>
                <a:spcPts val="150"/>
              </a:spcAft>
              <a:buClr>
                <a:schemeClr val="accent1"/>
              </a:buClr>
              <a:buSzPct val="100000"/>
            </a:pPr>
            <a:r>
              <a:rPr lang="en-MY" altLang="en-US" b="1" dirty="0"/>
              <a:t>Unmanned Aerial (Aircraft) System </a:t>
            </a:r>
          </a:p>
          <a:p>
            <a:pPr eaLnBrk="1" hangingPunct="1">
              <a:lnSpc>
                <a:spcPct val="90000"/>
              </a:lnSpc>
              <a:spcBef>
                <a:spcPts val="900"/>
              </a:spcBef>
              <a:spcAft>
                <a:spcPts val="150"/>
              </a:spcAft>
              <a:buClr>
                <a:schemeClr val="accent1"/>
              </a:buClr>
              <a:buSzPct val="100000"/>
            </a:pPr>
            <a:endParaRPr lang="en-MY" altLang="en-US" b="1" dirty="0"/>
          </a:p>
          <a:p>
            <a:pPr eaLnBrk="1" hangingPunct="1">
              <a:lnSpc>
                <a:spcPct val="90000"/>
              </a:lnSpc>
              <a:spcBef>
                <a:spcPts val="900"/>
              </a:spcBef>
              <a:spcAft>
                <a:spcPts val="150"/>
              </a:spcAft>
              <a:buClr>
                <a:schemeClr val="accent1"/>
              </a:buClr>
              <a:buSzPct val="100000"/>
            </a:pPr>
            <a:endParaRPr lang="en-MY" altLang="en-US" b="1" dirty="0"/>
          </a:p>
        </p:txBody>
      </p:sp>
      <p:sp>
        <p:nvSpPr>
          <p:cNvPr id="15364" name="Rectangle 28"/>
          <p:cNvSpPr>
            <a:spLocks noChangeArrowheads="1"/>
          </p:cNvSpPr>
          <p:nvPr/>
        </p:nvSpPr>
        <p:spPr bwMode="auto">
          <a:xfrm>
            <a:off x="223838" y="4469607"/>
            <a:ext cx="22514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MY" altLang="en-US" dirty="0">
                <a:latin typeface="Palatino Linotype" panose="02040502050505030304" pitchFamily="18" charset="0"/>
              </a:rPr>
              <a:t>operate autonomously or to be piloted remotely</a:t>
            </a:r>
          </a:p>
        </p:txBody>
      </p:sp>
      <p:sp>
        <p:nvSpPr>
          <p:cNvPr id="15365" name="Rectangle 29"/>
          <p:cNvSpPr>
            <a:spLocks noChangeArrowheads="1"/>
          </p:cNvSpPr>
          <p:nvPr/>
        </p:nvSpPr>
        <p:spPr bwMode="auto">
          <a:xfrm>
            <a:off x="2420540" y="4499723"/>
            <a:ext cx="24169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MY" altLang="en-US" dirty="0">
                <a:latin typeface="Palatino Linotype" panose="02040502050505030304" pitchFamily="18" charset="0"/>
              </a:rPr>
              <a:t>The UAV and the equipment to control it remotely</a:t>
            </a:r>
          </a:p>
        </p:txBody>
      </p:sp>
      <p:sp>
        <p:nvSpPr>
          <p:cNvPr id="15366" name="Rectangle 30"/>
          <p:cNvSpPr>
            <a:spLocks noChangeArrowheads="1"/>
          </p:cNvSpPr>
          <p:nvPr/>
        </p:nvSpPr>
        <p:spPr bwMode="auto">
          <a:xfrm>
            <a:off x="5294369" y="6096893"/>
            <a:ext cx="3583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MY" altLang="en-US" dirty="0">
                <a:latin typeface="Palatino Linotype" panose="02040502050505030304" pitchFamily="18" charset="0"/>
              </a:rPr>
              <a:t>Source: Regulation (EU) 2019/945</a:t>
            </a:r>
          </a:p>
        </p:txBody>
      </p:sp>
      <p:cxnSp>
        <p:nvCxnSpPr>
          <p:cNvPr id="16" name="Straight Connector 15"/>
          <p:cNvCxnSpPr/>
          <p:nvPr/>
        </p:nvCxnSpPr>
        <p:spPr>
          <a:xfrm>
            <a:off x="3284935" y="4252913"/>
            <a:ext cx="6881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348979" y="4270773"/>
            <a:ext cx="167878" cy="221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594497" y="4270773"/>
            <a:ext cx="157163" cy="220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3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420053FC-3C63-4D68-8405-3881C3E38248}" type="slidenum">
              <a:rPr lang="en-US" altLang="en-US" smtClean="0">
                <a:solidFill>
                  <a:srgbClr val="898989"/>
                </a:solidFill>
              </a:rPr>
              <a:pPr/>
              <a:t>2</a:t>
            </a:fld>
            <a:endParaRPr lang="en-US" altLang="en-US" smtClean="0">
              <a:solidFill>
                <a:srgbClr val="898989"/>
              </a:solidFill>
            </a:endParaRPr>
          </a:p>
        </p:txBody>
      </p:sp>
      <p:cxnSp>
        <p:nvCxnSpPr>
          <p:cNvPr id="25" name="Straight Connector 24"/>
          <p:cNvCxnSpPr/>
          <p:nvPr/>
        </p:nvCxnSpPr>
        <p:spPr>
          <a:xfrm flipV="1">
            <a:off x="641747" y="4255294"/>
            <a:ext cx="3323034" cy="2381"/>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SOLAR powered Plane - Drone -  FPV - Build - RC Aircraft-1(2).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821531" y="1949054"/>
            <a:ext cx="3143250" cy="17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4837509" y="1894964"/>
            <a:ext cx="4205287" cy="3416320"/>
          </a:xfrm>
          <a:prstGeom prst="rect">
            <a:avLst/>
          </a:prstGeom>
        </p:spPr>
        <p:txBody>
          <a:bodyPr wrap="square">
            <a:spAutoFit/>
          </a:bodyPr>
          <a:lstStyle/>
          <a:p>
            <a:pPr>
              <a:lnSpc>
                <a:spcPct val="150000"/>
              </a:lnSpc>
            </a:pPr>
            <a:r>
              <a:rPr lang="en-US" sz="1600" dirty="0" smtClean="0">
                <a:solidFill>
                  <a:srgbClr val="2E2B1F"/>
                </a:solidFill>
                <a:latin typeface="Palatino Linotype" panose="02040502050505030304" pitchFamily="18" charset="0"/>
              </a:rPr>
              <a:t>•</a:t>
            </a:r>
            <a:r>
              <a:rPr lang="en-US" sz="1600" dirty="0">
                <a:solidFill>
                  <a:srgbClr val="2E2B1F"/>
                </a:solidFill>
                <a:latin typeface="Palatino Linotype" panose="02040502050505030304" pitchFamily="18" charset="0"/>
              </a:rPr>
              <a:t>DRONE </a:t>
            </a:r>
          </a:p>
          <a:p>
            <a:pPr>
              <a:lnSpc>
                <a:spcPct val="150000"/>
              </a:lnSpc>
            </a:pPr>
            <a:r>
              <a:rPr lang="en-US" sz="1600" dirty="0">
                <a:solidFill>
                  <a:srgbClr val="2E2B1F"/>
                </a:solidFill>
                <a:latin typeface="Palatino Linotype" panose="02040502050505030304" pitchFamily="18" charset="0"/>
              </a:rPr>
              <a:t>•UAV – Unmanned Aerial Vehicle </a:t>
            </a:r>
          </a:p>
          <a:p>
            <a:pPr>
              <a:lnSpc>
                <a:spcPct val="150000"/>
              </a:lnSpc>
            </a:pPr>
            <a:r>
              <a:rPr lang="en-US" sz="1600" dirty="0">
                <a:solidFill>
                  <a:srgbClr val="2E2B1F"/>
                </a:solidFill>
                <a:latin typeface="Palatino Linotype" panose="02040502050505030304" pitchFamily="18" charset="0"/>
              </a:rPr>
              <a:t>•UAV – Uninhabited Aerial Vehicle </a:t>
            </a:r>
          </a:p>
          <a:p>
            <a:pPr>
              <a:lnSpc>
                <a:spcPct val="150000"/>
              </a:lnSpc>
            </a:pPr>
            <a:r>
              <a:rPr lang="en-US" sz="1600" dirty="0">
                <a:solidFill>
                  <a:srgbClr val="2E2B1F"/>
                </a:solidFill>
                <a:latin typeface="Palatino Linotype" panose="02040502050505030304" pitchFamily="18" charset="0"/>
              </a:rPr>
              <a:t>•UAS – Unmanned Aerial System </a:t>
            </a:r>
          </a:p>
          <a:p>
            <a:pPr>
              <a:lnSpc>
                <a:spcPct val="150000"/>
              </a:lnSpc>
            </a:pPr>
            <a:r>
              <a:rPr lang="en-US" sz="1600" dirty="0">
                <a:solidFill>
                  <a:srgbClr val="2E2B1F"/>
                </a:solidFill>
                <a:latin typeface="Palatino Linotype" panose="02040502050505030304" pitchFamily="18" charset="0"/>
              </a:rPr>
              <a:t>•RPV – Remotely Piloted Vehicle </a:t>
            </a:r>
          </a:p>
          <a:p>
            <a:pPr>
              <a:lnSpc>
                <a:spcPct val="150000"/>
              </a:lnSpc>
            </a:pPr>
            <a:r>
              <a:rPr lang="en-US" sz="1600" dirty="0">
                <a:solidFill>
                  <a:srgbClr val="2E2B1F"/>
                </a:solidFill>
                <a:latin typeface="Palatino Linotype" panose="02040502050505030304" pitchFamily="18" charset="0"/>
              </a:rPr>
              <a:t>•RPA – Remotely Piloted Aircraft </a:t>
            </a:r>
          </a:p>
          <a:p>
            <a:pPr>
              <a:lnSpc>
                <a:spcPct val="150000"/>
              </a:lnSpc>
            </a:pPr>
            <a:r>
              <a:rPr lang="en-US" sz="1600" dirty="0">
                <a:solidFill>
                  <a:srgbClr val="2E2B1F"/>
                </a:solidFill>
                <a:latin typeface="Palatino Linotype" panose="02040502050505030304" pitchFamily="18" charset="0"/>
              </a:rPr>
              <a:t>•RPAS – Remotely Piloted Aircraft System </a:t>
            </a:r>
          </a:p>
          <a:p>
            <a:pPr>
              <a:lnSpc>
                <a:spcPct val="150000"/>
              </a:lnSpc>
            </a:pPr>
            <a:r>
              <a:rPr lang="en-US" sz="1600" dirty="0">
                <a:solidFill>
                  <a:srgbClr val="2E2B1F"/>
                </a:solidFill>
                <a:latin typeface="Palatino Linotype" panose="02040502050505030304" pitchFamily="18" charset="0"/>
              </a:rPr>
              <a:t>•ROAV – Remotely Operated Air Vehicles </a:t>
            </a:r>
          </a:p>
          <a:p>
            <a:pPr>
              <a:lnSpc>
                <a:spcPct val="150000"/>
              </a:lnSpc>
            </a:pPr>
            <a:r>
              <a:rPr lang="en-US" sz="1600" dirty="0">
                <a:solidFill>
                  <a:srgbClr val="2E2B1F"/>
                </a:solidFill>
                <a:latin typeface="Palatino Linotype" panose="02040502050505030304" pitchFamily="18" charset="0"/>
              </a:rPr>
              <a:t>•MAV – Micro Aerial Vehicle </a:t>
            </a:r>
          </a:p>
        </p:txBody>
      </p:sp>
    </p:spTree>
    <p:extLst>
      <p:ext uri="{BB962C8B-B14F-4D97-AF65-F5344CB8AC3E}">
        <p14:creationId xmlns:p14="http://schemas.microsoft.com/office/powerpoint/2010/main" val="1415030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778"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0" mute="1">
                <p:cTn id="12" repeatCount="indefinite" fill="remove" display="0">
                  <p:stCondLst>
                    <p:cond delay="indefinite"/>
                  </p:stCondLst>
                </p:cTn>
                <p:tgtEl>
                  <p:spTgt spid="1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MY" altLang="en-US" b="1" dirty="0">
                <a:latin typeface="Palatino Linotype" panose="02040502050505030304" pitchFamily="18" charset="0"/>
              </a:rPr>
              <a:t>Component - ESC </a:t>
            </a:r>
          </a:p>
        </p:txBody>
      </p:sp>
      <p:sp>
        <p:nvSpPr>
          <p:cNvPr id="6" name="Content Placeholder 5"/>
          <p:cNvSpPr>
            <a:spLocks noGrp="1"/>
          </p:cNvSpPr>
          <p:nvPr>
            <p:ph sz="half" idx="1"/>
          </p:nvPr>
        </p:nvSpPr>
        <p:spPr>
          <a:xfrm>
            <a:off x="457200" y="1706097"/>
            <a:ext cx="6420002" cy="4479925"/>
          </a:xfrm>
        </p:spPr>
        <p:txBody>
          <a:bodyPr>
            <a:normAutofit fontScale="97500"/>
          </a:bodyPr>
          <a:lstStyle/>
          <a:p>
            <a:r>
              <a:rPr lang="en-MY" altLang="en-US" sz="2000" dirty="0">
                <a:latin typeface="Palatino Linotype" panose="02040502050505030304" pitchFamily="18" charset="0"/>
              </a:rPr>
              <a:t>ESC - Electronic Speed Controller </a:t>
            </a:r>
          </a:p>
          <a:p>
            <a:pPr lvl="1"/>
            <a:r>
              <a:rPr lang="en-MY" altLang="en-US" sz="2000" dirty="0">
                <a:latin typeface="Palatino Linotype" panose="02040502050505030304" pitchFamily="18" charset="0"/>
              </a:rPr>
              <a:t>Purpose to vary an electric motor 's speed, its direction and possibly also to act as a dynamic. </a:t>
            </a:r>
          </a:p>
          <a:p>
            <a:pPr lvl="1"/>
            <a:r>
              <a:rPr lang="en-MY" altLang="en-US" sz="2000" dirty="0">
                <a:latin typeface="Palatino Linotype" panose="02040502050505030304" pitchFamily="18" charset="0"/>
              </a:rPr>
              <a:t>Provide +5V power for electronic flight electronics  </a:t>
            </a:r>
          </a:p>
          <a:p>
            <a:pPr lvl="0"/>
            <a:r>
              <a:rPr lang="en-MY" altLang="en-US" sz="2000" dirty="0">
                <a:latin typeface="Palatino Linotype" panose="02040502050505030304" pitchFamily="18" charset="0"/>
              </a:rPr>
              <a:t>ESC rating - maximum current rating </a:t>
            </a:r>
          </a:p>
          <a:p>
            <a:pPr lvl="1"/>
            <a:r>
              <a:rPr lang="en-MY" altLang="en-US" sz="2000" dirty="0">
                <a:latin typeface="Palatino Linotype" panose="02040502050505030304" pitchFamily="18" charset="0"/>
              </a:rPr>
              <a:t>Will be given in 2 figures. Ex 18/</a:t>
            </a:r>
            <a:r>
              <a:rPr lang="en-MY" altLang="en-US" sz="2000" dirty="0" err="1">
                <a:latin typeface="Palatino Linotype" panose="02040502050505030304" pitchFamily="18" charset="0"/>
              </a:rPr>
              <a:t>22A</a:t>
            </a:r>
            <a:endParaRPr lang="en-MY" altLang="en-US" sz="2000" dirty="0">
              <a:latin typeface="Palatino Linotype" panose="02040502050505030304" pitchFamily="18" charset="0"/>
            </a:endParaRPr>
          </a:p>
          <a:p>
            <a:pPr lvl="1"/>
            <a:r>
              <a:rPr lang="en-MY" altLang="en-US" sz="2000" dirty="0">
                <a:latin typeface="Palatino Linotype" panose="02040502050505030304" pitchFamily="18" charset="0"/>
              </a:rPr>
              <a:t>First term is the current which the ESC will take </a:t>
            </a:r>
            <a:r>
              <a:rPr lang="en-MY" altLang="en-US" sz="2000" dirty="0" smtClean="0">
                <a:latin typeface="Palatino Linotype" panose="02040502050505030304" pitchFamily="18" charset="0"/>
              </a:rPr>
              <a:t>continuously </a:t>
            </a:r>
            <a:endParaRPr lang="en-MY" altLang="en-US" sz="2000" dirty="0">
              <a:latin typeface="Palatino Linotype" panose="02040502050505030304" pitchFamily="18" charset="0"/>
            </a:endParaRPr>
          </a:p>
          <a:p>
            <a:pPr lvl="1"/>
            <a:r>
              <a:rPr lang="en-MY" altLang="en-US" sz="2000" dirty="0">
                <a:latin typeface="Palatino Linotype" panose="02040502050505030304" pitchFamily="18" charset="0"/>
              </a:rPr>
              <a:t>Second term is the short term current allowed normally for no more than 10 - 30 seconds. </a:t>
            </a:r>
          </a:p>
        </p:txBody>
      </p:sp>
      <p:pic>
        <p:nvPicPr>
          <p:cNvPr id="7" name="Content Placeholder 6" descr="esc"/>
          <p:cNvPicPr>
            <a:picLocks noGrp="1" noChangeAspect="1"/>
          </p:cNvPicPr>
          <p:nvPr>
            <p:ph sz="half" idx="2"/>
          </p:nvPr>
        </p:nvPicPr>
        <p:blipFill>
          <a:blip r:embed="rId2"/>
          <a:stretch>
            <a:fillRect/>
          </a:stretch>
        </p:blipFill>
        <p:spPr>
          <a:xfrm>
            <a:off x="6518575" y="2402542"/>
            <a:ext cx="2244241" cy="224424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sc"/>
          <p:cNvPicPr>
            <a:picLocks noGrp="1" noChangeAspect="1"/>
          </p:cNvPicPr>
          <p:nvPr>
            <p:ph sz="half" idx="1"/>
          </p:nvPr>
        </p:nvPicPr>
        <p:blipFill>
          <a:blip r:embed="rId2"/>
          <a:stretch>
            <a:fillRect/>
          </a:stretch>
        </p:blipFill>
        <p:spPr>
          <a:xfrm>
            <a:off x="1029303" y="1171389"/>
            <a:ext cx="2651545" cy="2653481"/>
          </a:xfrm>
          <a:prstGeom prst="rect">
            <a:avLst/>
          </a:prstGeom>
        </p:spPr>
      </p:pic>
      <p:pic>
        <p:nvPicPr>
          <p:cNvPr id="8" name="Content Placeholder 7" descr="Screenshot (66)"/>
          <p:cNvPicPr>
            <a:picLocks noGrp="1" noChangeAspect="1"/>
          </p:cNvPicPr>
          <p:nvPr>
            <p:ph sz="half" idx="2"/>
          </p:nvPr>
        </p:nvPicPr>
        <p:blipFill rotWithShape="1">
          <a:blip r:embed="rId3"/>
          <a:srcRect l="32159" t="22332" r="32161" b="14307"/>
          <a:stretch/>
        </p:blipFill>
        <p:spPr>
          <a:xfrm>
            <a:off x="5146810" y="938858"/>
            <a:ext cx="3415375" cy="3409321"/>
          </a:xfrm>
          <a:prstGeom prst="rect">
            <a:avLst/>
          </a:prstGeom>
        </p:spPr>
      </p:pic>
      <p:sp>
        <p:nvSpPr>
          <p:cNvPr id="10" name="Text Box 9"/>
          <p:cNvSpPr txBox="1"/>
          <p:nvPr/>
        </p:nvSpPr>
        <p:spPr>
          <a:xfrm>
            <a:off x="801541" y="4096871"/>
            <a:ext cx="3489565"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lvl1pPr marL="342891" indent="-342891" eaLnBrk="1" hangingPunct="1">
              <a:spcBef>
                <a:spcPct val="20000"/>
              </a:spcBef>
              <a:buFont typeface="Arial" panose="020B0604020202020204" pitchFamily="34" charset="0"/>
              <a:buChar char="•"/>
              <a:defRPr sz="2000">
                <a:latin typeface="Palatino Linotype" panose="02040502050505030304" pitchFamily="18" charset="0"/>
                <a:cs typeface="+mn-cs"/>
              </a:defRPr>
            </a:lvl1pPr>
            <a:lvl2pPr marL="742932" lvl="1" indent="-285744" eaLnBrk="1" hangingPunct="1">
              <a:spcBef>
                <a:spcPct val="20000"/>
              </a:spcBef>
              <a:buFont typeface="Arial" panose="020B0604020202020204" pitchFamily="34" charset="0"/>
              <a:buChar char="–"/>
              <a:defRPr sz="2000">
                <a:latin typeface="Palatino Linotype" panose="02040502050505030304" pitchFamily="18" charset="0"/>
                <a:cs typeface="+mn-cs"/>
              </a:defRPr>
            </a:lvl2pPr>
            <a:lvl3pPr marL="1142971" indent="-228594" eaLnBrk="1" hangingPunct="1">
              <a:spcBef>
                <a:spcPct val="20000"/>
              </a:spcBef>
              <a:buFont typeface="Arial" panose="020B0604020202020204" pitchFamily="34" charset="0"/>
              <a:buChar char="•"/>
              <a:defRPr sz="2000">
                <a:latin typeface="+mn-lt"/>
                <a:cs typeface="+mn-cs"/>
              </a:defRPr>
            </a:lvl3pPr>
            <a:lvl4pPr marL="1600160" indent="-228594" eaLnBrk="1" hangingPunct="1">
              <a:spcBef>
                <a:spcPct val="20000"/>
              </a:spcBef>
              <a:buFont typeface="Arial" panose="020B0604020202020204" pitchFamily="34" charset="0"/>
              <a:buChar char="–"/>
              <a:defRPr sz="1800">
                <a:latin typeface="+mn-lt"/>
                <a:cs typeface="+mn-cs"/>
              </a:defRPr>
            </a:lvl4pPr>
            <a:lvl5pPr marL="2057349" indent="-228594" eaLnBrk="1" hangingPunct="1">
              <a:spcBef>
                <a:spcPct val="20000"/>
              </a:spcBef>
              <a:buFont typeface="Arial" panose="020B0604020202020204" pitchFamily="34" charset="0"/>
              <a:buChar char="»"/>
              <a:defRPr sz="1800">
                <a:latin typeface="+mn-lt"/>
                <a:cs typeface="+mn-cs"/>
              </a:defRPr>
            </a:lvl5pPr>
            <a:lvl6pPr marL="2514537" indent="-228594" defTabSz="914377">
              <a:spcBef>
                <a:spcPct val="20000"/>
              </a:spcBef>
              <a:buFont typeface="Arial" panose="020B0604020202020204" pitchFamily="34" charset="0"/>
              <a:buChar char="•"/>
              <a:defRPr sz="1800">
                <a:latin typeface="+mn-lt"/>
                <a:cs typeface="+mn-cs"/>
              </a:defRPr>
            </a:lvl6pPr>
            <a:lvl7pPr marL="2971726" indent="-228594" defTabSz="914377">
              <a:spcBef>
                <a:spcPct val="20000"/>
              </a:spcBef>
              <a:buFont typeface="Arial" panose="020B0604020202020204" pitchFamily="34" charset="0"/>
              <a:buChar char="•"/>
              <a:defRPr sz="1800">
                <a:latin typeface="+mn-lt"/>
                <a:cs typeface="+mn-cs"/>
              </a:defRPr>
            </a:lvl7pPr>
            <a:lvl8pPr marL="3428914" indent="-228594" defTabSz="914377">
              <a:spcBef>
                <a:spcPct val="20000"/>
              </a:spcBef>
              <a:buFont typeface="Arial" panose="020B0604020202020204" pitchFamily="34" charset="0"/>
              <a:buChar char="•"/>
              <a:defRPr sz="1800">
                <a:latin typeface="+mn-lt"/>
                <a:cs typeface="+mn-cs"/>
              </a:defRPr>
            </a:lvl8pPr>
            <a:lvl9pPr marL="3886103" indent="-228594" defTabSz="914377">
              <a:spcBef>
                <a:spcPct val="20000"/>
              </a:spcBef>
              <a:buFont typeface="Arial" panose="020B0604020202020204" pitchFamily="34" charset="0"/>
              <a:buChar char="•"/>
              <a:defRPr sz="1800">
                <a:latin typeface="+mn-lt"/>
                <a:cs typeface="+mn-cs"/>
              </a:defRPr>
            </a:lvl9pPr>
          </a:lstStyle>
          <a:p>
            <a:r>
              <a:rPr lang="en-MY" altLang="en-US" dirty="0"/>
              <a:t>ESC with Battery Eliminator Circuit </a:t>
            </a:r>
            <a:r>
              <a:rPr lang="en-MY" altLang="en-US" b="1" dirty="0"/>
              <a:t>(</a:t>
            </a:r>
            <a:r>
              <a:rPr lang="en-MY" altLang="en-US" dirty="0"/>
              <a:t>BEC) </a:t>
            </a:r>
          </a:p>
          <a:p>
            <a:r>
              <a:rPr lang="en-MY" altLang="en-US" dirty="0" smtClean="0"/>
              <a:t>Red </a:t>
            </a:r>
            <a:r>
              <a:rPr lang="en-MY" altLang="en-US" dirty="0"/>
              <a:t>( Positive ) </a:t>
            </a:r>
          </a:p>
          <a:p>
            <a:r>
              <a:rPr lang="en-MY" altLang="en-US" dirty="0"/>
              <a:t>Black ( Negative )</a:t>
            </a:r>
          </a:p>
          <a:p>
            <a:r>
              <a:rPr lang="en-MY" altLang="en-US" dirty="0"/>
              <a:t>White/Yellow ( Signal ) </a:t>
            </a:r>
          </a:p>
        </p:txBody>
      </p:sp>
      <p:sp>
        <p:nvSpPr>
          <p:cNvPr id="13" name="Text Box 12"/>
          <p:cNvSpPr txBox="1"/>
          <p:nvPr/>
        </p:nvSpPr>
        <p:spPr>
          <a:xfrm>
            <a:off x="4959612" y="4096871"/>
            <a:ext cx="38975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891" indent="-342891" eaLnBrk="1" hangingPunct="1">
              <a:spcBef>
                <a:spcPct val="20000"/>
              </a:spcBef>
              <a:buFont typeface="Arial" panose="020B0604020202020204" pitchFamily="34" charset="0"/>
              <a:buChar char="•"/>
              <a:defRPr sz="2000">
                <a:latin typeface="Palatino Linotype" panose="02040502050505030304" pitchFamily="18" charset="0"/>
                <a:cs typeface="+mn-cs"/>
              </a:defRPr>
            </a:lvl1pPr>
            <a:lvl2pPr marL="742932" lvl="1" indent="-285744" eaLnBrk="1" hangingPunct="1">
              <a:spcBef>
                <a:spcPct val="20000"/>
              </a:spcBef>
              <a:buFont typeface="Arial" panose="020B0604020202020204" pitchFamily="34" charset="0"/>
              <a:buChar char="–"/>
              <a:defRPr sz="2000">
                <a:latin typeface="Palatino Linotype" panose="02040502050505030304" pitchFamily="18" charset="0"/>
                <a:cs typeface="+mn-cs"/>
              </a:defRPr>
            </a:lvl2pPr>
            <a:lvl3pPr marL="1142971" indent="-228594" eaLnBrk="1" hangingPunct="1">
              <a:spcBef>
                <a:spcPct val="20000"/>
              </a:spcBef>
              <a:buFont typeface="Arial" panose="020B0604020202020204" pitchFamily="34" charset="0"/>
              <a:buChar char="•"/>
              <a:defRPr sz="2000">
                <a:latin typeface="+mn-lt"/>
                <a:cs typeface="+mn-cs"/>
              </a:defRPr>
            </a:lvl3pPr>
            <a:lvl4pPr marL="1600160" indent="-228594" eaLnBrk="1" hangingPunct="1">
              <a:spcBef>
                <a:spcPct val="20000"/>
              </a:spcBef>
              <a:buFont typeface="Arial" panose="020B0604020202020204" pitchFamily="34" charset="0"/>
              <a:buChar char="–"/>
              <a:defRPr sz="1800">
                <a:latin typeface="+mn-lt"/>
                <a:cs typeface="+mn-cs"/>
              </a:defRPr>
            </a:lvl4pPr>
            <a:lvl5pPr marL="2057349" indent="-228594" eaLnBrk="1" hangingPunct="1">
              <a:spcBef>
                <a:spcPct val="20000"/>
              </a:spcBef>
              <a:buFont typeface="Arial" panose="020B0604020202020204" pitchFamily="34" charset="0"/>
              <a:buChar char="»"/>
              <a:defRPr sz="1800">
                <a:latin typeface="+mn-lt"/>
                <a:cs typeface="+mn-cs"/>
              </a:defRPr>
            </a:lvl5pPr>
            <a:lvl6pPr marL="2514537" indent="-228594" defTabSz="914377">
              <a:spcBef>
                <a:spcPct val="20000"/>
              </a:spcBef>
              <a:buFont typeface="Arial" panose="020B0604020202020204" pitchFamily="34" charset="0"/>
              <a:buChar char="•"/>
              <a:defRPr sz="1800">
                <a:latin typeface="+mn-lt"/>
                <a:cs typeface="+mn-cs"/>
              </a:defRPr>
            </a:lvl6pPr>
            <a:lvl7pPr marL="2971726" indent="-228594" defTabSz="914377">
              <a:spcBef>
                <a:spcPct val="20000"/>
              </a:spcBef>
              <a:buFont typeface="Arial" panose="020B0604020202020204" pitchFamily="34" charset="0"/>
              <a:buChar char="•"/>
              <a:defRPr sz="1800">
                <a:latin typeface="+mn-lt"/>
                <a:cs typeface="+mn-cs"/>
              </a:defRPr>
            </a:lvl7pPr>
            <a:lvl8pPr marL="3428914" indent="-228594" defTabSz="914377">
              <a:spcBef>
                <a:spcPct val="20000"/>
              </a:spcBef>
              <a:buFont typeface="Arial" panose="020B0604020202020204" pitchFamily="34" charset="0"/>
              <a:buChar char="•"/>
              <a:defRPr sz="1800">
                <a:latin typeface="+mn-lt"/>
                <a:cs typeface="+mn-cs"/>
              </a:defRPr>
            </a:lvl8pPr>
            <a:lvl9pPr marL="3886103" indent="-228594" defTabSz="914377">
              <a:spcBef>
                <a:spcPct val="20000"/>
              </a:spcBef>
              <a:buFont typeface="Arial" panose="020B0604020202020204" pitchFamily="34" charset="0"/>
              <a:buChar char="•"/>
              <a:defRPr sz="1800">
                <a:latin typeface="+mn-lt"/>
                <a:cs typeface="+mn-cs"/>
              </a:defRPr>
            </a:lvl9pPr>
          </a:lstStyle>
          <a:p>
            <a:r>
              <a:rPr lang="en-MY" altLang="en-US" dirty="0"/>
              <a:t>ESC without Battery Eliminator Circuit </a:t>
            </a:r>
            <a:r>
              <a:rPr lang="en-MY" altLang="en-US" b="1" dirty="0" smtClean="0"/>
              <a:t>(</a:t>
            </a:r>
            <a:r>
              <a:rPr lang="en-MY" altLang="en-US" dirty="0" smtClean="0"/>
              <a:t>BEC) </a:t>
            </a:r>
          </a:p>
          <a:p>
            <a:r>
              <a:rPr lang="en-MY" altLang="en-US" dirty="0" smtClean="0"/>
              <a:t>( </a:t>
            </a:r>
            <a:r>
              <a:rPr lang="en-MY" altLang="en-US" dirty="0"/>
              <a:t>Only Black and White/Yellow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76518" y="680573"/>
            <a:ext cx="7900894" cy="597027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p>
            <a:pPr algn="just"/>
            <a:r>
              <a:rPr lang="en-MY" altLang="en-US" sz="2000" dirty="0">
                <a:latin typeface="Palatino Linotype" panose="02040502050505030304" pitchFamily="18" charset="0"/>
              </a:rPr>
              <a:t>Battery Eliminating Circuit ( BEC ) </a:t>
            </a:r>
          </a:p>
          <a:p>
            <a:pPr lvl="1" algn="just"/>
            <a:r>
              <a:rPr lang="en-MY" altLang="en-US" sz="2000" dirty="0">
                <a:latin typeface="Palatino Linotype" panose="02040502050505030304" pitchFamily="18" charset="0"/>
              </a:rPr>
              <a:t>Works by reducing the motor battery voltage to down to 5V needed by the receiver </a:t>
            </a:r>
          </a:p>
          <a:p>
            <a:pPr lvl="1" algn="just"/>
            <a:r>
              <a:rPr lang="en-MY" altLang="en-US" sz="2000" dirty="0">
                <a:latin typeface="Palatino Linotype" panose="02040502050505030304" pitchFamily="18" charset="0"/>
              </a:rPr>
              <a:t>No need to separate battery to power the servo </a:t>
            </a:r>
          </a:p>
          <a:p>
            <a:pPr lvl="1" algn="just"/>
            <a:endParaRPr lang="en-MY" altLang="en-US" sz="2000" dirty="0">
              <a:latin typeface="Palatino Linotype" panose="02040502050505030304" pitchFamily="18" charset="0"/>
            </a:endParaRPr>
          </a:p>
          <a:p>
            <a:pPr lvl="1" algn="just"/>
            <a:endParaRPr lang="en-MY" altLang="en-US" sz="2000" dirty="0">
              <a:latin typeface="Palatino Linotype" panose="02040502050505030304" pitchFamily="18" charset="0"/>
            </a:endParaRPr>
          </a:p>
          <a:p>
            <a:pPr lvl="1" algn="just"/>
            <a:endParaRPr lang="en-MY" altLang="en-US" sz="2000" dirty="0">
              <a:latin typeface="Palatino Linotype" panose="02040502050505030304" pitchFamily="18" charset="0"/>
            </a:endParaRPr>
          </a:p>
          <a:p>
            <a:pPr lvl="1" algn="just"/>
            <a:endParaRPr lang="en-MY" altLang="en-US" sz="2000" dirty="0">
              <a:latin typeface="Palatino Linotype" panose="02040502050505030304" pitchFamily="18" charset="0"/>
            </a:endParaRPr>
          </a:p>
          <a:p>
            <a:pPr lvl="1" algn="just"/>
            <a:endParaRPr lang="en-MY" altLang="en-US" sz="2000" dirty="0">
              <a:latin typeface="Palatino Linotype" panose="02040502050505030304" pitchFamily="18" charset="0"/>
            </a:endParaRPr>
          </a:p>
          <a:p>
            <a:pPr lvl="1" algn="just"/>
            <a:endParaRPr lang="en-MY" altLang="en-US" sz="2000" dirty="0">
              <a:latin typeface="Palatino Linotype" panose="02040502050505030304" pitchFamily="18" charset="0"/>
            </a:endParaRPr>
          </a:p>
          <a:p>
            <a:pPr algn="just"/>
            <a:r>
              <a:rPr lang="en-MY" altLang="en-US" sz="2000" dirty="0">
                <a:latin typeface="Palatino Linotype" panose="02040502050505030304" pitchFamily="18" charset="0"/>
              </a:rPr>
              <a:t>Opto-isolation </a:t>
            </a:r>
            <a:r>
              <a:rPr lang="en-MY" altLang="en-US" sz="2000" dirty="0" smtClean="0">
                <a:latin typeface="Palatino Linotype" panose="02040502050505030304" pitchFamily="18" charset="0"/>
              </a:rPr>
              <a:t>(Opto) </a:t>
            </a:r>
            <a:endParaRPr lang="en-MY" altLang="en-US" sz="2000" dirty="0">
              <a:latin typeface="Palatino Linotype" panose="02040502050505030304" pitchFamily="18" charset="0"/>
            </a:endParaRPr>
          </a:p>
          <a:p>
            <a:pPr lvl="1" algn="just"/>
            <a:r>
              <a:rPr lang="en-MY" altLang="en-US" sz="2000" dirty="0">
                <a:latin typeface="Palatino Linotype" panose="02040502050505030304" pitchFamily="18" charset="0"/>
              </a:rPr>
              <a:t>Electrically isolates the signal from the radio throttle channel from the ESC </a:t>
            </a:r>
          </a:p>
          <a:p>
            <a:pPr lvl="1" algn="just"/>
            <a:r>
              <a:rPr lang="en-MY" altLang="en-US" sz="2000" dirty="0">
                <a:latin typeface="Palatino Linotype" panose="02040502050505030304" pitchFamily="18" charset="0"/>
              </a:rPr>
              <a:t>Doing this can dramatically reduce the level of radio </a:t>
            </a:r>
            <a:r>
              <a:rPr lang="en-MY" altLang="en-US" sz="2000" dirty="0" smtClean="0">
                <a:latin typeface="Palatino Linotype" panose="02040502050505030304" pitchFamily="18" charset="0"/>
              </a:rPr>
              <a:t>interference </a:t>
            </a:r>
            <a:r>
              <a:rPr lang="en-MY" altLang="en-US" sz="2000" dirty="0">
                <a:latin typeface="Palatino Linotype" panose="02040502050505030304" pitchFamily="18" charset="0"/>
              </a:rPr>
              <a:t>which can be created especially with very high currents </a:t>
            </a:r>
          </a:p>
        </p:txBody>
      </p:sp>
      <p:pic>
        <p:nvPicPr>
          <p:cNvPr id="7" name="Content Placeholder 6" descr="esc-bec-connection-1343187906523_135909554693"/>
          <p:cNvPicPr>
            <a:picLocks noGrp="1" noChangeAspect="1"/>
          </p:cNvPicPr>
          <p:nvPr>
            <p:ph sz="half" idx="2"/>
          </p:nvPr>
        </p:nvPicPr>
        <p:blipFill>
          <a:blip r:embed="rId2"/>
          <a:srcRect b="32976"/>
          <a:stretch>
            <a:fillRect/>
          </a:stretch>
        </p:blipFill>
        <p:spPr>
          <a:xfrm>
            <a:off x="1212215" y="2727326"/>
            <a:ext cx="6324600" cy="155003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8824" y="111732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MY" altLang="en-US" b="1" dirty="0">
                <a:latin typeface="Palatino Linotype" panose="02040502050505030304" pitchFamily="18" charset="0"/>
              </a:rPr>
              <a:t>Criteria to choose an ESC </a:t>
            </a:r>
          </a:p>
        </p:txBody>
      </p:sp>
      <p:sp>
        <p:nvSpPr>
          <p:cNvPr id="6" name="Content Placeholder 5"/>
          <p:cNvSpPr>
            <a:spLocks noGrp="1"/>
          </p:cNvSpPr>
          <p:nvPr>
            <p:ph idx="1"/>
          </p:nvPr>
        </p:nvSpPr>
        <p:spPr>
          <a:xfrm>
            <a:off x="651435" y="2383122"/>
            <a:ext cx="7876989" cy="28701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p>
            <a:r>
              <a:rPr lang="en-MY" altLang="en-US" sz="2000" dirty="0">
                <a:latin typeface="Palatino Linotype" panose="02040502050505030304" pitchFamily="18" charset="0"/>
              </a:rPr>
              <a:t>Have about 10 - 20% higher amp rating than your motor </a:t>
            </a:r>
          </a:p>
          <a:p>
            <a:r>
              <a:rPr lang="en-MY" altLang="en-US" sz="2000" dirty="0">
                <a:latin typeface="Palatino Linotype" panose="02040502050505030304" pitchFamily="18" charset="0"/>
              </a:rPr>
              <a:t>Make sure your ESC can handle the same amount of </a:t>
            </a:r>
            <a:r>
              <a:rPr lang="en-MY" altLang="en-US" sz="2000" dirty="0" smtClean="0">
                <a:latin typeface="Palatino Linotype" panose="02040502050505030304" pitchFamily="18" charset="0"/>
              </a:rPr>
              <a:t>cells (battery) </a:t>
            </a:r>
            <a:r>
              <a:rPr lang="en-MY" altLang="en-US" sz="2000" dirty="0">
                <a:latin typeface="Palatino Linotype" panose="02040502050505030304" pitchFamily="18" charset="0"/>
              </a:rPr>
              <a:t>that your motor can handle </a:t>
            </a:r>
          </a:p>
          <a:p>
            <a:r>
              <a:rPr lang="en-MY" altLang="en-US" sz="2000" dirty="0">
                <a:latin typeface="Palatino Linotype" panose="02040502050505030304" pitchFamily="18" charset="0"/>
              </a:rPr>
              <a:t>Make sure your ESC has a BEC built in </a:t>
            </a:r>
          </a:p>
          <a:p>
            <a:r>
              <a:rPr lang="en-MY" altLang="en-US" sz="2000" dirty="0">
                <a:latin typeface="Palatino Linotype" panose="02040502050505030304" pitchFamily="18" charset="0"/>
              </a:rPr>
              <a:t>If running a LiPo battery </a:t>
            </a:r>
          </a:p>
          <a:p>
            <a:pPr lvl="1"/>
            <a:r>
              <a:rPr lang="en-MY" altLang="en-US" sz="2000" dirty="0">
                <a:latin typeface="Palatino Linotype" panose="02040502050505030304" pitchFamily="18" charset="0"/>
              </a:rPr>
              <a:t>must have a low </a:t>
            </a:r>
            <a:r>
              <a:rPr lang="en-MY" altLang="en-US" sz="2000" dirty="0" smtClean="0">
                <a:latin typeface="Palatino Linotype" panose="02040502050505030304" pitchFamily="18" charset="0"/>
              </a:rPr>
              <a:t>cut-off </a:t>
            </a:r>
            <a:r>
              <a:rPr lang="en-MY" altLang="en-US" sz="2000" dirty="0">
                <a:latin typeface="Palatino Linotype" panose="02040502050505030304" pitchFamily="18" charset="0"/>
              </a:rPr>
              <a:t>voltage or not it will kill the battery </a:t>
            </a:r>
          </a:p>
          <a:p>
            <a:pPr lvl="1"/>
            <a:r>
              <a:rPr lang="en-MY" altLang="en-US" sz="2000" dirty="0">
                <a:latin typeface="Palatino Linotype" panose="02040502050505030304" pitchFamily="18" charset="0"/>
              </a:rPr>
              <a:t>not lower than </a:t>
            </a:r>
            <a:r>
              <a:rPr lang="en-MY" altLang="en-US" sz="2000" dirty="0" smtClean="0">
                <a:latin typeface="Palatino Linotype" panose="02040502050505030304" pitchFamily="18" charset="0"/>
              </a:rPr>
              <a:t>3 V per sets</a:t>
            </a:r>
            <a:endParaRPr lang="en-MY" altLang="en-US" sz="2000" dirty="0">
              <a:latin typeface="Palatino Linotype" panose="02040502050505030304" pitchFamily="18" charset="0"/>
            </a:endParaRPr>
          </a:p>
          <a:p>
            <a:pPr lvl="2"/>
            <a:endParaRPr lang="en-MY" alt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97453040"/>
              </p:ext>
            </p:extLst>
          </p:nvPr>
        </p:nvGraphicFramePr>
        <p:xfrm>
          <a:off x="722929" y="483348"/>
          <a:ext cx="8044554" cy="2887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3229" y="3025204"/>
            <a:ext cx="6717553" cy="306058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6352"/>
          <a:stretch/>
        </p:blipFill>
        <p:spPr>
          <a:xfrm>
            <a:off x="1907450" y="2217273"/>
            <a:ext cx="5207576" cy="3657600"/>
          </a:xfrm>
          <a:prstGeom prst="rect">
            <a:avLst/>
          </a:prstGeom>
        </p:spPr>
      </p:pic>
      <p:sp>
        <p:nvSpPr>
          <p:cNvPr id="7" name="Title 1"/>
          <p:cNvSpPr>
            <a:spLocks noGrp="1"/>
          </p:cNvSpPr>
          <p:nvPr>
            <p:ph type="title"/>
          </p:nvPr>
        </p:nvSpPr>
        <p:spPr>
          <a:xfrm>
            <a:off x="396438" y="972671"/>
            <a:ext cx="8229600" cy="1143000"/>
          </a:xfrm>
        </p:spPr>
        <p:txBody>
          <a:bodyPr>
            <a:normAutofit/>
          </a:bodyPr>
          <a:lstStyle/>
          <a:p>
            <a:pPr algn="ctr"/>
            <a:r>
              <a:rPr lang="en-MY" altLang="en-US" b="1" dirty="0" smtClean="0">
                <a:latin typeface="Palatino Linotype" panose="02040502050505030304" pitchFamily="18" charset="0"/>
              </a:rPr>
              <a:t>Propulsion type</a:t>
            </a:r>
            <a:endParaRPr lang="en-MY" altLang="en-US" b="1" dirty="0">
              <a:latin typeface="Palatino Linotype" panose="02040502050505030304" pitchFamily="18" charset="0"/>
            </a:endParaRPr>
          </a:p>
        </p:txBody>
      </p:sp>
    </p:spTree>
    <p:extLst>
      <p:ext uri="{BB962C8B-B14F-4D97-AF65-F5344CB8AC3E}">
        <p14:creationId xmlns:p14="http://schemas.microsoft.com/office/powerpoint/2010/main" val="3225719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MY" altLang="en-US" b="1" dirty="0">
                <a:latin typeface="Palatino Linotype" panose="02040502050505030304" pitchFamily="18" charset="0"/>
              </a:rPr>
              <a:t>Component - Servo </a:t>
            </a:r>
          </a:p>
        </p:txBody>
      </p:sp>
      <p:sp>
        <p:nvSpPr>
          <p:cNvPr id="3" name="Content Placeholder 2"/>
          <p:cNvSpPr>
            <a:spLocks noGrp="1"/>
          </p:cNvSpPr>
          <p:nvPr>
            <p:ph sz="half" idx="1"/>
          </p:nvPr>
        </p:nvSpPr>
        <p:spPr>
          <a:xfrm>
            <a:off x="379506" y="1763058"/>
            <a:ext cx="3678518" cy="41778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just"/>
            <a:r>
              <a:rPr lang="en-US" sz="2000" dirty="0">
                <a:latin typeface="Palatino Linotype" panose="02040502050505030304" pitchFamily="18" charset="0"/>
                <a:sym typeface="+mn-ea"/>
              </a:rPr>
              <a:t>Metal/ plastic</a:t>
            </a:r>
          </a:p>
          <a:p>
            <a:pPr algn="just"/>
            <a:r>
              <a:rPr lang="en-MY" altLang="en-US" sz="2000" dirty="0" smtClean="0">
                <a:latin typeface="Palatino Linotype" panose="02040502050505030304" pitchFamily="18" charset="0"/>
              </a:rPr>
              <a:t>RC </a:t>
            </a:r>
            <a:r>
              <a:rPr lang="en-MY" altLang="en-US" sz="2000" dirty="0">
                <a:latin typeface="Palatino Linotype" panose="02040502050505030304" pitchFamily="18" charset="0"/>
              </a:rPr>
              <a:t>servos convert electrical commands from the receiver back into movement </a:t>
            </a:r>
          </a:p>
          <a:p>
            <a:pPr algn="just"/>
            <a:r>
              <a:rPr lang="en-MY" altLang="en-US" sz="2000" dirty="0">
                <a:latin typeface="Palatino Linotype" panose="02040502050505030304" pitchFamily="18" charset="0"/>
              </a:rPr>
              <a:t>Simply plugs into a specific receiver channel and is used to move that specific part of the RC model.               </a:t>
            </a:r>
          </a:p>
          <a:p>
            <a:pPr algn="just"/>
            <a:r>
              <a:rPr lang="en-MY" altLang="en-US" sz="2000" dirty="0">
                <a:latin typeface="Palatino Linotype" panose="02040502050505030304" pitchFamily="18" charset="0"/>
              </a:rPr>
              <a:t>This movement is proportional meaning that the servo will only move as much as the transmitter stick on your radio is moved </a:t>
            </a:r>
          </a:p>
        </p:txBody>
      </p:sp>
      <p:pic>
        <p:nvPicPr>
          <p:cNvPr id="4" name="Content Placeholder 3" descr="Screenshot (61)"/>
          <p:cNvPicPr>
            <a:picLocks noGrp="1" noChangeAspect="1"/>
          </p:cNvPicPr>
          <p:nvPr>
            <p:ph sz="half" idx="2"/>
          </p:nvPr>
        </p:nvPicPr>
        <p:blipFill>
          <a:blip r:embed="rId2"/>
          <a:srcRect l="17292" t="33307" r="11458" b="16263"/>
          <a:stretch>
            <a:fillRect/>
          </a:stretch>
        </p:blipFill>
        <p:spPr>
          <a:xfrm>
            <a:off x="6508527" y="2348516"/>
            <a:ext cx="2221976" cy="8448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964" y="3672273"/>
            <a:ext cx="2346482" cy="1188092"/>
          </a:xfrm>
          <a:prstGeom prst="rect">
            <a:avLst/>
          </a:prstGeom>
        </p:spPr>
      </p:pic>
      <p:pic>
        <p:nvPicPr>
          <p:cNvPr id="7" name="Content Placeholder 1" descr="1"/>
          <p:cNvPicPr>
            <a:picLocks noChangeAspect="1"/>
          </p:cNvPicPr>
          <p:nvPr/>
        </p:nvPicPr>
        <p:blipFill rotWithShape="1">
          <a:blip r:embed="rId4"/>
          <a:srcRect t="15790" b="42704"/>
          <a:stretch/>
        </p:blipFill>
        <p:spPr bwMode="auto">
          <a:xfrm>
            <a:off x="4262290" y="2261072"/>
            <a:ext cx="2246237" cy="93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3446" y="3720084"/>
            <a:ext cx="2117941" cy="98813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3989" y="1153534"/>
            <a:ext cx="8252012" cy="477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p>
            <a:r>
              <a:rPr lang="en-US" sz="2000" dirty="0">
                <a:latin typeface="Palatino Linotype" panose="02040502050505030304" pitchFamily="18" charset="0"/>
              </a:rPr>
              <a:t>Operation - have a </a:t>
            </a:r>
            <a:r>
              <a:rPr lang="en-US" sz="2000" dirty="0" smtClean="0">
                <a:latin typeface="Palatino Linotype" panose="02040502050505030304" pitchFamily="18" charset="0"/>
              </a:rPr>
              <a:t>3 </a:t>
            </a:r>
            <a:r>
              <a:rPr lang="en-US" sz="2000" dirty="0">
                <a:latin typeface="Palatino Linotype" panose="02040502050505030304" pitchFamily="18" charset="0"/>
              </a:rPr>
              <a:t>wire connector. </a:t>
            </a:r>
          </a:p>
          <a:p>
            <a:pPr lvl="1"/>
            <a:r>
              <a:rPr lang="en-US" sz="2000" dirty="0">
                <a:latin typeface="Palatino Linotype" panose="02040502050505030304" pitchFamily="18" charset="0"/>
              </a:rPr>
              <a:t>One wire supplies positive DC voltage – usually 5 to 6 volts. </a:t>
            </a:r>
          </a:p>
          <a:p>
            <a:pPr lvl="1"/>
            <a:r>
              <a:rPr lang="en-US" sz="2000" dirty="0">
                <a:latin typeface="Palatino Linotype" panose="02040502050505030304" pitchFamily="18" charset="0"/>
              </a:rPr>
              <a:t>The second wire is for voltage ground</a:t>
            </a:r>
          </a:p>
          <a:p>
            <a:pPr lvl="1"/>
            <a:r>
              <a:rPr lang="en-MY" altLang="en-US" sz="2000" dirty="0">
                <a:latin typeface="Palatino Linotype" panose="02040502050505030304" pitchFamily="18" charset="0"/>
              </a:rPr>
              <a:t>T</a:t>
            </a:r>
            <a:r>
              <a:rPr lang="en-US" sz="2000" dirty="0">
                <a:latin typeface="Palatino Linotype" panose="02040502050505030304" pitchFamily="18" charset="0"/>
              </a:rPr>
              <a:t>he third wire is the signal </a:t>
            </a:r>
            <a:r>
              <a:rPr lang="en-US" sz="2000" dirty="0" smtClean="0">
                <a:latin typeface="Palatino Linotype" panose="02040502050505030304" pitchFamily="18" charset="0"/>
              </a:rPr>
              <a:t>wire (white).</a:t>
            </a:r>
            <a:endParaRPr lang="en-US" sz="2000" dirty="0">
              <a:latin typeface="Palatino Linotype" panose="02040502050505030304" pitchFamily="18" charset="0"/>
            </a:endParaRPr>
          </a:p>
          <a:p>
            <a:pPr lvl="1"/>
            <a:r>
              <a:rPr lang="en-US" sz="2000" dirty="0">
                <a:latin typeface="Palatino Linotype" panose="02040502050505030304" pitchFamily="18" charset="0"/>
              </a:rPr>
              <a:t>The receiver “talks” to the servo through this wire by means of a simple on/off pulsed signal.</a:t>
            </a:r>
          </a:p>
          <a:p>
            <a:r>
              <a:rPr lang="en-US" sz="2000" dirty="0" smtClean="0">
                <a:latin typeface="Palatino Linotype" panose="02040502050505030304" pitchFamily="18" charset="0"/>
              </a:rPr>
              <a:t>Rating </a:t>
            </a:r>
            <a:r>
              <a:rPr lang="en-US" sz="2000" dirty="0">
                <a:latin typeface="Palatino Linotype" panose="02040502050505030304" pitchFamily="18" charset="0"/>
              </a:rPr>
              <a:t>– Speed , time taken to 60 degree. </a:t>
            </a:r>
          </a:p>
          <a:p>
            <a:pPr lvl="1"/>
            <a:r>
              <a:rPr lang="en-US" sz="2000" dirty="0">
                <a:latin typeface="Palatino Linotype" panose="02040502050505030304" pitchFamily="18" charset="0"/>
              </a:rPr>
              <a:t>Example </a:t>
            </a:r>
            <a:r>
              <a:rPr lang="en-US" sz="2000" dirty="0" smtClean="0">
                <a:latin typeface="Palatino Linotype" panose="02040502050505030304" pitchFamily="18" charset="0"/>
              </a:rPr>
              <a:t>0.12/60°, </a:t>
            </a:r>
            <a:r>
              <a:rPr lang="en-US" sz="2000" dirty="0">
                <a:latin typeface="Palatino Linotype" panose="02040502050505030304" pitchFamily="18" charset="0"/>
              </a:rPr>
              <a:t>servo rating. </a:t>
            </a:r>
          </a:p>
          <a:p>
            <a:pPr lvl="1"/>
            <a:r>
              <a:rPr lang="en-US" sz="2000" dirty="0">
                <a:latin typeface="Palatino Linotype" panose="02040502050505030304" pitchFamily="18" charset="0"/>
              </a:rPr>
              <a:t>The smaller the fastest.</a:t>
            </a:r>
          </a:p>
          <a:p>
            <a:r>
              <a:rPr lang="en-US" sz="2000" dirty="0" smtClean="0">
                <a:latin typeface="Palatino Linotype" panose="02040502050505030304" pitchFamily="18" charset="0"/>
              </a:rPr>
              <a:t>Torque </a:t>
            </a:r>
            <a:r>
              <a:rPr lang="en-US" sz="2000" dirty="0">
                <a:latin typeface="Palatino Linotype" panose="02040502050505030304" pitchFamily="18" charset="0"/>
              </a:rPr>
              <a:t>determines the maximum amount of rotational force the servo can apply</a:t>
            </a:r>
          </a:p>
          <a:p>
            <a:pPr lvl="1"/>
            <a:r>
              <a:rPr lang="en-US" sz="2000" dirty="0" smtClean="0">
                <a:latin typeface="Palatino Linotype" panose="02040502050505030304" pitchFamily="18" charset="0"/>
              </a:rPr>
              <a:t>measured </a:t>
            </a:r>
            <a:r>
              <a:rPr lang="en-US" sz="2000" dirty="0">
                <a:latin typeface="Palatino Linotype" panose="02040502050505030304" pitchFamily="18" charset="0"/>
              </a:rPr>
              <a:t>in ounces per inch (</a:t>
            </a:r>
            <a:r>
              <a:rPr lang="en-US" sz="2000" dirty="0" err="1">
                <a:latin typeface="Palatino Linotype" panose="02040502050505030304" pitchFamily="18" charset="0"/>
              </a:rPr>
              <a:t>oz</a:t>
            </a:r>
            <a:r>
              <a:rPr lang="en-US" sz="2000" dirty="0">
                <a:latin typeface="Palatino Linotype" panose="02040502050505030304" pitchFamily="18" charset="0"/>
              </a:rPr>
              <a:t>-in) or in kilograms per centimeter (kg-cm)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6" y="48979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MY" altLang="en-US" b="1" dirty="0" smtClean="0">
                <a:latin typeface="Palatino Linotype" panose="02040502050505030304" pitchFamily="18" charset="0"/>
              </a:rPr>
              <a:t>Receiver </a:t>
            </a:r>
            <a:endParaRPr lang="en-MY" altLang="en-US" b="1" dirty="0">
              <a:latin typeface="Palatino Linotype" panose="02040502050505030304" pitchFamily="18" charset="0"/>
            </a:endParaRPr>
          </a:p>
        </p:txBody>
      </p:sp>
      <p:sp>
        <p:nvSpPr>
          <p:cNvPr id="3" name="Content Placeholder 2"/>
          <p:cNvSpPr>
            <a:spLocks noGrp="1"/>
          </p:cNvSpPr>
          <p:nvPr>
            <p:ph sz="half" idx="1"/>
          </p:nvPr>
        </p:nvSpPr>
        <p:spPr>
          <a:xfrm>
            <a:off x="579718" y="1770249"/>
            <a:ext cx="4601884" cy="45700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p>
            <a:pPr algn="just"/>
            <a:r>
              <a:rPr lang="en-US" sz="2000" dirty="0">
                <a:latin typeface="Palatino Linotype" panose="02040502050505030304" pitchFamily="18" charset="0"/>
              </a:rPr>
              <a:t>Electronic unit that rides in the aircraft. </a:t>
            </a:r>
          </a:p>
          <a:p>
            <a:pPr algn="just"/>
            <a:r>
              <a:rPr lang="en-US" sz="2000" dirty="0">
                <a:latin typeface="Palatino Linotype" panose="02040502050505030304" pitchFamily="18" charset="0"/>
              </a:rPr>
              <a:t>Receives signals from the transmitter and relays these signals to the servos </a:t>
            </a:r>
            <a:r>
              <a:rPr lang="en-MY" altLang="en-US" sz="2000" dirty="0">
                <a:latin typeface="Palatino Linotype" panose="02040502050505030304" pitchFamily="18" charset="0"/>
              </a:rPr>
              <a:t>and sends them out to the individual channels through </a:t>
            </a:r>
            <a:r>
              <a:rPr lang="en-MY" altLang="en-US" sz="2000" dirty="0" smtClean="0">
                <a:latin typeface="Palatino Linotype" panose="02040502050505030304" pitchFamily="18" charset="0"/>
              </a:rPr>
              <a:t>Pulse </a:t>
            </a:r>
            <a:r>
              <a:rPr lang="en-MY" altLang="en-US" sz="2000" dirty="0">
                <a:latin typeface="Palatino Linotype" panose="02040502050505030304" pitchFamily="18" charset="0"/>
              </a:rPr>
              <a:t>Position </a:t>
            </a:r>
            <a:r>
              <a:rPr lang="en-MY" altLang="en-US" sz="2000" dirty="0" smtClean="0">
                <a:latin typeface="Palatino Linotype" panose="02040502050505030304" pitchFamily="18" charset="0"/>
              </a:rPr>
              <a:t>Modulation (PPM) or </a:t>
            </a:r>
            <a:r>
              <a:rPr lang="en-MY" altLang="en-US" sz="2000" dirty="0" err="1" smtClean="0">
                <a:latin typeface="Palatino Linotype" panose="02040502050505030304" pitchFamily="18" charset="0"/>
              </a:rPr>
              <a:t>SBUS</a:t>
            </a:r>
            <a:r>
              <a:rPr lang="en-MY" altLang="en-US" sz="2000" dirty="0" smtClean="0">
                <a:latin typeface="Palatino Linotype" panose="02040502050505030304" pitchFamily="18" charset="0"/>
              </a:rPr>
              <a:t> </a:t>
            </a:r>
            <a:r>
              <a:rPr lang="en-MY" altLang="en-US" sz="2000" dirty="0">
                <a:latin typeface="Palatino Linotype" panose="02040502050505030304" pitchFamily="18" charset="0"/>
              </a:rPr>
              <a:t>commands</a:t>
            </a:r>
          </a:p>
          <a:p>
            <a:pPr algn="just"/>
            <a:r>
              <a:rPr lang="en-MY" altLang="en-US" sz="2000" dirty="0">
                <a:latin typeface="Palatino Linotype" panose="02040502050505030304" pitchFamily="18" charset="0"/>
              </a:rPr>
              <a:t>The receiver usually receives power from </a:t>
            </a:r>
            <a:r>
              <a:rPr lang="en-MY" altLang="en-US" sz="2000" dirty="0" smtClean="0">
                <a:latin typeface="Palatino Linotype" panose="02040502050505030304" pitchFamily="18" charset="0"/>
              </a:rPr>
              <a:t>ESC, </a:t>
            </a:r>
            <a:r>
              <a:rPr lang="en-MY" altLang="en-US" sz="2000" dirty="0">
                <a:latin typeface="Palatino Linotype" panose="02040502050505030304" pitchFamily="18" charset="0"/>
              </a:rPr>
              <a:t>simply by plugging it into one of the signal ports. </a:t>
            </a:r>
          </a:p>
          <a:p>
            <a:pPr algn="just"/>
            <a:r>
              <a:rPr lang="en-MY" altLang="en-US" sz="2000" dirty="0">
                <a:latin typeface="Palatino Linotype" panose="02040502050505030304" pitchFamily="18" charset="0"/>
              </a:rPr>
              <a:t>Servos receive power from the receiver.</a:t>
            </a:r>
          </a:p>
          <a:p>
            <a:pPr algn="just"/>
            <a:endParaRPr lang="en-MY" altLang="en-US" sz="2000" dirty="0">
              <a:latin typeface="Palatino Linotype" panose="02040502050505030304" pitchFamily="18" charset="0"/>
            </a:endParaRPr>
          </a:p>
        </p:txBody>
      </p:sp>
      <p:pic>
        <p:nvPicPr>
          <p:cNvPr id="8" name="Content Placeholder 7" descr="receiver1"/>
          <p:cNvPicPr>
            <a:picLocks noGrp="1" noChangeAspect="1"/>
          </p:cNvPicPr>
          <p:nvPr>
            <p:ph sz="half" idx="2"/>
          </p:nvPr>
        </p:nvPicPr>
        <p:blipFill>
          <a:blip r:embed="rId2"/>
          <a:stretch>
            <a:fillRect/>
          </a:stretch>
        </p:blipFill>
        <p:spPr>
          <a:xfrm>
            <a:off x="5776857" y="2737224"/>
            <a:ext cx="2562712" cy="192203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49132"/>
            <a:ext cx="8229600" cy="1143000"/>
          </a:xfrm>
        </p:spPr>
        <p:txBody>
          <a:bodyPr/>
          <a:lstStyle/>
          <a:p>
            <a:pPr algn="ctr"/>
            <a:r>
              <a:rPr lang="en-MY" altLang="en-US" b="1" dirty="0">
                <a:latin typeface="Palatino Linotype" panose="02040502050505030304" pitchFamily="18" charset="0"/>
              </a:rPr>
              <a:t>Flight Controller </a:t>
            </a:r>
          </a:p>
        </p:txBody>
      </p:sp>
      <p:sp>
        <p:nvSpPr>
          <p:cNvPr id="6" name="Content Placeholder 5"/>
          <p:cNvSpPr>
            <a:spLocks noGrp="1"/>
          </p:cNvSpPr>
          <p:nvPr>
            <p:ph sz="half" idx="1"/>
          </p:nvPr>
        </p:nvSpPr>
        <p:spPr>
          <a:xfrm>
            <a:off x="726140" y="3567632"/>
            <a:ext cx="7960659" cy="252085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1550" dirty="0" smtClean="0">
                <a:latin typeface="Palatino Linotype" panose="02040502050505030304" pitchFamily="18" charset="0"/>
              </a:rPr>
              <a:t>Flight </a:t>
            </a:r>
            <a:r>
              <a:rPr lang="en-US" sz="1550" dirty="0">
                <a:latin typeface="Palatino Linotype" panose="02040502050505030304" pitchFamily="18" charset="0"/>
              </a:rPr>
              <a:t>controller is the brains </a:t>
            </a:r>
            <a:r>
              <a:rPr lang="en-MY" altLang="en-US" sz="1550" dirty="0">
                <a:latin typeface="Palatino Linotype" panose="02040502050505030304" pitchFamily="18" charset="0"/>
              </a:rPr>
              <a:t>of UAV </a:t>
            </a:r>
            <a:r>
              <a:rPr lang="en-MY" altLang="en-US" sz="1550" dirty="0" smtClean="0">
                <a:latin typeface="Palatino Linotype" panose="02040502050505030304" pitchFamily="18" charset="0"/>
              </a:rPr>
              <a:t>(central </a:t>
            </a:r>
            <a:r>
              <a:rPr lang="en-MY" altLang="en-US" sz="1550" dirty="0">
                <a:latin typeface="Palatino Linotype" panose="02040502050505030304" pitchFamily="18" charset="0"/>
              </a:rPr>
              <a:t>unit that runs the autopilot </a:t>
            </a:r>
            <a:r>
              <a:rPr lang="en-MY" altLang="en-US" sz="1550" dirty="0" smtClean="0">
                <a:latin typeface="Palatino Linotype" panose="02040502050505030304" pitchFamily="18" charset="0"/>
              </a:rPr>
              <a:t>firmware)</a:t>
            </a:r>
            <a:r>
              <a:rPr lang="en-US" sz="1550" dirty="0" smtClean="0">
                <a:latin typeface="Palatino Linotype" panose="02040502050505030304" pitchFamily="18" charset="0"/>
              </a:rPr>
              <a:t>. </a:t>
            </a:r>
            <a:endParaRPr lang="en-US" sz="1550" dirty="0">
              <a:latin typeface="Palatino Linotype" panose="02040502050505030304" pitchFamily="18" charset="0"/>
            </a:endParaRPr>
          </a:p>
          <a:p>
            <a:r>
              <a:rPr lang="en-US" sz="1550" dirty="0">
                <a:latin typeface="Palatino Linotype" panose="02040502050505030304" pitchFamily="18" charset="0"/>
              </a:rPr>
              <a:t>The flight controller reads all of the sensor data and calculates the best commands to send to your </a:t>
            </a:r>
            <a:r>
              <a:rPr lang="en-US" sz="1550" dirty="0" smtClean="0">
                <a:latin typeface="Palatino Linotype" panose="02040502050505030304" pitchFamily="18" charset="0"/>
              </a:rPr>
              <a:t>drone</a:t>
            </a:r>
            <a:r>
              <a:rPr lang="en-MY" altLang="en-US" sz="1550" dirty="0" smtClean="0">
                <a:latin typeface="Palatino Linotype" panose="02040502050505030304" pitchFamily="18" charset="0"/>
              </a:rPr>
              <a:t>.</a:t>
            </a:r>
          </a:p>
          <a:p>
            <a:r>
              <a:rPr lang="en-MY" altLang="en-US" sz="1550" dirty="0" smtClean="0">
                <a:latin typeface="Palatino Linotype" panose="02040502050505030304" pitchFamily="18" charset="0"/>
              </a:rPr>
              <a:t>I</a:t>
            </a:r>
            <a:r>
              <a:rPr lang="en-US" sz="1550" dirty="0" err="1" smtClean="0">
                <a:latin typeface="Palatino Linotype" panose="02040502050505030304" pitchFamily="18" charset="0"/>
              </a:rPr>
              <a:t>nertial</a:t>
            </a:r>
            <a:r>
              <a:rPr lang="en-US" sz="1550" dirty="0" smtClean="0">
                <a:latin typeface="Palatino Linotype" panose="02040502050505030304" pitchFamily="18" charset="0"/>
              </a:rPr>
              <a:t> </a:t>
            </a:r>
            <a:r>
              <a:rPr lang="en-US" sz="1550" dirty="0">
                <a:latin typeface="Palatino Linotype" panose="02040502050505030304" pitchFamily="18" charset="0"/>
              </a:rPr>
              <a:t>sensors on </a:t>
            </a:r>
            <a:r>
              <a:rPr lang="en-US" altLang="en-US" sz="1550" dirty="0" smtClean="0">
                <a:latin typeface="Palatino Linotype" panose="02040502050505030304" pitchFamily="18" charset="0"/>
              </a:rPr>
              <a:t>UAV</a:t>
            </a:r>
            <a:endParaRPr lang="en-US" sz="1550" dirty="0">
              <a:latin typeface="Palatino Linotype" panose="02040502050505030304" pitchFamily="18" charset="0"/>
            </a:endParaRPr>
          </a:p>
          <a:p>
            <a:r>
              <a:rPr lang="en-US" sz="1550" dirty="0" smtClean="0">
                <a:latin typeface="Palatino Linotype" panose="02040502050505030304" pitchFamily="18" charset="0"/>
              </a:rPr>
              <a:t>Accelerometer </a:t>
            </a:r>
            <a:r>
              <a:rPr lang="en-US" sz="1550" dirty="0">
                <a:latin typeface="Palatino Linotype" panose="02040502050505030304" pitchFamily="18" charset="0"/>
              </a:rPr>
              <a:t>measures acceleration forces, and the gyro measures rotational forces. </a:t>
            </a:r>
          </a:p>
          <a:p>
            <a:r>
              <a:rPr lang="en-MY" altLang="en-US" sz="1550" dirty="0" smtClean="0">
                <a:latin typeface="Palatino Linotype" panose="02040502050505030304" pitchFamily="18" charset="0"/>
              </a:rPr>
              <a:t>Barometer m</a:t>
            </a:r>
            <a:r>
              <a:rPr lang="en-US" sz="1550" dirty="0" err="1" smtClean="0">
                <a:latin typeface="Palatino Linotype" panose="02040502050505030304" pitchFamily="18" charset="0"/>
              </a:rPr>
              <a:t>easure</a:t>
            </a:r>
            <a:r>
              <a:rPr lang="en-US" sz="1550" dirty="0" smtClean="0">
                <a:latin typeface="Palatino Linotype" panose="02040502050505030304" pitchFamily="18" charset="0"/>
              </a:rPr>
              <a:t> </a:t>
            </a:r>
            <a:r>
              <a:rPr lang="en-US" sz="1550" dirty="0">
                <a:latin typeface="Palatino Linotype" panose="02040502050505030304" pitchFamily="18" charset="0"/>
              </a:rPr>
              <a:t>the aircrafts </a:t>
            </a:r>
            <a:r>
              <a:rPr lang="en-US" sz="1550" dirty="0" smtClean="0">
                <a:latin typeface="Palatino Linotype" panose="02040502050505030304" pitchFamily="18" charset="0"/>
              </a:rPr>
              <a:t>altitude </a:t>
            </a:r>
            <a:endParaRPr lang="en-US" sz="1550" dirty="0">
              <a:latin typeface="Palatino Linotype" panose="02040502050505030304" pitchFamily="18" charset="0"/>
            </a:endParaRPr>
          </a:p>
          <a:p>
            <a:r>
              <a:rPr lang="en-US" sz="1550" dirty="0">
                <a:latin typeface="Palatino Linotype" panose="02040502050505030304" pitchFamily="18" charset="0"/>
              </a:rPr>
              <a:t>These pressure sensors are so sensitive that they can detect the change in air pressure when your drone moves a few </a:t>
            </a:r>
            <a:r>
              <a:rPr lang="en-US" sz="1550" dirty="0" smtClean="0">
                <a:latin typeface="Palatino Linotype" panose="02040502050505030304" pitchFamily="18" charset="0"/>
              </a:rPr>
              <a:t>centimeters</a:t>
            </a:r>
          </a:p>
          <a:p>
            <a:r>
              <a:rPr lang="en-US" sz="1550" dirty="0">
                <a:latin typeface="Palatino Linotype" panose="02040502050505030304" pitchFamily="18" charset="0"/>
              </a:rPr>
              <a:t>The autopilot handles both stabilization and navigation, eliminating the need for a separate stabilization system. </a:t>
            </a:r>
          </a:p>
          <a:p>
            <a:endParaRPr lang="en-US" sz="1550" dirty="0">
              <a:latin typeface="Palatino Linotype" panose="02040502050505030304" pitchFamily="18" charset="0"/>
            </a:endParaRPr>
          </a:p>
          <a:p>
            <a:pPr marL="0" indent="0">
              <a:buNone/>
            </a:pPr>
            <a:endParaRPr lang="en-US" sz="1550" dirty="0">
              <a:latin typeface="Palatino Linotype" panose="02040502050505030304" pitchFamily="18" charset="0"/>
            </a:endParaRPr>
          </a:p>
          <a:p>
            <a:endParaRPr lang="en-MY" altLang="en-US" sz="1550" dirty="0">
              <a:latin typeface="Palatino Linotype" panose="02040502050505030304" pitchFamily="18" charset="0"/>
            </a:endParaRPr>
          </a:p>
          <a:p>
            <a:endParaRPr lang="en-MY" altLang="en-US" sz="1550" dirty="0">
              <a:latin typeface="Palatino Linotype" panose="0204050205050503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051" y="1508103"/>
            <a:ext cx="2484028" cy="186302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53" y="1380653"/>
            <a:ext cx="3451412" cy="209845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060683" y="253863"/>
            <a:ext cx="7543800" cy="10882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MY" altLang="en-US" b="1" dirty="0">
                <a:latin typeface="Palatino Linotype" panose="02040502050505030304" pitchFamily="18" charset="0"/>
              </a:rPr>
              <a:t>Configurations of UAV</a:t>
            </a:r>
          </a:p>
        </p:txBody>
      </p:sp>
      <p:sp>
        <p:nvSpPr>
          <p:cNvPr id="18435" name="Content Placeholder 2"/>
          <p:cNvSpPr txBox="1">
            <a:spLocks/>
          </p:cNvSpPr>
          <p:nvPr/>
        </p:nvSpPr>
        <p:spPr bwMode="auto">
          <a:xfrm>
            <a:off x="993103" y="1266657"/>
            <a:ext cx="23336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defRPr>
                <a:latin typeface="Palatino Linotype" panose="02040502050505030304" pitchFamily="18"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MY" altLang="en-US" dirty="0"/>
              <a:t>Multi Rotor </a:t>
            </a:r>
            <a:r>
              <a:rPr lang="en-MY" altLang="en-US" dirty="0" smtClean="0"/>
              <a:t>UAV </a:t>
            </a:r>
            <a:r>
              <a:rPr lang="en-MY" altLang="en-US" dirty="0"/>
              <a:t>(</a:t>
            </a:r>
            <a:r>
              <a:rPr lang="en-MY" altLang="en-US" dirty="0" err="1"/>
              <a:t>DJI</a:t>
            </a:r>
            <a:r>
              <a:rPr lang="en-MY" altLang="en-US" dirty="0"/>
              <a:t> phantom 1)</a:t>
            </a:r>
          </a:p>
          <a:p>
            <a:endParaRPr lang="en-MY" altLang="en-US" dirty="0"/>
          </a:p>
        </p:txBody>
      </p:sp>
      <p:sp>
        <p:nvSpPr>
          <p:cNvPr id="9" name="Rectangle 5"/>
          <p:cNvSpPr>
            <a:spLocks noChangeArrowheads="1"/>
          </p:cNvSpPr>
          <p:nvPr/>
        </p:nvSpPr>
        <p:spPr bwMode="auto">
          <a:xfrm>
            <a:off x="5190432" y="1225392"/>
            <a:ext cx="26882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MY" dirty="0" smtClean="0">
                <a:latin typeface="Palatino Linotype" panose="02040502050505030304" pitchFamily="18" charset="0"/>
              </a:rPr>
              <a:t>Fixed </a:t>
            </a:r>
            <a:r>
              <a:rPr lang="en-MY" dirty="0">
                <a:latin typeface="Palatino Linotype" panose="02040502050505030304" pitchFamily="18" charset="0"/>
              </a:rPr>
              <a:t>Wing </a:t>
            </a:r>
            <a:r>
              <a:rPr lang="en-MY" dirty="0" smtClean="0">
                <a:latin typeface="Palatino Linotype" panose="02040502050505030304" pitchFamily="18" charset="0"/>
              </a:rPr>
              <a:t>UAV </a:t>
            </a:r>
            <a:r>
              <a:rPr lang="en-MY" altLang="en-US" dirty="0">
                <a:latin typeface="Palatino Linotype" panose="02040502050505030304" pitchFamily="18" charset="0"/>
              </a:rPr>
              <a:t>(</a:t>
            </a:r>
            <a:r>
              <a:rPr lang="en-MY" altLang="en-US" dirty="0" err="1">
                <a:latin typeface="Palatino Linotype" panose="02040502050505030304" pitchFamily="18" charset="0"/>
              </a:rPr>
              <a:t>QuestUAV</a:t>
            </a:r>
            <a:r>
              <a:rPr lang="en-MY" altLang="en-US" dirty="0">
                <a:latin typeface="Palatino Linotype" panose="02040502050505030304" pitchFamily="18" charset="0"/>
              </a:rPr>
              <a:t> Q-200)</a:t>
            </a:r>
          </a:p>
          <a:p>
            <a:pPr algn="ctr"/>
            <a:endParaRPr lang="en-MY" dirty="0">
              <a:latin typeface="Palatino Linotype" panose="02040502050505030304" pitchFamily="18" charset="0"/>
            </a:endParaRPr>
          </a:p>
        </p:txBody>
      </p:sp>
      <p:sp>
        <p:nvSpPr>
          <p:cNvPr id="18437" name="Rectangle 6"/>
          <p:cNvSpPr>
            <a:spLocks noChangeArrowheads="1"/>
          </p:cNvSpPr>
          <p:nvPr/>
        </p:nvSpPr>
        <p:spPr bwMode="auto">
          <a:xfrm>
            <a:off x="850834" y="3616654"/>
            <a:ext cx="26150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MY" altLang="en-US" dirty="0" smtClean="0">
                <a:latin typeface="Palatino Linotype" panose="02040502050505030304" pitchFamily="18" charset="0"/>
              </a:rPr>
              <a:t>Single </a:t>
            </a:r>
            <a:r>
              <a:rPr lang="en-MY" altLang="en-US" dirty="0">
                <a:latin typeface="Palatino Linotype" panose="02040502050505030304" pitchFamily="18" charset="0"/>
              </a:rPr>
              <a:t>Rotor </a:t>
            </a:r>
            <a:r>
              <a:rPr lang="en-MY" altLang="en-US" dirty="0" smtClean="0">
                <a:latin typeface="Palatino Linotype" panose="02040502050505030304" pitchFamily="18" charset="0"/>
              </a:rPr>
              <a:t>UAV </a:t>
            </a:r>
            <a:r>
              <a:rPr lang="en-MY" altLang="en-US" dirty="0">
                <a:latin typeface="Palatino Linotype" panose="02040502050505030304" pitchFamily="18" charset="0"/>
              </a:rPr>
              <a:t>(Shenzhen Eagle Brother Model </a:t>
            </a:r>
            <a:r>
              <a:rPr lang="en-MY" altLang="en-US" dirty="0" err="1">
                <a:latin typeface="Palatino Linotype" panose="02040502050505030304" pitchFamily="18" charset="0"/>
              </a:rPr>
              <a:t>25L</a:t>
            </a:r>
            <a:r>
              <a:rPr lang="en-MY" altLang="en-US" dirty="0">
                <a:latin typeface="Palatino Linotype" panose="02040502050505030304" pitchFamily="18" charset="0"/>
              </a:rPr>
              <a:t>)</a:t>
            </a:r>
          </a:p>
          <a:p>
            <a:pPr algn="ctr"/>
            <a:endParaRPr lang="en-MY" altLang="en-US" dirty="0">
              <a:latin typeface="Palatino Linotype" panose="02040502050505030304" pitchFamily="18" charset="0"/>
            </a:endParaRPr>
          </a:p>
        </p:txBody>
      </p:sp>
      <p:sp>
        <p:nvSpPr>
          <p:cNvPr id="18438" name="Rectangle 7"/>
          <p:cNvSpPr>
            <a:spLocks noChangeArrowheads="1"/>
          </p:cNvSpPr>
          <p:nvPr/>
        </p:nvSpPr>
        <p:spPr bwMode="auto">
          <a:xfrm>
            <a:off x="4616211" y="3650456"/>
            <a:ext cx="387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MY" altLang="en-US" dirty="0" smtClean="0">
                <a:latin typeface="Palatino Linotype" panose="02040502050505030304" pitchFamily="18" charset="0"/>
              </a:rPr>
              <a:t>Hybrid </a:t>
            </a:r>
            <a:r>
              <a:rPr lang="en-MY" altLang="en-US" dirty="0">
                <a:latin typeface="Palatino Linotype" panose="02040502050505030304" pitchFamily="18" charset="0"/>
              </a:rPr>
              <a:t>UAV (Fixed Wing /VTOL</a:t>
            </a:r>
            <a:r>
              <a:rPr lang="en-MY" altLang="en-US" dirty="0" smtClean="0">
                <a:latin typeface="Palatino Linotype" panose="02040502050505030304" pitchFamily="18" charset="0"/>
              </a:rPr>
              <a:t>) </a:t>
            </a:r>
            <a:r>
              <a:rPr lang="en-MY" altLang="en-US" dirty="0">
                <a:latin typeface="Palatino Linotype" panose="02040502050505030304" pitchFamily="18" charset="0"/>
              </a:rPr>
              <a:t>(</a:t>
            </a:r>
            <a:r>
              <a:rPr lang="en-MY" altLang="en-US" dirty="0" err="1">
                <a:latin typeface="Palatino Linotype" panose="02040502050505030304" pitchFamily="18" charset="0"/>
              </a:rPr>
              <a:t>JOUAV’s</a:t>
            </a:r>
            <a:r>
              <a:rPr lang="en-MY" altLang="en-US" dirty="0">
                <a:latin typeface="Palatino Linotype" panose="02040502050505030304" pitchFamily="18" charset="0"/>
              </a:rPr>
              <a:t> CW-30 hybrid VTOL/Fixed-wing)</a:t>
            </a:r>
          </a:p>
          <a:p>
            <a:pPr algn="ctr"/>
            <a:endParaRPr lang="en-MY" altLang="en-US" dirty="0">
              <a:latin typeface="Palatino Linotype" panose="02040502050505030304" pitchFamily="18" charset="0"/>
            </a:endParaRPr>
          </a:p>
        </p:txBody>
      </p:sp>
      <p:sp>
        <p:nvSpPr>
          <p:cNvPr id="184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72103428-5D3F-4AB5-895B-7B5D8A7DE64F}" type="slidenum">
              <a:rPr lang="en-US" altLang="en-US" smtClean="0">
                <a:solidFill>
                  <a:srgbClr val="898989"/>
                </a:solidFill>
              </a:rPr>
              <a:pPr/>
              <a:t>3</a:t>
            </a:fld>
            <a:endParaRPr lang="en-US" altLang="en-US" smtClean="0">
              <a:solidFill>
                <a:srgbClr val="898989"/>
              </a:solidFill>
            </a:endParaRPr>
          </a:p>
        </p:txBody>
      </p:sp>
      <p:pic>
        <p:nvPicPr>
          <p:cNvPr id="18444" name="Picture 14" descr="https://upload.wikimedia.org/wikipedia/commons/thumb/5/56/DJI_Phantom_1_1530564a.jpg/220px-DJI_Phantom_1_153056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267" y="1947881"/>
            <a:ext cx="1846660" cy="13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6" descr="https://www.questuav.com/wp-content/uploads/2017/05/155dfcffba1f2448ba84ec13ff157d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5718" y="2222658"/>
            <a:ext cx="2987278" cy="106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0" descr="Image result for hybrid ua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043" y="4703766"/>
            <a:ext cx="2500313" cy="135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8" descr="Model 25L - Single-Rotor Agriculture Drone Sprayer Helicop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44" y="4789163"/>
            <a:ext cx="2450306" cy="137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96686" y="6233243"/>
            <a:ext cx="3698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MY" sz="1000" dirty="0" err="1">
                <a:latin typeface="Palatino Linotype" panose="02040502050505030304" pitchFamily="18" charset="0"/>
              </a:rPr>
              <a:t>Singhal</a:t>
            </a:r>
            <a:r>
              <a:rPr lang="en-MY" sz="1000" dirty="0">
                <a:latin typeface="Palatino Linotype" panose="02040502050505030304" pitchFamily="18" charset="0"/>
              </a:rPr>
              <a:t>, </a:t>
            </a:r>
            <a:r>
              <a:rPr lang="en-MY" sz="1000" dirty="0" err="1">
                <a:latin typeface="Palatino Linotype" panose="02040502050505030304" pitchFamily="18" charset="0"/>
              </a:rPr>
              <a:t>Bansod</a:t>
            </a:r>
            <a:r>
              <a:rPr lang="en-MY" sz="1000" dirty="0">
                <a:latin typeface="Palatino Linotype" panose="02040502050505030304" pitchFamily="18" charset="0"/>
              </a:rPr>
              <a:t>, &amp; Mathew (2018)</a:t>
            </a:r>
          </a:p>
        </p:txBody>
      </p:sp>
    </p:spTree>
    <p:extLst>
      <p:ext uri="{BB962C8B-B14F-4D97-AF65-F5344CB8AC3E}">
        <p14:creationId xmlns:p14="http://schemas.microsoft.com/office/powerpoint/2010/main" val="3157583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2"/>
            <a:ext cx="10515600" cy="1325563"/>
          </a:xfrm>
        </p:spPr>
        <p:txBody>
          <a:bodyPr/>
          <a:lstStyle/>
          <a:p>
            <a:pPr algn="ctr"/>
            <a:r>
              <a:rPr lang="en-MY" altLang="en-US" b="1" dirty="0">
                <a:latin typeface="Palatino Linotype" panose="02040502050505030304" pitchFamily="18" charset="0"/>
              </a:rPr>
              <a:t>Airspeed</a:t>
            </a:r>
            <a:r>
              <a:rPr lang="en-MY" altLang="en-US" b="1" dirty="0"/>
              <a:t> Sensor</a:t>
            </a:r>
            <a:r>
              <a:rPr lang="en-MY" altLang="en-US" dirty="0"/>
              <a:t> </a:t>
            </a:r>
          </a:p>
        </p:txBody>
      </p:sp>
      <p:pic>
        <p:nvPicPr>
          <p:cNvPr id="4" name="Content Placeholder 3" descr="pitot tube"/>
          <p:cNvPicPr>
            <a:picLocks noGrp="1" noChangeAspect="1"/>
          </p:cNvPicPr>
          <p:nvPr>
            <p:ph sz="half" idx="2"/>
          </p:nvPr>
        </p:nvPicPr>
        <p:blipFill>
          <a:blip r:embed="rId2"/>
          <a:stretch>
            <a:fillRect/>
          </a:stretch>
        </p:blipFill>
        <p:spPr>
          <a:xfrm>
            <a:off x="1981200" y="1457326"/>
            <a:ext cx="5181600" cy="2852420"/>
          </a:xfrm>
          <a:prstGeom prst="rect">
            <a:avLst/>
          </a:prstGeom>
        </p:spPr>
      </p:pic>
      <p:sp>
        <p:nvSpPr>
          <p:cNvPr id="7" name="Text Box 6"/>
          <p:cNvSpPr txBox="1"/>
          <p:nvPr/>
        </p:nvSpPr>
        <p:spPr>
          <a:xfrm>
            <a:off x="639483" y="4576447"/>
            <a:ext cx="76917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lvl1pPr marL="342891" indent="-342891" eaLnBrk="1" hangingPunct="1">
              <a:spcBef>
                <a:spcPct val="20000"/>
              </a:spcBef>
              <a:buFont typeface="Arial" panose="020B0604020202020204" pitchFamily="34" charset="0"/>
              <a:buChar char="•"/>
              <a:defRPr sz="2000">
                <a:latin typeface="Palatino Linotype" panose="02040502050505030304" pitchFamily="18" charset="0"/>
                <a:cs typeface="+mn-cs"/>
              </a:defRPr>
            </a:lvl1pPr>
            <a:lvl2pPr marL="742932" lvl="1" indent="-285744" eaLnBrk="1" hangingPunct="1">
              <a:spcBef>
                <a:spcPct val="20000"/>
              </a:spcBef>
              <a:buFont typeface="Arial" panose="020B0604020202020204" pitchFamily="34" charset="0"/>
              <a:buChar char="–"/>
              <a:defRPr sz="2000">
                <a:latin typeface="Palatino Linotype" panose="02040502050505030304" pitchFamily="18" charset="0"/>
                <a:cs typeface="+mn-cs"/>
              </a:defRPr>
            </a:lvl2pPr>
            <a:lvl3pPr marL="1142971" indent="-228594" eaLnBrk="1" hangingPunct="1">
              <a:spcBef>
                <a:spcPct val="20000"/>
              </a:spcBef>
              <a:buFont typeface="Arial" panose="020B0604020202020204" pitchFamily="34" charset="0"/>
              <a:buChar char="•"/>
              <a:defRPr sz="2000">
                <a:latin typeface="+mn-lt"/>
                <a:cs typeface="+mn-cs"/>
              </a:defRPr>
            </a:lvl3pPr>
            <a:lvl4pPr marL="1600160" indent="-228594" eaLnBrk="1" hangingPunct="1">
              <a:spcBef>
                <a:spcPct val="20000"/>
              </a:spcBef>
              <a:buFont typeface="Arial" panose="020B0604020202020204" pitchFamily="34" charset="0"/>
              <a:buChar char="–"/>
              <a:defRPr sz="1800">
                <a:latin typeface="+mn-lt"/>
                <a:cs typeface="+mn-cs"/>
              </a:defRPr>
            </a:lvl4pPr>
            <a:lvl5pPr marL="2057349" indent="-228594" eaLnBrk="1" hangingPunct="1">
              <a:spcBef>
                <a:spcPct val="20000"/>
              </a:spcBef>
              <a:buFont typeface="Arial" panose="020B0604020202020204" pitchFamily="34" charset="0"/>
              <a:buChar char="»"/>
              <a:defRPr sz="1800">
                <a:latin typeface="+mn-lt"/>
                <a:cs typeface="+mn-cs"/>
              </a:defRPr>
            </a:lvl5pPr>
            <a:lvl6pPr marL="2514537" indent="-228594" defTabSz="914377">
              <a:spcBef>
                <a:spcPct val="20000"/>
              </a:spcBef>
              <a:buFont typeface="Arial" panose="020B0604020202020204" pitchFamily="34" charset="0"/>
              <a:buChar char="•"/>
              <a:defRPr sz="1800">
                <a:latin typeface="+mn-lt"/>
                <a:cs typeface="+mn-cs"/>
              </a:defRPr>
            </a:lvl6pPr>
            <a:lvl7pPr marL="2971726" indent="-228594" defTabSz="914377">
              <a:spcBef>
                <a:spcPct val="20000"/>
              </a:spcBef>
              <a:buFont typeface="Arial" panose="020B0604020202020204" pitchFamily="34" charset="0"/>
              <a:buChar char="•"/>
              <a:defRPr sz="1800">
                <a:latin typeface="+mn-lt"/>
                <a:cs typeface="+mn-cs"/>
              </a:defRPr>
            </a:lvl7pPr>
            <a:lvl8pPr marL="3428914" indent="-228594" defTabSz="914377">
              <a:spcBef>
                <a:spcPct val="20000"/>
              </a:spcBef>
              <a:buFont typeface="Arial" panose="020B0604020202020204" pitchFamily="34" charset="0"/>
              <a:buChar char="•"/>
              <a:defRPr sz="1800">
                <a:latin typeface="+mn-lt"/>
                <a:cs typeface="+mn-cs"/>
              </a:defRPr>
            </a:lvl8pPr>
            <a:lvl9pPr marL="3886103" indent="-228594" defTabSz="914377">
              <a:spcBef>
                <a:spcPct val="20000"/>
              </a:spcBef>
              <a:buFont typeface="Arial" panose="020B0604020202020204" pitchFamily="34" charset="0"/>
              <a:buChar char="•"/>
              <a:defRPr sz="1800">
                <a:latin typeface="+mn-lt"/>
                <a:cs typeface="+mn-cs"/>
              </a:defRPr>
            </a:lvl9pPr>
          </a:lstStyle>
          <a:p>
            <a:r>
              <a:rPr lang="en-US" dirty="0">
                <a:sym typeface="+mn-ea"/>
              </a:rPr>
              <a:t>An airspeed sensor is another form of a pressure sensor, but instead of measuring altitude, this measures for fast the air is passing the aircraft. </a:t>
            </a:r>
          </a:p>
          <a:p>
            <a:r>
              <a:rPr lang="en-US" dirty="0">
                <a:sym typeface="+mn-ea"/>
              </a:rPr>
              <a:t>It does this by comparing the dynamic and static pressure via a pitot tube.</a:t>
            </a:r>
            <a:endParaRPr lang="en-US" dirty="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altLang="en-US" b="1" dirty="0">
                <a:latin typeface="Palatino Linotype" panose="02040502050505030304" pitchFamily="18" charset="0"/>
              </a:rPr>
              <a:t>Power</a:t>
            </a:r>
            <a:r>
              <a:rPr lang="en-MY" altLang="en-US" b="1" dirty="0"/>
              <a:t> Module</a:t>
            </a:r>
          </a:p>
        </p:txBody>
      </p:sp>
      <p:pic>
        <p:nvPicPr>
          <p:cNvPr id="4" name="Content Placeholder 3" descr="powermodule"/>
          <p:cNvPicPr>
            <a:picLocks noGrp="1" noChangeAspect="1"/>
          </p:cNvPicPr>
          <p:nvPr>
            <p:ph idx="1"/>
          </p:nvPr>
        </p:nvPicPr>
        <p:blipFill>
          <a:blip r:embed="rId2"/>
          <a:stretch>
            <a:fillRect/>
          </a:stretch>
        </p:blipFill>
        <p:spPr>
          <a:xfrm>
            <a:off x="2199342" y="1869365"/>
            <a:ext cx="3998258" cy="1324423"/>
          </a:xfrm>
          <a:prstGeom prst="rect">
            <a:avLst/>
          </a:prstGeom>
        </p:spPr>
      </p:pic>
      <p:sp>
        <p:nvSpPr>
          <p:cNvPr id="5" name="Text Box 4"/>
          <p:cNvSpPr txBox="1"/>
          <p:nvPr/>
        </p:nvSpPr>
        <p:spPr>
          <a:xfrm>
            <a:off x="457200" y="3596118"/>
            <a:ext cx="789192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lvl1pPr marL="342891" indent="-342891" eaLnBrk="1" hangingPunct="1">
              <a:spcBef>
                <a:spcPct val="20000"/>
              </a:spcBef>
              <a:buFont typeface="Arial" panose="020B0604020202020204" pitchFamily="34" charset="0"/>
              <a:buChar char="•"/>
              <a:defRPr sz="2000">
                <a:latin typeface="Palatino Linotype" panose="02040502050505030304" pitchFamily="18" charset="0"/>
                <a:cs typeface="+mn-cs"/>
              </a:defRPr>
            </a:lvl1pPr>
            <a:lvl2pPr marL="742932" lvl="1" indent="-285744" eaLnBrk="1" hangingPunct="1">
              <a:spcBef>
                <a:spcPct val="20000"/>
              </a:spcBef>
              <a:buFont typeface="Arial" panose="020B0604020202020204" pitchFamily="34" charset="0"/>
              <a:buChar char="–"/>
              <a:defRPr sz="2000">
                <a:latin typeface="Palatino Linotype" panose="02040502050505030304" pitchFamily="18" charset="0"/>
                <a:cs typeface="+mn-cs"/>
              </a:defRPr>
            </a:lvl2pPr>
            <a:lvl3pPr marL="1142971" indent="-228594" eaLnBrk="1" hangingPunct="1">
              <a:spcBef>
                <a:spcPct val="20000"/>
              </a:spcBef>
              <a:buFont typeface="Arial" panose="020B0604020202020204" pitchFamily="34" charset="0"/>
              <a:buChar char="•"/>
              <a:defRPr sz="2000">
                <a:latin typeface="+mn-lt"/>
                <a:cs typeface="+mn-cs"/>
              </a:defRPr>
            </a:lvl3pPr>
            <a:lvl4pPr marL="1600160" indent="-228594" eaLnBrk="1" hangingPunct="1">
              <a:spcBef>
                <a:spcPct val="20000"/>
              </a:spcBef>
              <a:buFont typeface="Arial" panose="020B0604020202020204" pitchFamily="34" charset="0"/>
              <a:buChar char="–"/>
              <a:defRPr sz="1800">
                <a:latin typeface="+mn-lt"/>
                <a:cs typeface="+mn-cs"/>
              </a:defRPr>
            </a:lvl4pPr>
            <a:lvl5pPr marL="2057349" indent="-228594" eaLnBrk="1" hangingPunct="1">
              <a:spcBef>
                <a:spcPct val="20000"/>
              </a:spcBef>
              <a:buFont typeface="Arial" panose="020B0604020202020204" pitchFamily="34" charset="0"/>
              <a:buChar char="»"/>
              <a:defRPr sz="1800">
                <a:latin typeface="+mn-lt"/>
                <a:cs typeface="+mn-cs"/>
              </a:defRPr>
            </a:lvl5pPr>
            <a:lvl6pPr marL="2514537" indent="-228594" defTabSz="914377">
              <a:spcBef>
                <a:spcPct val="20000"/>
              </a:spcBef>
              <a:buFont typeface="Arial" panose="020B0604020202020204" pitchFamily="34" charset="0"/>
              <a:buChar char="•"/>
              <a:defRPr sz="1800">
                <a:latin typeface="+mn-lt"/>
                <a:cs typeface="+mn-cs"/>
              </a:defRPr>
            </a:lvl6pPr>
            <a:lvl7pPr marL="2971726" indent="-228594" defTabSz="914377">
              <a:spcBef>
                <a:spcPct val="20000"/>
              </a:spcBef>
              <a:buFont typeface="Arial" panose="020B0604020202020204" pitchFamily="34" charset="0"/>
              <a:buChar char="•"/>
              <a:defRPr sz="1800">
                <a:latin typeface="+mn-lt"/>
                <a:cs typeface="+mn-cs"/>
              </a:defRPr>
            </a:lvl7pPr>
            <a:lvl8pPr marL="3428914" indent="-228594" defTabSz="914377">
              <a:spcBef>
                <a:spcPct val="20000"/>
              </a:spcBef>
              <a:buFont typeface="Arial" panose="020B0604020202020204" pitchFamily="34" charset="0"/>
              <a:buChar char="•"/>
              <a:defRPr sz="1800">
                <a:latin typeface="+mn-lt"/>
                <a:cs typeface="+mn-cs"/>
              </a:defRPr>
            </a:lvl8pPr>
            <a:lvl9pPr marL="3886103" indent="-228594" defTabSz="914377">
              <a:spcBef>
                <a:spcPct val="20000"/>
              </a:spcBef>
              <a:buFont typeface="Arial" panose="020B0604020202020204" pitchFamily="34" charset="0"/>
              <a:buChar char="•"/>
              <a:defRPr sz="1800">
                <a:latin typeface="+mn-lt"/>
                <a:cs typeface="+mn-cs"/>
              </a:defRPr>
            </a:lvl9pPr>
          </a:lstStyle>
          <a:p>
            <a:r>
              <a:rPr lang="en-US" dirty="0"/>
              <a:t>A power module is used to convert the battery voltage from your drone battery down to a low voltage that your autopilot uses (often </a:t>
            </a:r>
            <a:r>
              <a:rPr lang="en-US" dirty="0" smtClean="0"/>
              <a:t>5 V)</a:t>
            </a:r>
            <a:endParaRPr lang="en-US" dirty="0"/>
          </a:p>
          <a:p>
            <a:r>
              <a:rPr lang="en-MY" altLang="en-US" dirty="0"/>
              <a:t>B</a:t>
            </a:r>
            <a:r>
              <a:rPr lang="en-US" dirty="0" err="1"/>
              <a:t>enefit</a:t>
            </a:r>
            <a:r>
              <a:rPr lang="en-US" dirty="0"/>
              <a:t> of using a power module is that it gives you the ability to measure your battery voltage and capacity.</a:t>
            </a:r>
          </a:p>
          <a:p>
            <a:r>
              <a:rPr lang="en-US" dirty="0"/>
              <a:t> This is useful because if your flight controller can measure the battery it knows when your battery is running low so it can warn you to land.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9231" y="1152594"/>
            <a:ext cx="2812256" cy="553998"/>
          </a:xfrm>
          <a:prstGeom prst="rect">
            <a:avLst/>
          </a:prstGeom>
        </p:spPr>
        <p:txBody>
          <a:bodyPr>
            <a:spAutoFit/>
          </a:bodyPr>
          <a:lstStyle/>
          <a:p>
            <a:pPr>
              <a:defRPr/>
            </a:pPr>
            <a:r>
              <a:rPr lang="en-MY" sz="1500" b="1" dirty="0">
                <a:solidFill>
                  <a:srgbClr val="000000"/>
                </a:solidFill>
                <a:latin typeface="Palatino Linotype" panose="02040502050505030304" pitchFamily="18" charset="0"/>
              </a:rPr>
              <a:t>Micro UAV</a:t>
            </a:r>
          </a:p>
          <a:p>
            <a:pPr>
              <a:defRPr/>
            </a:pPr>
            <a:r>
              <a:rPr lang="en-MY" sz="1500" dirty="0">
                <a:solidFill>
                  <a:srgbClr val="000000"/>
                </a:solidFill>
                <a:latin typeface="Palatino Linotype" panose="02040502050505030304" pitchFamily="18" charset="0"/>
              </a:rPr>
              <a:t>Israeli IAI Malat Mosquito</a:t>
            </a:r>
            <a:endParaRPr lang="en-MY" sz="1500" dirty="0">
              <a:latin typeface="Palatino Linotype" panose="02040502050505030304" pitchFamily="18" charset="0"/>
            </a:endParaRPr>
          </a:p>
        </p:txBody>
      </p:sp>
      <p:pic>
        <p:nvPicPr>
          <p:cNvPr id="19459" name="Picture 2" descr="Image result for Israeli IAI Malat Mos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231" y="2012067"/>
            <a:ext cx="2397020" cy="11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Image result for RQ-11 Rav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968" y="1904576"/>
            <a:ext cx="2112169" cy="141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2"/>
          <p:cNvSpPr>
            <a:spLocks noChangeArrowheads="1"/>
          </p:cNvSpPr>
          <p:nvPr/>
        </p:nvSpPr>
        <p:spPr bwMode="auto">
          <a:xfrm>
            <a:off x="6319396" y="1037178"/>
            <a:ext cx="228228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MY" altLang="en-US" sz="1500" b="1" dirty="0" err="1">
                <a:solidFill>
                  <a:srgbClr val="000000"/>
                </a:solidFill>
                <a:latin typeface="Palatino Linotype" panose="02040502050505030304" pitchFamily="18" charset="0"/>
              </a:rPr>
              <a:t>SUAV</a:t>
            </a:r>
            <a:endParaRPr lang="en-MY" altLang="en-US" sz="1500" b="1" dirty="0">
              <a:solidFill>
                <a:srgbClr val="000000"/>
              </a:solidFill>
              <a:latin typeface="Palatino Linotype" panose="02040502050505030304" pitchFamily="18" charset="0"/>
            </a:endParaRPr>
          </a:p>
          <a:p>
            <a:r>
              <a:rPr lang="en-MY" altLang="en-US" sz="1500" dirty="0" err="1">
                <a:solidFill>
                  <a:srgbClr val="000000"/>
                </a:solidFill>
                <a:latin typeface="Palatino Linotype" panose="02040502050505030304" pitchFamily="18" charset="0"/>
              </a:rPr>
              <a:t>RQ</a:t>
            </a:r>
            <a:r>
              <a:rPr lang="en-MY" altLang="en-US" sz="1500" dirty="0">
                <a:solidFill>
                  <a:srgbClr val="000000"/>
                </a:solidFill>
                <a:latin typeface="Palatino Linotype" panose="02040502050505030304" pitchFamily="18" charset="0"/>
              </a:rPr>
              <a:t>-11 Raven, by US Aero </a:t>
            </a:r>
            <a:r>
              <a:rPr lang="en-MY" altLang="en-US" sz="1500" dirty="0" err="1">
                <a:solidFill>
                  <a:srgbClr val="000000"/>
                </a:solidFill>
                <a:latin typeface="Palatino Linotype" panose="02040502050505030304" pitchFamily="18" charset="0"/>
              </a:rPr>
              <a:t>Vironment</a:t>
            </a:r>
            <a:r>
              <a:rPr lang="en-MY" altLang="en-US" sz="1500" dirty="0">
                <a:solidFill>
                  <a:srgbClr val="000000"/>
                </a:solidFill>
                <a:latin typeface="Palatino Linotype" panose="02040502050505030304" pitchFamily="18" charset="0"/>
              </a:rPr>
              <a:t> </a:t>
            </a:r>
            <a:endParaRPr lang="en-MY" altLang="en-US" sz="1500" dirty="0">
              <a:latin typeface="Palatino Linotype" panose="02040502050505030304" pitchFamily="18" charset="0"/>
            </a:endParaRPr>
          </a:p>
        </p:txBody>
      </p:sp>
      <p:sp>
        <p:nvSpPr>
          <p:cNvPr id="19463" name="Rectangle 4"/>
          <p:cNvSpPr>
            <a:spLocks noChangeArrowheads="1"/>
          </p:cNvSpPr>
          <p:nvPr/>
        </p:nvSpPr>
        <p:spPr bwMode="auto">
          <a:xfrm>
            <a:off x="3391487" y="3838824"/>
            <a:ext cx="2365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MY" altLang="en-US" sz="1500" b="1" dirty="0">
                <a:latin typeface="Palatino Linotype" panose="02040502050505030304" pitchFamily="18" charset="0"/>
              </a:rPr>
              <a:t>Close range UAV</a:t>
            </a:r>
          </a:p>
          <a:p>
            <a:r>
              <a:rPr lang="en-MY" altLang="en-US" sz="1500" dirty="0" smtClean="0">
                <a:latin typeface="Palatino Linotype" panose="02040502050505030304" pitchFamily="18" charset="0"/>
              </a:rPr>
              <a:t>Aludra</a:t>
            </a:r>
            <a:endParaRPr lang="en-MY" altLang="en-US" sz="1500" dirty="0">
              <a:latin typeface="Palatino Linotype" panose="02040502050505030304" pitchFamily="18" charset="0"/>
            </a:endParaRPr>
          </a:p>
        </p:txBody>
      </p:sp>
      <p:pic>
        <p:nvPicPr>
          <p:cNvPr id="19464" name="Picture 10" descr="Image result for Aeronautics Defense Domin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46" y="4609811"/>
            <a:ext cx="2097881"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6"/>
          <p:cNvSpPr>
            <a:spLocks noChangeArrowheads="1"/>
          </p:cNvSpPr>
          <p:nvPr/>
        </p:nvSpPr>
        <p:spPr bwMode="auto">
          <a:xfrm>
            <a:off x="614843" y="3801585"/>
            <a:ext cx="331827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MY" altLang="en-US" sz="1500" b="1" dirty="0">
                <a:latin typeface="Palatino Linotype" panose="02040502050505030304" pitchFamily="18" charset="0"/>
              </a:rPr>
              <a:t>Medium range UAV</a:t>
            </a:r>
          </a:p>
          <a:p>
            <a:r>
              <a:rPr lang="en-MY" altLang="en-US" sz="1500" dirty="0">
                <a:latin typeface="Palatino Linotype" panose="02040502050505030304" pitchFamily="18" charset="0"/>
              </a:rPr>
              <a:t>Israel Aeronautics Defense Dominator</a:t>
            </a:r>
          </a:p>
        </p:txBody>
      </p:sp>
      <p:pic>
        <p:nvPicPr>
          <p:cNvPr id="19466" name="Picture 12" descr="US defence forces plan to deploy the Phantom Eye UAV in Afghanist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5427" y="4583618"/>
            <a:ext cx="2133600" cy="134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8"/>
          <p:cNvSpPr>
            <a:spLocks noChangeArrowheads="1"/>
          </p:cNvSpPr>
          <p:nvPr/>
        </p:nvSpPr>
        <p:spPr bwMode="auto">
          <a:xfrm>
            <a:off x="6325909" y="3997830"/>
            <a:ext cx="17835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MY" altLang="en-US" sz="1500" b="1" dirty="0">
                <a:latin typeface="Palatino Linotype" panose="02040502050505030304" pitchFamily="18" charset="0"/>
              </a:rPr>
              <a:t>HALE UAV</a:t>
            </a:r>
          </a:p>
          <a:p>
            <a:r>
              <a:rPr lang="en-MY" altLang="en-US" sz="1500" dirty="0">
                <a:latin typeface="Palatino Linotype" panose="02040502050505030304" pitchFamily="18" charset="0"/>
              </a:rPr>
              <a:t>Phantom Eye</a:t>
            </a:r>
          </a:p>
        </p:txBody>
      </p:sp>
      <p:sp>
        <p:nvSpPr>
          <p:cNvPr id="13" name="Rectangle 12"/>
          <p:cNvSpPr/>
          <p:nvPr/>
        </p:nvSpPr>
        <p:spPr>
          <a:xfrm>
            <a:off x="3222347" y="1117167"/>
            <a:ext cx="2568328" cy="21983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MY" sz="3200" b="1" dirty="0">
                <a:latin typeface="Palatino Linotype" panose="02040502050505030304" pitchFamily="18" charset="0"/>
              </a:rPr>
              <a:t>Mass Range Flight Altitude and Endurance</a:t>
            </a:r>
          </a:p>
        </p:txBody>
      </p:sp>
      <p:sp>
        <p:nvSpPr>
          <p:cNvPr id="194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2A22A78A-D894-4A89-A5AC-489951B8178F}" type="slidenum">
              <a:rPr lang="en-US" altLang="en-US" smtClean="0">
                <a:solidFill>
                  <a:srgbClr val="898989"/>
                </a:solidFill>
                <a:latin typeface="Palatino Linotype" panose="02040502050505030304" pitchFamily="18" charset="0"/>
              </a:rPr>
              <a:pPr/>
              <a:t>4</a:t>
            </a:fld>
            <a:endParaRPr lang="en-US" altLang="en-US" smtClean="0">
              <a:solidFill>
                <a:srgbClr val="898989"/>
              </a:solidFill>
              <a:latin typeface="Palatino Linotype" panose="02040502050505030304" pitchFamily="18" charset="0"/>
            </a:endParaRPr>
          </a:p>
        </p:txBody>
      </p:sp>
      <p:sp>
        <p:nvSpPr>
          <p:cNvPr id="19475" name="Rectangle 1"/>
          <p:cNvSpPr>
            <a:spLocks noChangeArrowheads="1"/>
          </p:cNvSpPr>
          <p:nvPr/>
        </p:nvSpPr>
        <p:spPr bwMode="auto">
          <a:xfrm>
            <a:off x="6211631" y="6170780"/>
            <a:ext cx="28167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en-US" sz="1100" i="1" dirty="0">
                <a:latin typeface="Palatino Linotype" panose="02040502050505030304" pitchFamily="18" charset="0"/>
              </a:rPr>
              <a:t>Source:  Room M. H. M. &amp; Ahmad A. (2014). </a:t>
            </a:r>
            <a:endParaRPr lang="en-MY" altLang="en-US" sz="1100" dirty="0">
              <a:latin typeface="Palatino Linotype" panose="02040502050505030304"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8579" y="4600748"/>
            <a:ext cx="2771588" cy="1378865"/>
          </a:xfrm>
          <a:prstGeom prst="rect">
            <a:avLst/>
          </a:prstGeom>
        </p:spPr>
      </p:pic>
    </p:spTree>
    <p:extLst>
      <p:ext uri="{BB962C8B-B14F-4D97-AF65-F5344CB8AC3E}">
        <p14:creationId xmlns:p14="http://schemas.microsoft.com/office/powerpoint/2010/main" val="3872387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24" y="788615"/>
            <a:ext cx="8229600" cy="1143000"/>
          </a:xfrm>
        </p:spPr>
        <p:txBody>
          <a:bodyPr/>
          <a:lstStyle/>
          <a:p>
            <a:pPr algn="ctr"/>
            <a:r>
              <a:rPr lang="en-MY" altLang="en-US" b="1" dirty="0">
                <a:latin typeface="Palatino Linotype" panose="02040502050505030304" pitchFamily="18" charset="0"/>
              </a:rPr>
              <a:t>Radio-Controlled </a:t>
            </a:r>
            <a:r>
              <a:rPr lang="en-MY" altLang="en-US" b="1" dirty="0" smtClean="0">
                <a:latin typeface="Palatino Linotype" panose="02040502050505030304" pitchFamily="18" charset="0"/>
              </a:rPr>
              <a:t>Aircraft (RC) </a:t>
            </a:r>
            <a:endParaRPr lang="en-MY" altLang="en-US" b="1" dirty="0">
              <a:latin typeface="Palatino Linotype" panose="02040502050505030304" pitchFamily="18" charset="0"/>
            </a:endParaRPr>
          </a:p>
        </p:txBody>
      </p:sp>
      <p:sp>
        <p:nvSpPr>
          <p:cNvPr id="3" name="Content Placeholder 2"/>
          <p:cNvSpPr>
            <a:spLocks noGrp="1"/>
          </p:cNvSpPr>
          <p:nvPr>
            <p:ph sz="half" idx="1"/>
          </p:nvPr>
        </p:nvSpPr>
        <p:spPr>
          <a:xfrm>
            <a:off x="705223" y="1982695"/>
            <a:ext cx="8133977" cy="4525963"/>
          </a:xfrm>
        </p:spPr>
        <p:txBody>
          <a:bodyPr/>
          <a:lstStyle/>
          <a:p>
            <a:pPr marL="0" indent="0" algn="just">
              <a:lnSpc>
                <a:spcPct val="150000"/>
              </a:lnSpc>
              <a:buNone/>
            </a:pPr>
            <a:r>
              <a:rPr lang="en-MY" altLang="en-US" sz="2000" dirty="0" smtClean="0">
                <a:latin typeface="Palatino Linotype" panose="02040502050505030304" pitchFamily="18" charset="0"/>
              </a:rPr>
              <a:t>S</a:t>
            </a:r>
            <a:r>
              <a:rPr lang="en-US" sz="2000" dirty="0">
                <a:latin typeface="Palatino Linotype" panose="02040502050505030304" pitchFamily="18" charset="0"/>
              </a:rPr>
              <a:t>mall flying machine that is controlled remotely by an operator on the ground using a hand-held radio transmitter. </a:t>
            </a:r>
          </a:p>
        </p:txBody>
      </p:sp>
      <p:pic>
        <p:nvPicPr>
          <p:cNvPr id="6" name="Content Placeholder 5" descr="l_goldwing-gw-gx016c-corvus-30cc-v4"/>
          <p:cNvPicPr>
            <a:picLocks noGrp="1" noChangeAspect="1"/>
          </p:cNvPicPr>
          <p:nvPr>
            <p:ph sz="half" idx="2"/>
          </p:nvPr>
        </p:nvPicPr>
        <p:blipFill>
          <a:blip r:embed="rId2"/>
          <a:stretch>
            <a:fillRect/>
          </a:stretch>
        </p:blipFill>
        <p:spPr>
          <a:xfrm>
            <a:off x="4912660" y="3777976"/>
            <a:ext cx="3394635" cy="224145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055" t="9072" r="7160" b="5765"/>
          <a:stretch/>
        </p:blipFill>
        <p:spPr>
          <a:xfrm>
            <a:off x="1302872" y="3863183"/>
            <a:ext cx="2061881" cy="207104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53905527"/>
              </p:ext>
            </p:extLst>
          </p:nvPr>
        </p:nvGraphicFramePr>
        <p:xfrm>
          <a:off x="-1039906" y="1482153"/>
          <a:ext cx="7159811" cy="4566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p:cNvGraphicFramePr/>
          <p:nvPr>
            <p:extLst>
              <p:ext uri="{D42A27DB-BD31-4B8C-83A1-F6EECF244321}">
                <p14:modId xmlns:p14="http://schemas.microsoft.com/office/powerpoint/2010/main" val="1420432969"/>
              </p:ext>
            </p:extLst>
          </p:nvPr>
        </p:nvGraphicFramePr>
        <p:xfrm>
          <a:off x="3872753" y="1864011"/>
          <a:ext cx="5821082" cy="35334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Title 1"/>
          <p:cNvSpPr>
            <a:spLocks noGrp="1"/>
          </p:cNvSpPr>
          <p:nvPr>
            <p:ph type="title"/>
          </p:nvPr>
        </p:nvSpPr>
        <p:spPr>
          <a:xfrm>
            <a:off x="654424" y="339153"/>
            <a:ext cx="8229600" cy="1143000"/>
          </a:xfrm>
        </p:spPr>
        <p:txBody>
          <a:bodyPr/>
          <a:lstStyle/>
          <a:p>
            <a:pPr algn="ctr"/>
            <a:r>
              <a:rPr lang="en-MY" altLang="en-US" b="1" dirty="0" smtClean="0">
                <a:latin typeface="Palatino Linotype" panose="02040502050505030304" pitchFamily="18" charset="0"/>
              </a:rPr>
              <a:t>Components</a:t>
            </a:r>
            <a:endParaRPr lang="en-MY" altLang="en-US" b="1" dirty="0">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47" y="436003"/>
            <a:ext cx="8229600" cy="1143000"/>
          </a:xfrm>
        </p:spPr>
        <p:txBody>
          <a:bodyPr/>
          <a:lstStyle/>
          <a:p>
            <a:pPr algn="ctr"/>
            <a:r>
              <a:rPr lang="en-MY" altLang="en-US" b="1" dirty="0" smtClean="0">
                <a:latin typeface="Palatino Linotype" panose="02040502050505030304" pitchFamily="18" charset="0"/>
              </a:rPr>
              <a:t>Battery </a:t>
            </a:r>
            <a:r>
              <a:rPr lang="en-MY" altLang="en-US" b="1" dirty="0">
                <a:latin typeface="Palatino Linotype" panose="02040502050505030304" pitchFamily="18" charset="0"/>
              </a:rPr>
              <a:t>( LiPo Battery ) </a:t>
            </a:r>
          </a:p>
        </p:txBody>
      </p:sp>
      <p:sp>
        <p:nvSpPr>
          <p:cNvPr id="3" name="Content Placeholder 2"/>
          <p:cNvSpPr>
            <a:spLocks noGrp="1"/>
          </p:cNvSpPr>
          <p:nvPr>
            <p:ph sz="half" idx="1"/>
          </p:nvPr>
        </p:nvSpPr>
        <p:spPr>
          <a:xfrm>
            <a:off x="430306" y="1977605"/>
            <a:ext cx="4941778" cy="3244215"/>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285744" indent="-285744"/>
            <a:r>
              <a:rPr lang="en-US" sz="1800" dirty="0">
                <a:latin typeface="Palatino Linotype" panose="02040502050505030304" pitchFamily="18" charset="0"/>
              </a:rPr>
              <a:t>NiCad (Nickel Cadmium</a:t>
            </a:r>
            <a:r>
              <a:rPr lang="en-US" sz="1800" dirty="0" smtClean="0">
                <a:latin typeface="Palatino Linotype" panose="02040502050505030304" pitchFamily="18" charset="0"/>
              </a:rPr>
              <a:t>), NiMH </a:t>
            </a:r>
            <a:r>
              <a:rPr lang="en-US" sz="1800" dirty="0">
                <a:latin typeface="Palatino Linotype" panose="02040502050505030304" pitchFamily="18" charset="0"/>
              </a:rPr>
              <a:t>(Nickel Metal Hydride</a:t>
            </a:r>
            <a:r>
              <a:rPr lang="en-US" sz="1800" dirty="0" smtClean="0">
                <a:latin typeface="Palatino Linotype" panose="02040502050505030304" pitchFamily="18" charset="0"/>
              </a:rPr>
              <a:t>), Li-ion, LiPo </a:t>
            </a:r>
            <a:r>
              <a:rPr lang="en-US" sz="1800" dirty="0">
                <a:latin typeface="Palatino Linotype" panose="02040502050505030304" pitchFamily="18" charset="0"/>
              </a:rPr>
              <a:t>(Lithium Polymer</a:t>
            </a:r>
            <a:r>
              <a:rPr lang="en-US" sz="1800" dirty="0" smtClean="0">
                <a:latin typeface="Palatino Linotype" panose="02040502050505030304" pitchFamily="18" charset="0"/>
              </a:rPr>
              <a:t>), LiFe</a:t>
            </a:r>
            <a:endParaRPr lang="en-US" sz="1800" dirty="0">
              <a:latin typeface="Palatino Linotype" panose="02040502050505030304" pitchFamily="18" charset="0"/>
            </a:endParaRPr>
          </a:p>
          <a:p>
            <a:pPr marL="0" indent="0">
              <a:buNone/>
            </a:pPr>
            <a:endParaRPr lang="en-MY" altLang="en-US" sz="1900" b="1" dirty="0" smtClean="0">
              <a:latin typeface="Palatino Linotype" panose="02040502050505030304" pitchFamily="18" charset="0"/>
              <a:cs typeface="+mn-lt"/>
            </a:endParaRPr>
          </a:p>
          <a:p>
            <a:pPr marL="0" indent="0">
              <a:buNone/>
            </a:pPr>
            <a:r>
              <a:rPr lang="en-MY" altLang="en-US" sz="1900" b="1" dirty="0" smtClean="0">
                <a:latin typeface="Palatino Linotype" panose="02040502050505030304" pitchFamily="18" charset="0"/>
                <a:cs typeface="+mn-lt"/>
              </a:rPr>
              <a:t>Advantages </a:t>
            </a:r>
            <a:r>
              <a:rPr lang="en-MY" altLang="en-US" sz="1900" b="1" dirty="0">
                <a:latin typeface="Palatino Linotype" panose="02040502050505030304" pitchFamily="18" charset="0"/>
                <a:cs typeface="+mn-lt"/>
              </a:rPr>
              <a:t>/ Characteristic </a:t>
            </a:r>
            <a:endParaRPr lang="en-MY" altLang="en-US" sz="1900" dirty="0">
              <a:latin typeface="Palatino Linotype" panose="02040502050505030304" pitchFamily="18" charset="0"/>
              <a:cs typeface="+mn-lt"/>
            </a:endParaRPr>
          </a:p>
          <a:p>
            <a:pPr algn="l">
              <a:buFont typeface="Arial" panose="020B0604020202020204" pitchFamily="34" charset="0"/>
              <a:buChar char="•"/>
            </a:pPr>
            <a:r>
              <a:rPr lang="en-MY" altLang="en-US" sz="1900" dirty="0">
                <a:latin typeface="Palatino Linotype" panose="02040502050505030304" pitchFamily="18" charset="0"/>
                <a:cs typeface="+mn-lt"/>
              </a:rPr>
              <a:t>Why LiPo ? </a:t>
            </a:r>
          </a:p>
          <a:p>
            <a:pPr lvl="1" algn="l">
              <a:buFont typeface="Wingdings" panose="05000000000000000000" charset="0"/>
              <a:buChar char="ü"/>
            </a:pPr>
            <a:r>
              <a:rPr lang="en-MY" altLang="en-US" sz="1900" dirty="0">
                <a:latin typeface="Palatino Linotype" panose="02040502050505030304" pitchFamily="18" charset="0"/>
                <a:cs typeface="+mn-lt"/>
              </a:rPr>
              <a:t>Light weight </a:t>
            </a:r>
          </a:p>
          <a:p>
            <a:pPr lvl="1" algn="l">
              <a:buFont typeface="Wingdings" panose="05000000000000000000" charset="0"/>
              <a:buChar char="ü"/>
            </a:pPr>
            <a:r>
              <a:rPr lang="en-MY" altLang="en-US" sz="1900" dirty="0">
                <a:latin typeface="Palatino Linotype" panose="02040502050505030304" pitchFamily="18" charset="0"/>
                <a:cs typeface="+mn-lt"/>
              </a:rPr>
              <a:t>Can be made by almost any shape and size </a:t>
            </a:r>
          </a:p>
          <a:p>
            <a:pPr lvl="0" algn="l">
              <a:buFont typeface="Arial" panose="020B0604020202020204" pitchFamily="34" charset="0"/>
              <a:buChar char="•"/>
            </a:pPr>
            <a:r>
              <a:rPr lang="en-MY" altLang="en-US" sz="1900" dirty="0">
                <a:latin typeface="Palatino Linotype" panose="02040502050505030304" pitchFamily="18" charset="0"/>
                <a:cs typeface="+mn-lt"/>
              </a:rPr>
              <a:t>Has larger capacities</a:t>
            </a:r>
          </a:p>
          <a:p>
            <a:pPr lvl="0" algn="l">
              <a:buFont typeface="Arial" panose="020B0604020202020204" pitchFamily="34" charset="0"/>
              <a:buChar char="•"/>
            </a:pPr>
            <a:r>
              <a:rPr lang="en-MY" altLang="en-US" sz="1900" dirty="0">
                <a:latin typeface="Palatino Linotype" panose="02040502050505030304" pitchFamily="18" charset="0"/>
                <a:cs typeface="+mn-lt"/>
              </a:rPr>
              <a:t>Has high discharge rates to power the most demanding electric motor </a:t>
            </a:r>
          </a:p>
          <a:p>
            <a:pPr lvl="1" algn="l">
              <a:buFont typeface="Arial" panose="020B0604020202020204" pitchFamily="34" charset="0"/>
              <a:buChar char="•"/>
            </a:pPr>
            <a:endParaRPr lang="en-MY" altLang="en-US" sz="1100" dirty="0">
              <a:latin typeface="Palatino Linotype" panose="02040502050505030304" pitchFamily="18" charset="0"/>
              <a:cs typeface="+mn-lt"/>
            </a:endParaRPr>
          </a:p>
        </p:txBody>
      </p:sp>
      <p:pic>
        <p:nvPicPr>
          <p:cNvPr id="6" name="Content Placeholder 3" descr="Screenshot (63)"/>
          <p:cNvPicPr>
            <a:picLocks noChangeAspect="1"/>
          </p:cNvPicPr>
          <p:nvPr/>
        </p:nvPicPr>
        <p:blipFill>
          <a:blip r:embed="rId2"/>
          <a:srcRect l="16678" t="15793" r="16106" b="16319"/>
          <a:stretch>
            <a:fillRect/>
          </a:stretch>
        </p:blipFill>
        <p:spPr bwMode="auto">
          <a:xfrm>
            <a:off x="5198831" y="1623118"/>
            <a:ext cx="3712087" cy="212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2872-lipo-exploded-view_m"/>
          <p:cNvPicPr>
            <a:picLocks noGrp="1" noChangeAspect="1"/>
          </p:cNvPicPr>
          <p:nvPr>
            <p:ph sz="half" idx="2"/>
          </p:nvPr>
        </p:nvPicPr>
        <p:blipFill>
          <a:blip r:embed="rId3"/>
          <a:stretch>
            <a:fillRect/>
          </a:stretch>
        </p:blipFill>
        <p:spPr>
          <a:xfrm>
            <a:off x="5372084" y="4148804"/>
            <a:ext cx="3302142" cy="202029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6306" y="119249"/>
            <a:ext cx="5749366" cy="1143000"/>
          </a:xfrm>
        </p:spPr>
        <p:txBody>
          <a:bodyPr/>
          <a:lstStyle/>
          <a:p>
            <a:pPr algn="ctr"/>
            <a:r>
              <a:rPr lang="en-MY" altLang="en-US" b="1" dirty="0">
                <a:latin typeface="Palatino Linotype" panose="02040502050505030304" pitchFamily="18" charset="0"/>
              </a:rPr>
              <a:t>Battery Ratings </a:t>
            </a:r>
          </a:p>
        </p:txBody>
      </p:sp>
      <p:sp>
        <p:nvSpPr>
          <p:cNvPr id="6" name="Content Placeholder 5"/>
          <p:cNvSpPr>
            <a:spLocks noGrp="1"/>
          </p:cNvSpPr>
          <p:nvPr>
            <p:ph idx="1"/>
          </p:nvPr>
        </p:nvSpPr>
        <p:spPr>
          <a:xfrm>
            <a:off x="585695" y="1590955"/>
            <a:ext cx="8169835" cy="463550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r>
              <a:rPr lang="en-MY" altLang="en-US" sz="1800" b="1" dirty="0">
                <a:latin typeface="Palatino Linotype" panose="02040502050505030304" pitchFamily="18" charset="0"/>
              </a:rPr>
              <a:t>Voltage</a:t>
            </a:r>
            <a:r>
              <a:rPr lang="en-MY" altLang="en-US" sz="1800" dirty="0">
                <a:latin typeface="Palatino Linotype" panose="02040502050505030304" pitchFamily="18" charset="0"/>
              </a:rPr>
              <a:t> - 3. 7 volt per cell </a:t>
            </a:r>
          </a:p>
          <a:p>
            <a:pPr lvl="1"/>
            <a:r>
              <a:rPr lang="en-MY" altLang="en-US" sz="1800" dirty="0">
                <a:latin typeface="Palatino Linotype" panose="02040502050505030304" pitchFamily="18" charset="0"/>
                <a:sym typeface="+mn-ea"/>
              </a:rPr>
              <a:t>7.4 volt battery = 2 cell x 3.7 volts ( 2S ) </a:t>
            </a:r>
          </a:p>
          <a:p>
            <a:pPr lvl="1"/>
            <a:r>
              <a:rPr lang="en-MY" altLang="en-US" sz="1800" dirty="0">
                <a:latin typeface="Palatino Linotype" panose="02040502050505030304" pitchFamily="18" charset="0"/>
                <a:sym typeface="+mn-ea"/>
              </a:rPr>
              <a:t>11.1 volt battery = 3 cell x 3.7 volts ( 3S ) </a:t>
            </a:r>
          </a:p>
          <a:p>
            <a:pPr lvl="1"/>
            <a:r>
              <a:rPr lang="en-MY" altLang="en-US" sz="1800" dirty="0">
                <a:latin typeface="Palatino Linotype" panose="02040502050505030304" pitchFamily="18" charset="0"/>
                <a:sym typeface="+mn-ea"/>
              </a:rPr>
              <a:t>14.8 volt battery = 4 cell x 3.7 volts ( 4S ) </a:t>
            </a:r>
            <a:endParaRPr lang="en-MY" altLang="en-US" sz="1800" dirty="0" smtClean="0">
              <a:latin typeface="Palatino Linotype" panose="02040502050505030304" pitchFamily="18" charset="0"/>
              <a:sym typeface="+mn-ea"/>
            </a:endParaRPr>
          </a:p>
          <a:p>
            <a:pPr lvl="0"/>
            <a:r>
              <a:rPr lang="en-MY" altLang="en-US" sz="1800" b="1" dirty="0" smtClean="0">
                <a:latin typeface="Palatino Linotype" panose="02040502050505030304" pitchFamily="18" charset="0"/>
                <a:sym typeface="+mn-ea"/>
              </a:rPr>
              <a:t>Capacity </a:t>
            </a:r>
            <a:r>
              <a:rPr lang="en-MY" altLang="en-US" sz="1800" dirty="0">
                <a:latin typeface="Palatino Linotype" panose="02040502050505030304" pitchFamily="18" charset="0"/>
                <a:sym typeface="+mn-ea"/>
              </a:rPr>
              <a:t>- how much power pack the battery can hold in milliamps hour </a:t>
            </a:r>
            <a:r>
              <a:rPr lang="en-MY" altLang="en-US" sz="1800" dirty="0" smtClean="0">
                <a:latin typeface="Palatino Linotype" panose="02040502050505030304" pitchFamily="18" charset="0"/>
                <a:sym typeface="+mn-ea"/>
              </a:rPr>
              <a:t>    ( </a:t>
            </a:r>
            <a:r>
              <a:rPr lang="en-MY" altLang="en-US" sz="1800" dirty="0">
                <a:latin typeface="Palatino Linotype" panose="02040502050505030304" pitchFamily="18" charset="0"/>
                <a:sym typeface="+mn-ea"/>
              </a:rPr>
              <a:t>mAh ) [ You can think of fuel tank ] </a:t>
            </a:r>
            <a:endParaRPr lang="en-MY" altLang="en-US" sz="1800" dirty="0" smtClean="0">
              <a:latin typeface="Palatino Linotype" panose="02040502050505030304" pitchFamily="18" charset="0"/>
              <a:sym typeface="+mn-ea"/>
            </a:endParaRPr>
          </a:p>
          <a:p>
            <a:pPr algn="just"/>
            <a:r>
              <a:rPr lang="en-MY" altLang="en-US" sz="1800" b="1" dirty="0" smtClean="0">
                <a:latin typeface="Palatino Linotype" panose="02040502050505030304" pitchFamily="18" charset="0"/>
              </a:rPr>
              <a:t>Discharge </a:t>
            </a:r>
            <a:r>
              <a:rPr lang="en-MY" altLang="en-US" sz="1800" b="1" dirty="0">
                <a:latin typeface="Palatino Linotype" panose="02040502050505030304" pitchFamily="18" charset="0"/>
              </a:rPr>
              <a:t>rate</a:t>
            </a:r>
            <a:r>
              <a:rPr lang="en-MY" altLang="en-US" sz="1800" dirty="0">
                <a:latin typeface="Palatino Linotype" panose="02040502050505030304" pitchFamily="18" charset="0"/>
              </a:rPr>
              <a:t> - How fast a battery can be discharged safely. </a:t>
            </a:r>
            <a:endParaRPr lang="en-MY" altLang="en-US" sz="1800" dirty="0" smtClean="0">
              <a:latin typeface="Palatino Linotype" panose="02040502050505030304" pitchFamily="18" charset="0"/>
            </a:endParaRPr>
          </a:p>
          <a:p>
            <a:pPr algn="just"/>
            <a:r>
              <a:rPr lang="en-MY" altLang="en-US" sz="1800" dirty="0" smtClean="0">
                <a:latin typeface="Palatino Linotype" panose="02040502050505030304" pitchFamily="18" charset="0"/>
              </a:rPr>
              <a:t>A </a:t>
            </a:r>
            <a:r>
              <a:rPr lang="en-MY" altLang="en-US" sz="1800" dirty="0">
                <a:latin typeface="Palatino Linotype" panose="02040502050505030304" pitchFamily="18" charset="0"/>
              </a:rPr>
              <a:t>battery with a discharge rating of 10C would mean you could safely discharge it at the rate 10 times more the capacity of the pack.</a:t>
            </a:r>
          </a:p>
          <a:p>
            <a:pPr lvl="1" algn="just"/>
            <a:r>
              <a:rPr lang="en-MY" altLang="en-US" sz="1800" dirty="0">
                <a:latin typeface="Palatino Linotype" panose="02040502050505030304" pitchFamily="18" charset="0"/>
              </a:rPr>
              <a:t>Ex : </a:t>
            </a:r>
            <a:r>
              <a:rPr lang="en-MY" altLang="en-US" sz="1800" dirty="0" err="1">
                <a:latin typeface="Palatino Linotype" panose="02040502050505030304" pitchFamily="18" charset="0"/>
              </a:rPr>
              <a:t>15C</a:t>
            </a:r>
            <a:r>
              <a:rPr lang="en-MY" altLang="en-US" sz="1800" dirty="0">
                <a:latin typeface="Palatino Linotype" panose="02040502050505030304" pitchFamily="18" charset="0"/>
              </a:rPr>
              <a:t> pack = 15 times more </a:t>
            </a:r>
          </a:p>
          <a:p>
            <a:pPr marL="457189" lvl="1" indent="0" algn="just">
              <a:buNone/>
            </a:pPr>
            <a:r>
              <a:rPr lang="en-MY" altLang="en-US" sz="1800" dirty="0">
                <a:latin typeface="Palatino Linotype" panose="02040502050505030304" pitchFamily="18" charset="0"/>
              </a:rPr>
              <a:t>           </a:t>
            </a:r>
            <a:r>
              <a:rPr lang="en-MY" altLang="en-US" sz="1800" dirty="0" err="1">
                <a:latin typeface="Palatino Linotype" panose="02040502050505030304" pitchFamily="18" charset="0"/>
              </a:rPr>
              <a:t>20C</a:t>
            </a:r>
            <a:r>
              <a:rPr lang="en-MY" altLang="en-US" sz="1800" dirty="0">
                <a:latin typeface="Palatino Linotype" panose="02040502050505030304" pitchFamily="18" charset="0"/>
              </a:rPr>
              <a:t> pack = 20 times more </a:t>
            </a:r>
          </a:p>
          <a:p>
            <a:r>
              <a:rPr lang="en-US" sz="1800" dirty="0" smtClean="0">
                <a:latin typeface="Palatino Linotype" panose="02040502050505030304" pitchFamily="18" charset="0"/>
              </a:rPr>
              <a:t>1000 </a:t>
            </a:r>
            <a:r>
              <a:rPr lang="en-US" sz="1800" dirty="0">
                <a:latin typeface="Palatino Linotype" panose="02040502050505030304" pitchFamily="18" charset="0"/>
              </a:rPr>
              <a:t>mAh battery as an example; if it was rated at 10C that would mean you could pull a maximum sustained load up to 10,000 </a:t>
            </a:r>
            <a:r>
              <a:rPr lang="en-US" sz="1800" dirty="0" smtClean="0">
                <a:latin typeface="Palatino Linotype" panose="02040502050505030304" pitchFamily="18" charset="0"/>
              </a:rPr>
              <a:t>milliamps (10 </a:t>
            </a:r>
            <a:r>
              <a:rPr lang="en-US" sz="1800" dirty="0">
                <a:latin typeface="Palatino Linotype" panose="02040502050505030304" pitchFamily="18" charset="0"/>
              </a:rPr>
              <a:t>amps </a:t>
            </a:r>
            <a:r>
              <a:rPr lang="en-US" sz="1800" dirty="0" smtClean="0">
                <a:latin typeface="Palatino Linotype" panose="02040502050505030304" pitchFamily="18" charset="0"/>
              </a:rPr>
              <a:t>off)</a:t>
            </a:r>
            <a:endParaRPr lang="en-MY" altLang="en-US" sz="1800" dirty="0">
              <a:latin typeface="Palatino Linotype" panose="02040502050505030304" pitchFamily="18" charset="0"/>
            </a:endParaRPr>
          </a:p>
          <a:p>
            <a:pPr lvl="0"/>
            <a:endParaRPr lang="en-MY" altLang="en-US" sz="1800" dirty="0">
              <a:latin typeface="Palatino Linotype" panose="02040502050505030304" pitchFamily="18" charset="0"/>
            </a:endParaRPr>
          </a:p>
          <a:p>
            <a:pPr lvl="1"/>
            <a:endParaRPr lang="en-MY" altLang="en-US" sz="1800" dirty="0">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5908739"/>
              </p:ext>
            </p:extLst>
          </p:nvPr>
        </p:nvGraphicFramePr>
        <p:xfrm>
          <a:off x="508000" y="719458"/>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9" descr="balcharge"/>
          <p:cNvPicPr>
            <a:picLocks noGrp="1" noChangeAspect="1"/>
          </p:cNvPicPr>
          <p:nvPr>
            <p:ph sz="half" idx="1"/>
          </p:nvPr>
        </p:nvPicPr>
        <p:blipFill rotWithShape="1">
          <a:blip r:embed="rId7"/>
          <a:srcRect l="7088" t="38585" r="25891" b="24215"/>
          <a:stretch/>
        </p:blipFill>
        <p:spPr>
          <a:xfrm>
            <a:off x="880930" y="919543"/>
            <a:ext cx="2009462" cy="1640008"/>
          </a:xfrm>
          <a:prstGeom prst="rect">
            <a:avLst/>
          </a:prstGeom>
        </p:spPr>
      </p:pic>
      <p:pic>
        <p:nvPicPr>
          <p:cNvPr id="12" name="Content Placeholder 11" descr="fastcharge"/>
          <p:cNvPicPr>
            <a:picLocks noGrp="1" noChangeAspect="1"/>
          </p:cNvPicPr>
          <p:nvPr>
            <p:ph sz="half" idx="2"/>
          </p:nvPr>
        </p:nvPicPr>
        <p:blipFill rotWithShape="1">
          <a:blip r:embed="rId8"/>
          <a:srcRect l="17366" t="33591" r="28241" b="36319"/>
          <a:stretch/>
        </p:blipFill>
        <p:spPr>
          <a:xfrm>
            <a:off x="6147801" y="4477098"/>
            <a:ext cx="2251683" cy="1660815"/>
          </a:xfrm>
          <a:prstGeom prst="rect">
            <a:avLst/>
          </a:prstGeom>
        </p:spPr>
      </p:pic>
      <p:pic>
        <p:nvPicPr>
          <p:cNvPr id="15" name="Picture 14" descr="charge"/>
          <p:cNvPicPr>
            <a:picLocks noChangeAspect="1"/>
          </p:cNvPicPr>
          <p:nvPr/>
        </p:nvPicPr>
        <p:blipFill rotWithShape="1">
          <a:blip r:embed="rId9"/>
          <a:srcRect l="38236" t="26694" r="35390" b="24923"/>
          <a:stretch/>
        </p:blipFill>
        <p:spPr>
          <a:xfrm rot="16200000">
            <a:off x="6450984" y="611051"/>
            <a:ext cx="1640008" cy="2256992"/>
          </a:xfrm>
          <a:prstGeom prst="rect">
            <a:avLst/>
          </a:prstGeom>
        </p:spPr>
      </p:pic>
      <p:pic>
        <p:nvPicPr>
          <p:cNvPr id="16" name="Picture 15" descr="storage1"/>
          <p:cNvPicPr>
            <a:picLocks noChangeAspect="1"/>
          </p:cNvPicPr>
          <p:nvPr/>
        </p:nvPicPr>
        <p:blipFill rotWithShape="1">
          <a:blip r:embed="rId10"/>
          <a:srcRect l="9937" t="38327" r="25951" b="27120"/>
          <a:stretch/>
        </p:blipFill>
        <p:spPr>
          <a:xfrm>
            <a:off x="878712" y="4575642"/>
            <a:ext cx="2011680" cy="156227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UT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UTM" id="{0646B7B6-A220-4422-BA6B-D1AB1D181B0B}" vid="{CE5A1D8C-0731-401B-9968-AF6B4E23C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ThemeUTM</Template>
  <TotalTime>2839</TotalTime>
  <Words>2004</Words>
  <Application>Microsoft Office PowerPoint</Application>
  <PresentationFormat>On-screen Show (4:3)</PresentationFormat>
  <Paragraphs>224</Paragraphs>
  <Slides>31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Palatino Linotype</vt:lpstr>
      <vt:lpstr>Wingdings</vt:lpstr>
      <vt:lpstr>ThemeUTM</vt:lpstr>
      <vt:lpstr>PowerPoint Presentation</vt:lpstr>
      <vt:lpstr>UAS defination</vt:lpstr>
      <vt:lpstr>Configurations of UAV</vt:lpstr>
      <vt:lpstr>PowerPoint Presentation</vt:lpstr>
      <vt:lpstr>Radio-Controlled Aircraft (RC) </vt:lpstr>
      <vt:lpstr>Components</vt:lpstr>
      <vt:lpstr>Battery ( LiPo Battery ) </vt:lpstr>
      <vt:lpstr>Battery Ratings </vt:lpstr>
      <vt:lpstr>PowerPoint Presentation</vt:lpstr>
      <vt:lpstr>Component - Motor </vt:lpstr>
      <vt:lpstr>PowerPoint Presentation</vt:lpstr>
      <vt:lpstr>PowerPoint Presentation</vt:lpstr>
      <vt:lpstr>Component - Propeller </vt:lpstr>
      <vt:lpstr>Propeller - Type </vt:lpstr>
      <vt:lpstr>PowerPoint Presentation</vt:lpstr>
      <vt:lpstr>Product details</vt:lpstr>
      <vt:lpstr>Number &amp; Size of Blades</vt:lpstr>
      <vt:lpstr>Propeller - Pitch </vt:lpstr>
      <vt:lpstr>Propeller - Diameter </vt:lpstr>
      <vt:lpstr>Component - ESC </vt:lpstr>
      <vt:lpstr>PowerPoint Presentation</vt:lpstr>
      <vt:lpstr>PowerPoint Presentation</vt:lpstr>
      <vt:lpstr>Criteria to choose an ESC </vt:lpstr>
      <vt:lpstr>PowerPoint Presentation</vt:lpstr>
      <vt:lpstr>Propulsion type</vt:lpstr>
      <vt:lpstr>Component - Servo </vt:lpstr>
      <vt:lpstr>PowerPoint Presentation</vt:lpstr>
      <vt:lpstr>Receiver </vt:lpstr>
      <vt:lpstr>Flight Controller </vt:lpstr>
      <vt:lpstr>Airspeed Sensor </vt:lpstr>
      <vt:lpstr>Power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Nazri Nasir</cp:lastModifiedBy>
  <cp:revision>80</cp:revision>
  <cp:lastPrinted>2019-08-19T10:01:26Z</cp:lastPrinted>
  <dcterms:created xsi:type="dcterms:W3CDTF">2019-06-25T02:41:00Z</dcterms:created>
  <dcterms:modified xsi:type="dcterms:W3CDTF">2020-03-02T09:32:05Z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1033-11.2.0.8641</vt:lpwstr>
  </property>
</Properties>
</file>