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4" r:id="rId2"/>
    <p:sldId id="405" r:id="rId3"/>
    <p:sldId id="410" r:id="rId4"/>
    <p:sldId id="411" r:id="rId5"/>
    <p:sldId id="412" r:id="rId6"/>
    <p:sldId id="413" r:id="rId7"/>
    <p:sldId id="414" r:id="rId8"/>
    <p:sldId id="41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CDB"/>
    <a:srgbClr val="23E187"/>
    <a:srgbClr val="33CC33"/>
    <a:srgbClr val="800000"/>
    <a:srgbClr val="FF0066"/>
    <a:srgbClr val="FF4105"/>
    <a:srgbClr val="FF33CC"/>
    <a:srgbClr val="006600"/>
    <a:srgbClr val="F34D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30" autoAdjust="0"/>
  </p:normalViewPr>
  <p:slideViewPr>
    <p:cSldViewPr>
      <p:cViewPr>
        <p:scale>
          <a:sx n="66" d="100"/>
          <a:sy n="66" d="100"/>
        </p:scale>
        <p:origin x="-149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86992-2B14-499E-B291-CAD757258E25}" type="datetimeFigureOut">
              <a:rPr lang="en-US" smtClean="0"/>
              <a:pPr/>
              <a:t>11/15/2015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0EAC7-4F3A-4CE3-8ED2-F6C55C0EDC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13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0EAC7-4F3A-4CE3-8ED2-F6C55C0EDC6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8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438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DE8A8-58CF-4708-8BD9-604995E9CFB1}" type="slidenum">
              <a:rPr lang="en-MY" smtClean="0"/>
              <a:pPr/>
              <a:t>2</a:t>
            </a:fld>
            <a:endParaRPr lang="en-MY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0EAC7-4F3A-4CE3-8ED2-F6C55C0EDC6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0EAC7-4F3A-4CE3-8ED2-F6C55C0EDC6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0EAC7-4F3A-4CE3-8ED2-F6C55C0EDC6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0EAC7-4F3A-4CE3-8ED2-F6C55C0EDC6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0EAC7-4F3A-4CE3-8ED2-F6C55C0EDC6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0EAC7-4F3A-4CE3-8ED2-F6C55C0EDC6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08791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37B8BD-7B0E-4581-8AE1-15057DFD2E23}" type="datetimeFigureOut">
              <a:rPr lang="en-MY" smtClean="0"/>
              <a:pPr/>
              <a:t>15/11/2015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5C252-1C73-4DF0-98FD-1310FB8A0F5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42377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37B8BD-7B0E-4581-8AE1-15057DFD2E23}" type="datetimeFigureOut">
              <a:rPr lang="en-MY" smtClean="0"/>
              <a:pPr/>
              <a:t>15/11/2015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5C252-1C73-4DF0-98FD-1310FB8A0F5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1109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37B8BD-7B0E-4581-8AE1-15057DFD2E23}" type="datetimeFigureOut">
              <a:rPr lang="en-MY" smtClean="0"/>
              <a:pPr/>
              <a:t>15/11/2015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5C252-1C73-4DF0-98FD-1310FB8A0F5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34070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37B8BD-7B0E-4581-8AE1-15057DFD2E23}" type="datetimeFigureOut">
              <a:rPr lang="en-MY" smtClean="0"/>
              <a:pPr/>
              <a:t>15/11/2015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5C252-1C73-4DF0-98FD-1310FB8A0F5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4861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37B8BD-7B0E-4581-8AE1-15057DFD2E23}" type="datetimeFigureOut">
              <a:rPr lang="en-MY" smtClean="0"/>
              <a:pPr/>
              <a:t>15/11/2015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5C252-1C73-4DF0-98FD-1310FB8A0F5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1325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37B8BD-7B0E-4581-8AE1-15057DFD2E23}" type="datetimeFigureOut">
              <a:rPr lang="en-MY" smtClean="0"/>
              <a:pPr/>
              <a:t>15/11/2015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5C252-1C73-4DF0-98FD-1310FB8A0F5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5243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37B8BD-7B0E-4581-8AE1-15057DFD2E23}" type="datetimeFigureOut">
              <a:rPr lang="en-MY" smtClean="0"/>
              <a:pPr/>
              <a:t>15/11/2015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5C252-1C73-4DF0-98FD-1310FB8A0F5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5634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37B8BD-7B0E-4581-8AE1-15057DFD2E23}" type="datetimeFigureOut">
              <a:rPr lang="en-MY" smtClean="0"/>
              <a:pPr/>
              <a:t>15/11/2015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5C252-1C73-4DF0-98FD-1310FB8A0F5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59465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37B8BD-7B0E-4581-8AE1-15057DFD2E23}" type="datetimeFigureOut">
              <a:rPr lang="en-MY" smtClean="0"/>
              <a:pPr/>
              <a:t>15/11/2015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5C252-1C73-4DF0-98FD-1310FB8A0F5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0479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37B8BD-7B0E-4581-8AE1-15057DFD2E23}" type="datetimeFigureOut">
              <a:rPr lang="en-MY" smtClean="0"/>
              <a:pPr/>
              <a:t>15/11/2015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5C252-1C73-4DF0-98FD-1310FB8A0F5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0553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5615" y="404664"/>
            <a:ext cx="7421977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MY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5616" y="1600200"/>
            <a:ext cx="7571184" cy="4445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MY" dirty="0"/>
          </a:p>
        </p:txBody>
      </p:sp>
      <p:sp>
        <p:nvSpPr>
          <p:cNvPr id="7" name="Rectangle 6"/>
          <p:cNvSpPr/>
          <p:nvPr/>
        </p:nvSpPr>
        <p:spPr>
          <a:xfrm>
            <a:off x="-1" y="404664"/>
            <a:ext cx="971600" cy="576064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302689"/>
            <a:ext cx="1692373" cy="555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835696" y="6525344"/>
            <a:ext cx="2736304" cy="332656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0" dirty="0" smtClean="0"/>
              <a:t>www.utm.my </a:t>
            </a:r>
            <a:endParaRPr lang="en-MY" sz="1600" b="0" dirty="0"/>
          </a:p>
        </p:txBody>
      </p:sp>
      <p:sp>
        <p:nvSpPr>
          <p:cNvPr id="10" name="Rectangle 9"/>
          <p:cNvSpPr/>
          <p:nvPr/>
        </p:nvSpPr>
        <p:spPr>
          <a:xfrm>
            <a:off x="4559063" y="6525344"/>
            <a:ext cx="4572000" cy="33265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innovative </a:t>
            </a:r>
            <a:r>
              <a:rPr lang="en-US" sz="1800" dirty="0" smtClean="0">
                <a:solidFill>
                  <a:srgbClr val="C00000"/>
                </a:solidFill>
              </a:rPr>
              <a:t>●</a:t>
            </a:r>
            <a:r>
              <a:rPr lang="en-US" sz="1600" baseline="0" dirty="0" smtClean="0">
                <a:solidFill>
                  <a:schemeClr val="tx1"/>
                </a:solidFill>
              </a:rPr>
              <a:t> entrepreneurial </a:t>
            </a:r>
            <a:r>
              <a:rPr lang="en-US" sz="1600" dirty="0" smtClean="0">
                <a:solidFill>
                  <a:srgbClr val="C00000"/>
                </a:solidFill>
              </a:rPr>
              <a:t>● </a:t>
            </a:r>
            <a:r>
              <a:rPr lang="en-US" sz="1600" baseline="0" dirty="0" smtClean="0">
                <a:solidFill>
                  <a:schemeClr val="tx1"/>
                </a:solidFill>
              </a:rPr>
              <a:t>global</a:t>
            </a:r>
            <a:endParaRPr lang="en-MY" sz="1600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8532439" y="6490028"/>
            <a:ext cx="598623" cy="3679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59E4170-231F-4EA4-88BD-79EF82B0D2F7}" type="slidenum">
              <a:rPr lang="en-MY" smtClean="0">
                <a:solidFill>
                  <a:schemeClr val="tx1"/>
                </a:solidFill>
              </a:rPr>
              <a:pPr/>
              <a:t>‹#›</a:t>
            </a:fld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38" y="980728"/>
            <a:ext cx="4572000" cy="8316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94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8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800000"/>
        </a:buClr>
        <a:buSzPct val="110000"/>
        <a:buFont typeface="Calibri" pitchFamily="34" charset="0"/>
        <a:buChar char="●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08314" y="321129"/>
            <a:ext cx="4114800" cy="990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Course Requirements</a:t>
            </a:r>
            <a:endParaRPr lang="en-US" sz="28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1222828" y="1600200"/>
            <a:ext cx="7235372" cy="3962400"/>
          </a:xfrm>
          <a:prstGeom prst="roundRect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 smtClean="0"/>
          </a:p>
          <a:p>
            <a:pPr marL="342900" indent="-342900">
              <a:buFont typeface="Courier New" pitchFamily="49" charset="0"/>
              <a:buChar char="o"/>
            </a:pPr>
            <a:endParaRPr lang="en-US" sz="2400" dirty="0" smtClean="0"/>
          </a:p>
          <a:p>
            <a:pPr marL="342900" indent="-342900">
              <a:buFont typeface="Courier New" pitchFamily="49" charset="0"/>
              <a:buChar char="o"/>
            </a:pPr>
            <a:r>
              <a:rPr lang="en-US" sz="2400" dirty="0"/>
              <a:t>All assignments </a:t>
            </a:r>
            <a:r>
              <a:rPr lang="en-US" sz="2400" dirty="0" smtClean="0"/>
              <a:t>MUST </a:t>
            </a:r>
            <a:r>
              <a:rPr lang="en-US" sz="2400" dirty="0"/>
              <a:t>be submitted to </a:t>
            </a:r>
            <a:r>
              <a:rPr lang="en-US" sz="2400" dirty="0" smtClean="0"/>
              <a:t>TURNITIN (excluding cover and reference pages)</a:t>
            </a:r>
            <a:endParaRPr lang="en-US" sz="2400" dirty="0" smtClean="0"/>
          </a:p>
          <a:p>
            <a:pPr marL="900113" indent="-536575">
              <a:buFont typeface="Wingdings" pitchFamily="2" charset="2"/>
              <a:buChar char="Ø"/>
            </a:pPr>
            <a:r>
              <a:rPr lang="en-US" sz="2400" dirty="0" smtClean="0"/>
              <a:t>	</a:t>
            </a:r>
            <a:r>
              <a:rPr lang="en-US" sz="2400" dirty="0" smtClean="0"/>
              <a:t>Required similarity </a:t>
            </a:r>
            <a:r>
              <a:rPr lang="en-US" sz="2400" dirty="0" smtClean="0"/>
              <a:t>index </a:t>
            </a:r>
            <a:r>
              <a:rPr lang="en-US" sz="2400" dirty="0"/>
              <a:t> </a:t>
            </a:r>
            <a:r>
              <a:rPr lang="en-US" sz="2400" dirty="0" smtClean="0"/>
              <a:t>≤ </a:t>
            </a:r>
            <a:r>
              <a:rPr lang="en-US" sz="2400" dirty="0" smtClean="0"/>
              <a:t>20</a:t>
            </a:r>
            <a:r>
              <a:rPr lang="en-US" sz="2400" dirty="0" smtClean="0"/>
              <a:t>%</a:t>
            </a:r>
          </a:p>
          <a:p>
            <a:pPr marL="900113" indent="-536575">
              <a:buFont typeface="Wingdings" pitchFamily="2" charset="2"/>
              <a:buChar char="Ø"/>
            </a:pPr>
            <a:r>
              <a:rPr lang="en-US" sz="2400" dirty="0" smtClean="0"/>
              <a:t>MORE marks will be given for </a:t>
            </a:r>
            <a:r>
              <a:rPr lang="en-US" sz="2400" dirty="0"/>
              <a:t>similarity index </a:t>
            </a:r>
            <a:r>
              <a:rPr lang="en-US" sz="2400" dirty="0" smtClean="0"/>
              <a:t>≤10% </a:t>
            </a:r>
            <a:endParaRPr lang="en-US" sz="2400" dirty="0" smtClean="0"/>
          </a:p>
          <a:p>
            <a:pPr marL="900113" indent="-536575">
              <a:buFont typeface="Wingdings" pitchFamily="2" charset="2"/>
              <a:buChar char="Ø"/>
            </a:pPr>
            <a:r>
              <a:rPr lang="en-US" sz="2400" dirty="0" smtClean="0"/>
              <a:t>plagiarism </a:t>
            </a:r>
            <a:r>
              <a:rPr lang="en-US" sz="2400" dirty="0"/>
              <a:t>will result in an outright </a:t>
            </a:r>
            <a:r>
              <a:rPr lang="en-US" sz="2400" dirty="0" smtClean="0"/>
              <a:t>failure</a:t>
            </a:r>
          </a:p>
          <a:p>
            <a:pPr marL="363538"/>
            <a:endParaRPr lang="en-US" sz="2400" dirty="0" smtClean="0"/>
          </a:p>
          <a:p>
            <a:pPr marL="900113" indent="-536575">
              <a:buFont typeface="Wingdings" pitchFamily="2" charset="2"/>
              <a:buChar char="Ø"/>
            </a:pPr>
            <a:r>
              <a:rPr lang="en-US" sz="2400" dirty="0" smtClean="0"/>
              <a:t>Please submit the </a:t>
            </a:r>
            <a:r>
              <a:rPr lang="en-US" sz="2400" dirty="0" err="1" smtClean="0"/>
              <a:t>Turnitin</a:t>
            </a:r>
            <a:r>
              <a:rPr lang="en-US" sz="2400" dirty="0" smtClean="0"/>
              <a:t> report along with your </a:t>
            </a:r>
            <a:r>
              <a:rPr lang="en-US" sz="2400" smtClean="0"/>
              <a:t>Term Paper.</a:t>
            </a:r>
            <a:endParaRPr lang="en-US" sz="2400" dirty="0"/>
          </a:p>
          <a:p>
            <a:endParaRPr lang="en-US" sz="2400" dirty="0"/>
          </a:p>
          <a:p>
            <a:r>
              <a:rPr lang="en-US" dirty="0" smtClean="0"/>
              <a:t> </a:t>
            </a:r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168655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5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0"/>
            <a:ext cx="8858250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5943600" y="457200"/>
            <a:ext cx="2133600" cy="10668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8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4038600" y="2438400"/>
            <a:ext cx="838200" cy="685800"/>
          </a:xfrm>
          <a:prstGeom prst="ellips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038600" y="2438400"/>
            <a:ext cx="838200" cy="685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604696"/>
            <a:ext cx="7570787" cy="4436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3810000" y="1981200"/>
            <a:ext cx="1447800" cy="533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Click CREATE ACCOUNT</a:t>
            </a:r>
            <a:endParaRPr lang="en-US" sz="16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419600" y="25146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604696"/>
            <a:ext cx="7570787" cy="4436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1752600" y="4038600"/>
            <a:ext cx="1447800" cy="533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Use UTM LIVE email add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604696"/>
            <a:ext cx="7570787" cy="4436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1752600" y="4267200"/>
            <a:ext cx="1447800" cy="533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Select STUDENT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604696"/>
            <a:ext cx="7570787" cy="4436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1371600" y="4267200"/>
            <a:ext cx="1828800" cy="533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7683165</a:t>
            </a:r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1447800" y="5105400"/>
            <a:ext cx="1828800" cy="533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MPB1313sec01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468" y="1604963"/>
            <a:ext cx="7569877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5334000" y="5105400"/>
            <a:ext cx="1828800" cy="533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Click MORE ACTION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604696"/>
            <a:ext cx="7570787" cy="4436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4419600" y="5105400"/>
            <a:ext cx="1828800" cy="533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Click SUBMIT PAPER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3598</TotalTime>
  <Words>42</Words>
  <Application>Microsoft Office PowerPoint</Application>
  <PresentationFormat>On-screen Show (4:3)</PresentationFormat>
  <Paragraphs>26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zaini</dc:creator>
  <cp:lastModifiedBy>ACER</cp:lastModifiedBy>
  <cp:revision>244</cp:revision>
  <dcterms:created xsi:type="dcterms:W3CDTF">2011-12-07T11:53:07Z</dcterms:created>
  <dcterms:modified xsi:type="dcterms:W3CDTF">2015-11-15T06:38:56Z</dcterms:modified>
</cp:coreProperties>
</file>