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5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FB71-587E-4381-8125-4032DD696A3C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A0BB-7B27-490C-A536-97DB9E6DE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200" y="609600"/>
            <a:ext cx="152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14800" y="533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38600" y="838200"/>
            <a:ext cx="152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6400800"/>
            <a:ext cx="1524000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7162800"/>
            <a:ext cx="990600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72200" y="4343400"/>
            <a:ext cx="1524000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05800" y="6477000"/>
            <a:ext cx="838200" cy="2286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763000" y="1447800"/>
            <a:ext cx="381000" cy="152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209800" y="34290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33600" y="41148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9800" y="54102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56388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4724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7395609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486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pgssla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2037" t="7544" r="23955" b="47002"/>
          <a:stretch>
            <a:fillRect/>
          </a:stretch>
        </p:blipFill>
        <p:spPr bwMode="auto">
          <a:xfrm>
            <a:off x="0" y="0"/>
            <a:ext cx="50720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I_AGRE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50"/>
            <a:ext cx="50720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gre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88" y="1714500"/>
            <a:ext cx="5929312" cy="336708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85800" y="5715000"/>
            <a:ext cx="609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71600" y="6019800"/>
            <a:ext cx="228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3581400" y="23622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Provide Title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6400800"/>
            <a:ext cx="12192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62200" y="65532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Provide Title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953000"/>
            <a:ext cx="3657600" cy="1066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6324600"/>
            <a:ext cx="12192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3886200"/>
            <a:ext cx="1524000" cy="228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5105400"/>
            <a:ext cx="304800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8</Words>
  <Application>Microsoft Office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40</cp:revision>
  <dcterms:created xsi:type="dcterms:W3CDTF">2013-12-16T23:27:35Z</dcterms:created>
  <dcterms:modified xsi:type="dcterms:W3CDTF">2013-12-23T20:36:36Z</dcterms:modified>
</cp:coreProperties>
</file>