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4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5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6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data3.xml" ContentType="application/vnd.openxmlformats-officedocument.drawingml.diagramData+xml"/>
  <Override PartName="/ppt/diagrams/data7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56" y="-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AAC5BC-DF62-44FF-8A3E-85FB5F11CC9E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24656A3-1F8B-4233-B7D9-D938AFDFBA52}">
      <dgm:prSet phldrT="[Text]"/>
      <dgm:spPr/>
      <dgm:t>
        <a:bodyPr/>
        <a:lstStyle/>
        <a:p>
          <a:r>
            <a:rPr lang="en-US" dirty="0" smtClean="0"/>
            <a:t>PURPOSE OF SOIL COMPACTION</a:t>
          </a:r>
          <a:endParaRPr lang="en-US" dirty="0"/>
        </a:p>
      </dgm:t>
    </dgm:pt>
    <dgm:pt modelId="{5994C978-48FA-4DF2-9C66-1D7705E7DF2A}" type="parTrans" cxnId="{5DA53C0C-0EF5-4082-A885-CF093E7FDA3C}">
      <dgm:prSet/>
      <dgm:spPr/>
      <dgm:t>
        <a:bodyPr/>
        <a:lstStyle/>
        <a:p>
          <a:endParaRPr lang="en-US"/>
        </a:p>
      </dgm:t>
    </dgm:pt>
    <dgm:pt modelId="{6523D0FA-B8F9-4DE5-B444-27327C34AE03}" type="sibTrans" cxnId="{5DA53C0C-0EF5-4082-A885-CF093E7FDA3C}">
      <dgm:prSet/>
      <dgm:spPr/>
      <dgm:t>
        <a:bodyPr/>
        <a:lstStyle/>
        <a:p>
          <a:endParaRPr lang="en-US"/>
        </a:p>
      </dgm:t>
    </dgm:pt>
    <dgm:pt modelId="{7584EAB1-FC3D-4BB5-B704-58EAFFC98599}">
      <dgm:prSet phldrT="[Text]"/>
      <dgm:spPr/>
      <dgm:t>
        <a:bodyPr/>
        <a:lstStyle/>
        <a:p>
          <a:r>
            <a:rPr lang="en-US" dirty="0" smtClean="0"/>
            <a:t>Increase shear strength of soil</a:t>
          </a:r>
          <a:endParaRPr lang="en-US" dirty="0"/>
        </a:p>
      </dgm:t>
    </dgm:pt>
    <dgm:pt modelId="{A9999612-F539-4379-9D6B-C06F5F1D6C45}" type="parTrans" cxnId="{B27ECD3A-BF3C-469A-BCE9-4FC3899461DE}">
      <dgm:prSet/>
      <dgm:spPr/>
      <dgm:t>
        <a:bodyPr/>
        <a:lstStyle/>
        <a:p>
          <a:endParaRPr lang="en-US"/>
        </a:p>
      </dgm:t>
    </dgm:pt>
    <dgm:pt modelId="{67B75F1B-82EE-46BC-931F-A4FDBF048ED2}" type="sibTrans" cxnId="{B27ECD3A-BF3C-469A-BCE9-4FC3899461DE}">
      <dgm:prSet/>
      <dgm:spPr/>
      <dgm:t>
        <a:bodyPr/>
        <a:lstStyle/>
        <a:p>
          <a:endParaRPr lang="en-US"/>
        </a:p>
      </dgm:t>
    </dgm:pt>
    <dgm:pt modelId="{70132D30-D090-4503-80AA-ADCA230077AC}">
      <dgm:prSet phldrT="[Text]"/>
      <dgm:spPr/>
      <dgm:t>
        <a:bodyPr/>
        <a:lstStyle/>
        <a:p>
          <a:r>
            <a:rPr lang="en-US" dirty="0" smtClean="0"/>
            <a:t>Reduce void ratio</a:t>
          </a:r>
          <a:endParaRPr lang="en-US" dirty="0"/>
        </a:p>
      </dgm:t>
    </dgm:pt>
    <dgm:pt modelId="{69C04E49-1251-4F26-89A6-C72A774E16BB}" type="parTrans" cxnId="{411CCCF8-701E-46AB-BF7C-2DCD9CC7C50E}">
      <dgm:prSet/>
      <dgm:spPr/>
      <dgm:t>
        <a:bodyPr/>
        <a:lstStyle/>
        <a:p>
          <a:endParaRPr lang="en-US"/>
        </a:p>
      </dgm:t>
    </dgm:pt>
    <dgm:pt modelId="{EDBD109B-CD15-4DE6-9B84-8822950A498E}" type="sibTrans" cxnId="{411CCCF8-701E-46AB-BF7C-2DCD9CC7C50E}">
      <dgm:prSet/>
      <dgm:spPr/>
      <dgm:t>
        <a:bodyPr/>
        <a:lstStyle/>
        <a:p>
          <a:endParaRPr lang="en-US"/>
        </a:p>
      </dgm:t>
    </dgm:pt>
    <dgm:pt modelId="{C6633950-785F-448A-BA55-82E4E5F75E31}">
      <dgm:prSet phldrT="[Text]"/>
      <dgm:spPr/>
      <dgm:t>
        <a:bodyPr/>
        <a:lstStyle/>
        <a:p>
          <a:r>
            <a:rPr lang="en-US" dirty="0" smtClean="0"/>
            <a:t>Prevent liquefaction</a:t>
          </a:r>
          <a:endParaRPr lang="en-US" dirty="0"/>
        </a:p>
      </dgm:t>
    </dgm:pt>
    <dgm:pt modelId="{B02E2826-571C-43C9-A116-45BC471156F4}" type="parTrans" cxnId="{B8EDD6D6-37F7-47C7-993F-B1EB2A2BCF0E}">
      <dgm:prSet/>
      <dgm:spPr/>
      <dgm:t>
        <a:bodyPr/>
        <a:lstStyle/>
        <a:p>
          <a:endParaRPr lang="en-US"/>
        </a:p>
      </dgm:t>
    </dgm:pt>
    <dgm:pt modelId="{C23C7098-FC9F-4DC1-8B7D-BADBB7F7A57A}" type="sibTrans" cxnId="{B8EDD6D6-37F7-47C7-993F-B1EB2A2BCF0E}">
      <dgm:prSet/>
      <dgm:spPr/>
      <dgm:t>
        <a:bodyPr/>
        <a:lstStyle/>
        <a:p>
          <a:endParaRPr lang="en-US"/>
        </a:p>
      </dgm:t>
    </dgm:pt>
    <dgm:pt modelId="{43D6841F-1527-4789-89C7-17F587F76E41}">
      <dgm:prSet/>
      <dgm:spPr/>
      <dgm:t>
        <a:bodyPr/>
        <a:lstStyle/>
        <a:p>
          <a:r>
            <a:rPr lang="en-US" dirty="0" smtClean="0"/>
            <a:t>Decrease </a:t>
          </a:r>
          <a:r>
            <a:rPr lang="en-US" dirty="0" err="1" smtClean="0"/>
            <a:t>undesireable</a:t>
          </a:r>
          <a:r>
            <a:rPr lang="en-US" dirty="0" smtClean="0"/>
            <a:t> settlement</a:t>
          </a:r>
          <a:endParaRPr lang="en-US" dirty="0"/>
        </a:p>
      </dgm:t>
    </dgm:pt>
    <dgm:pt modelId="{BB58072C-0939-4025-985E-7F978BF45A99}" type="parTrans" cxnId="{490BFFBB-745F-4C2D-A4A5-D04C2CACAF2B}">
      <dgm:prSet/>
      <dgm:spPr/>
      <dgm:t>
        <a:bodyPr/>
        <a:lstStyle/>
        <a:p>
          <a:endParaRPr lang="en-US"/>
        </a:p>
      </dgm:t>
    </dgm:pt>
    <dgm:pt modelId="{4210C553-925E-4A66-BE33-C18C23DE7B83}" type="sibTrans" cxnId="{490BFFBB-745F-4C2D-A4A5-D04C2CACAF2B}">
      <dgm:prSet/>
      <dgm:spPr/>
      <dgm:t>
        <a:bodyPr/>
        <a:lstStyle/>
        <a:p>
          <a:endParaRPr lang="en-US"/>
        </a:p>
      </dgm:t>
    </dgm:pt>
    <dgm:pt modelId="{728C9E49-6827-48F0-B1DC-9AE0ADA27852}" type="pres">
      <dgm:prSet presAssocID="{01AAC5BC-DF62-44FF-8A3E-85FB5F11CC9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57F8BC6-CE33-4A92-8B88-77A92E9E20B0}" type="pres">
      <dgm:prSet presAssocID="{724656A3-1F8B-4233-B7D9-D938AFDFBA52}" presName="root1" presStyleCnt="0"/>
      <dgm:spPr/>
    </dgm:pt>
    <dgm:pt modelId="{506DAE51-787B-4818-BEBF-5D49875DA9FC}" type="pres">
      <dgm:prSet presAssocID="{724656A3-1F8B-4233-B7D9-D938AFDFBA52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83E7531-2935-462C-9114-E85E29CB8A49}" type="pres">
      <dgm:prSet presAssocID="{724656A3-1F8B-4233-B7D9-D938AFDFBA52}" presName="level2hierChild" presStyleCnt="0"/>
      <dgm:spPr/>
    </dgm:pt>
    <dgm:pt modelId="{4E660177-30AF-4A36-B9DC-28E62C9A0A2A}" type="pres">
      <dgm:prSet presAssocID="{A9999612-F539-4379-9D6B-C06F5F1D6C45}" presName="conn2-1" presStyleLbl="parChTrans1D2" presStyleIdx="0" presStyleCnt="4"/>
      <dgm:spPr/>
      <dgm:t>
        <a:bodyPr/>
        <a:lstStyle/>
        <a:p>
          <a:endParaRPr lang="en-US"/>
        </a:p>
      </dgm:t>
    </dgm:pt>
    <dgm:pt modelId="{FC8077C3-FE36-4840-B9D6-A741591FBDC5}" type="pres">
      <dgm:prSet presAssocID="{A9999612-F539-4379-9D6B-C06F5F1D6C45}" presName="connTx" presStyleLbl="parChTrans1D2" presStyleIdx="0" presStyleCnt="4"/>
      <dgm:spPr/>
      <dgm:t>
        <a:bodyPr/>
        <a:lstStyle/>
        <a:p>
          <a:endParaRPr lang="en-US"/>
        </a:p>
      </dgm:t>
    </dgm:pt>
    <dgm:pt modelId="{205F699B-B33D-420B-BEE6-25E056DC4299}" type="pres">
      <dgm:prSet presAssocID="{7584EAB1-FC3D-4BB5-B704-58EAFFC98599}" presName="root2" presStyleCnt="0"/>
      <dgm:spPr/>
    </dgm:pt>
    <dgm:pt modelId="{B872E738-28EF-4FFA-84CE-7702D8980205}" type="pres">
      <dgm:prSet presAssocID="{7584EAB1-FC3D-4BB5-B704-58EAFFC98599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874225E-59AB-4B73-97EE-70EE4B7D978E}" type="pres">
      <dgm:prSet presAssocID="{7584EAB1-FC3D-4BB5-B704-58EAFFC98599}" presName="level3hierChild" presStyleCnt="0"/>
      <dgm:spPr/>
    </dgm:pt>
    <dgm:pt modelId="{157A7E5D-B0B3-41D3-BFB8-2B4447A3A528}" type="pres">
      <dgm:prSet presAssocID="{BB58072C-0939-4025-985E-7F978BF45A99}" presName="conn2-1" presStyleLbl="parChTrans1D2" presStyleIdx="1" presStyleCnt="4"/>
      <dgm:spPr/>
      <dgm:t>
        <a:bodyPr/>
        <a:lstStyle/>
        <a:p>
          <a:endParaRPr lang="en-US"/>
        </a:p>
      </dgm:t>
    </dgm:pt>
    <dgm:pt modelId="{BEC679C9-84D4-49A5-9D06-FF180E8FEDB5}" type="pres">
      <dgm:prSet presAssocID="{BB58072C-0939-4025-985E-7F978BF45A99}" presName="connTx" presStyleLbl="parChTrans1D2" presStyleIdx="1" presStyleCnt="4"/>
      <dgm:spPr/>
      <dgm:t>
        <a:bodyPr/>
        <a:lstStyle/>
        <a:p>
          <a:endParaRPr lang="en-US"/>
        </a:p>
      </dgm:t>
    </dgm:pt>
    <dgm:pt modelId="{BD3A7879-02CF-4C1F-AF6D-80D12B5A1CD9}" type="pres">
      <dgm:prSet presAssocID="{43D6841F-1527-4789-89C7-17F587F76E41}" presName="root2" presStyleCnt="0"/>
      <dgm:spPr/>
    </dgm:pt>
    <dgm:pt modelId="{C0C82F28-ADB8-4BFE-9F9B-4DC02C0BE02B}" type="pres">
      <dgm:prSet presAssocID="{43D6841F-1527-4789-89C7-17F587F76E41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C1E86D4-C409-4C42-9F4D-893F93F9FA06}" type="pres">
      <dgm:prSet presAssocID="{43D6841F-1527-4789-89C7-17F587F76E41}" presName="level3hierChild" presStyleCnt="0"/>
      <dgm:spPr/>
    </dgm:pt>
    <dgm:pt modelId="{D6AC3F85-5909-4381-B06B-00A73CDC5A63}" type="pres">
      <dgm:prSet presAssocID="{69C04E49-1251-4F26-89A6-C72A774E16BB}" presName="conn2-1" presStyleLbl="parChTrans1D2" presStyleIdx="2" presStyleCnt="4"/>
      <dgm:spPr/>
      <dgm:t>
        <a:bodyPr/>
        <a:lstStyle/>
        <a:p>
          <a:endParaRPr lang="en-US"/>
        </a:p>
      </dgm:t>
    </dgm:pt>
    <dgm:pt modelId="{4FB60484-93D9-477B-B61E-206FB4FB8096}" type="pres">
      <dgm:prSet presAssocID="{69C04E49-1251-4F26-89A6-C72A774E16BB}" presName="connTx" presStyleLbl="parChTrans1D2" presStyleIdx="2" presStyleCnt="4"/>
      <dgm:spPr/>
      <dgm:t>
        <a:bodyPr/>
        <a:lstStyle/>
        <a:p>
          <a:endParaRPr lang="en-US"/>
        </a:p>
      </dgm:t>
    </dgm:pt>
    <dgm:pt modelId="{0566B996-083B-491B-BD47-317CF6416134}" type="pres">
      <dgm:prSet presAssocID="{70132D30-D090-4503-80AA-ADCA230077AC}" presName="root2" presStyleCnt="0"/>
      <dgm:spPr/>
    </dgm:pt>
    <dgm:pt modelId="{685AEA64-2025-4D8C-BFD1-8A685E332205}" type="pres">
      <dgm:prSet presAssocID="{70132D30-D090-4503-80AA-ADCA230077AC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4C48AA5-1A30-4DEC-8808-3246ED73E642}" type="pres">
      <dgm:prSet presAssocID="{70132D30-D090-4503-80AA-ADCA230077AC}" presName="level3hierChild" presStyleCnt="0"/>
      <dgm:spPr/>
    </dgm:pt>
    <dgm:pt modelId="{88F76143-AD42-4D87-89AF-C2A666BF28E2}" type="pres">
      <dgm:prSet presAssocID="{B02E2826-571C-43C9-A116-45BC471156F4}" presName="conn2-1" presStyleLbl="parChTrans1D2" presStyleIdx="3" presStyleCnt="4"/>
      <dgm:spPr/>
      <dgm:t>
        <a:bodyPr/>
        <a:lstStyle/>
        <a:p>
          <a:endParaRPr lang="en-US"/>
        </a:p>
      </dgm:t>
    </dgm:pt>
    <dgm:pt modelId="{BFE18C58-1CBD-4208-BBFB-A764484CA629}" type="pres">
      <dgm:prSet presAssocID="{B02E2826-571C-43C9-A116-45BC471156F4}" presName="connTx" presStyleLbl="parChTrans1D2" presStyleIdx="3" presStyleCnt="4"/>
      <dgm:spPr/>
      <dgm:t>
        <a:bodyPr/>
        <a:lstStyle/>
        <a:p>
          <a:endParaRPr lang="en-US"/>
        </a:p>
      </dgm:t>
    </dgm:pt>
    <dgm:pt modelId="{8128CF0E-3B2F-4855-978F-71A7665A8053}" type="pres">
      <dgm:prSet presAssocID="{C6633950-785F-448A-BA55-82E4E5F75E31}" presName="root2" presStyleCnt="0"/>
      <dgm:spPr/>
    </dgm:pt>
    <dgm:pt modelId="{1182B5ED-B6F1-4380-951E-2E697EC6F58A}" type="pres">
      <dgm:prSet presAssocID="{C6633950-785F-448A-BA55-82E4E5F75E31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1A5B6EC-3FF6-4235-83A6-17DC9BBBD152}" type="pres">
      <dgm:prSet presAssocID="{C6633950-785F-448A-BA55-82E4E5F75E31}" presName="level3hierChild" presStyleCnt="0"/>
      <dgm:spPr/>
    </dgm:pt>
  </dgm:ptLst>
  <dgm:cxnLst>
    <dgm:cxn modelId="{3166E4B9-938F-4868-91A7-44DCFBB5ADD9}" type="presOf" srcId="{724656A3-1F8B-4233-B7D9-D938AFDFBA52}" destId="{506DAE51-787B-4818-BEBF-5D49875DA9FC}" srcOrd="0" destOrd="0" presId="urn:microsoft.com/office/officeart/2008/layout/HorizontalMultiLevelHierarchy"/>
    <dgm:cxn modelId="{490BFFBB-745F-4C2D-A4A5-D04C2CACAF2B}" srcId="{724656A3-1F8B-4233-B7D9-D938AFDFBA52}" destId="{43D6841F-1527-4789-89C7-17F587F76E41}" srcOrd="1" destOrd="0" parTransId="{BB58072C-0939-4025-985E-7F978BF45A99}" sibTransId="{4210C553-925E-4A66-BE33-C18C23DE7B83}"/>
    <dgm:cxn modelId="{D3F86CD2-50F7-4CD4-AA1F-8422DF0E1680}" type="presOf" srcId="{7584EAB1-FC3D-4BB5-B704-58EAFFC98599}" destId="{B872E738-28EF-4FFA-84CE-7702D8980205}" srcOrd="0" destOrd="0" presId="urn:microsoft.com/office/officeart/2008/layout/HorizontalMultiLevelHierarchy"/>
    <dgm:cxn modelId="{AA3D42C8-552F-43BE-BCB7-2882F906E772}" type="presOf" srcId="{BB58072C-0939-4025-985E-7F978BF45A99}" destId="{BEC679C9-84D4-49A5-9D06-FF180E8FEDB5}" srcOrd="1" destOrd="0" presId="urn:microsoft.com/office/officeart/2008/layout/HorizontalMultiLevelHierarchy"/>
    <dgm:cxn modelId="{FA9207BC-7455-411F-8728-817F520782CE}" type="presOf" srcId="{B02E2826-571C-43C9-A116-45BC471156F4}" destId="{88F76143-AD42-4D87-89AF-C2A666BF28E2}" srcOrd="0" destOrd="0" presId="urn:microsoft.com/office/officeart/2008/layout/HorizontalMultiLevelHierarchy"/>
    <dgm:cxn modelId="{411CCCF8-701E-46AB-BF7C-2DCD9CC7C50E}" srcId="{724656A3-1F8B-4233-B7D9-D938AFDFBA52}" destId="{70132D30-D090-4503-80AA-ADCA230077AC}" srcOrd="2" destOrd="0" parTransId="{69C04E49-1251-4F26-89A6-C72A774E16BB}" sibTransId="{EDBD109B-CD15-4DE6-9B84-8822950A498E}"/>
    <dgm:cxn modelId="{20326D05-2F9A-489F-A855-39370BD97138}" type="presOf" srcId="{70132D30-D090-4503-80AA-ADCA230077AC}" destId="{685AEA64-2025-4D8C-BFD1-8A685E332205}" srcOrd="0" destOrd="0" presId="urn:microsoft.com/office/officeart/2008/layout/HorizontalMultiLevelHierarchy"/>
    <dgm:cxn modelId="{4CDBE20A-38EA-43A2-8497-DD864F44FD19}" type="presOf" srcId="{A9999612-F539-4379-9D6B-C06F5F1D6C45}" destId="{FC8077C3-FE36-4840-B9D6-A741591FBDC5}" srcOrd="1" destOrd="0" presId="urn:microsoft.com/office/officeart/2008/layout/HorizontalMultiLevelHierarchy"/>
    <dgm:cxn modelId="{5DA53C0C-0EF5-4082-A885-CF093E7FDA3C}" srcId="{01AAC5BC-DF62-44FF-8A3E-85FB5F11CC9E}" destId="{724656A3-1F8B-4233-B7D9-D938AFDFBA52}" srcOrd="0" destOrd="0" parTransId="{5994C978-48FA-4DF2-9C66-1D7705E7DF2A}" sibTransId="{6523D0FA-B8F9-4DE5-B444-27327C34AE03}"/>
    <dgm:cxn modelId="{5235D3AE-A1AC-42F8-9673-72BA1B3F53E8}" type="presOf" srcId="{A9999612-F539-4379-9D6B-C06F5F1D6C45}" destId="{4E660177-30AF-4A36-B9DC-28E62C9A0A2A}" srcOrd="0" destOrd="0" presId="urn:microsoft.com/office/officeart/2008/layout/HorizontalMultiLevelHierarchy"/>
    <dgm:cxn modelId="{E74A4394-FE18-4892-B553-DBA3240A597B}" type="presOf" srcId="{43D6841F-1527-4789-89C7-17F587F76E41}" destId="{C0C82F28-ADB8-4BFE-9F9B-4DC02C0BE02B}" srcOrd="0" destOrd="0" presId="urn:microsoft.com/office/officeart/2008/layout/HorizontalMultiLevelHierarchy"/>
    <dgm:cxn modelId="{B27ECD3A-BF3C-469A-BCE9-4FC3899461DE}" srcId="{724656A3-1F8B-4233-B7D9-D938AFDFBA52}" destId="{7584EAB1-FC3D-4BB5-B704-58EAFFC98599}" srcOrd="0" destOrd="0" parTransId="{A9999612-F539-4379-9D6B-C06F5F1D6C45}" sibTransId="{67B75F1B-82EE-46BC-931F-A4FDBF048ED2}"/>
    <dgm:cxn modelId="{6F67D8CC-917B-43CB-9C87-D11939FE0043}" type="presOf" srcId="{B02E2826-571C-43C9-A116-45BC471156F4}" destId="{BFE18C58-1CBD-4208-BBFB-A764484CA629}" srcOrd="1" destOrd="0" presId="urn:microsoft.com/office/officeart/2008/layout/HorizontalMultiLevelHierarchy"/>
    <dgm:cxn modelId="{7964C327-B163-40B7-BAA3-809E6F3740B2}" type="presOf" srcId="{69C04E49-1251-4F26-89A6-C72A774E16BB}" destId="{D6AC3F85-5909-4381-B06B-00A73CDC5A63}" srcOrd="0" destOrd="0" presId="urn:microsoft.com/office/officeart/2008/layout/HorizontalMultiLevelHierarchy"/>
    <dgm:cxn modelId="{EE133144-6B75-48B1-8E90-D659413530C4}" type="presOf" srcId="{BB58072C-0939-4025-985E-7F978BF45A99}" destId="{157A7E5D-B0B3-41D3-BFB8-2B4447A3A528}" srcOrd="0" destOrd="0" presId="urn:microsoft.com/office/officeart/2008/layout/HorizontalMultiLevelHierarchy"/>
    <dgm:cxn modelId="{EFD317C9-DB35-4EB3-93E9-6BA65EBD059C}" type="presOf" srcId="{69C04E49-1251-4F26-89A6-C72A774E16BB}" destId="{4FB60484-93D9-477B-B61E-206FB4FB8096}" srcOrd="1" destOrd="0" presId="urn:microsoft.com/office/officeart/2008/layout/HorizontalMultiLevelHierarchy"/>
    <dgm:cxn modelId="{B8EDD6D6-37F7-47C7-993F-B1EB2A2BCF0E}" srcId="{724656A3-1F8B-4233-B7D9-D938AFDFBA52}" destId="{C6633950-785F-448A-BA55-82E4E5F75E31}" srcOrd="3" destOrd="0" parTransId="{B02E2826-571C-43C9-A116-45BC471156F4}" sibTransId="{C23C7098-FC9F-4DC1-8B7D-BADBB7F7A57A}"/>
    <dgm:cxn modelId="{0BCA787E-A26A-4E06-A621-957A8F9BB5F6}" type="presOf" srcId="{C6633950-785F-448A-BA55-82E4E5F75E31}" destId="{1182B5ED-B6F1-4380-951E-2E697EC6F58A}" srcOrd="0" destOrd="0" presId="urn:microsoft.com/office/officeart/2008/layout/HorizontalMultiLevelHierarchy"/>
    <dgm:cxn modelId="{3A3F4244-3D36-4383-9222-3305475B3EF8}" type="presOf" srcId="{01AAC5BC-DF62-44FF-8A3E-85FB5F11CC9E}" destId="{728C9E49-6827-48F0-B1DC-9AE0ADA27852}" srcOrd="0" destOrd="0" presId="urn:microsoft.com/office/officeart/2008/layout/HorizontalMultiLevelHierarchy"/>
    <dgm:cxn modelId="{9F778814-47FC-44E9-B3F2-638BA51FE07E}" type="presParOf" srcId="{728C9E49-6827-48F0-B1DC-9AE0ADA27852}" destId="{657F8BC6-CE33-4A92-8B88-77A92E9E20B0}" srcOrd="0" destOrd="0" presId="urn:microsoft.com/office/officeart/2008/layout/HorizontalMultiLevelHierarchy"/>
    <dgm:cxn modelId="{886B82D9-BBB8-4CDB-BBC6-5A0109D14E84}" type="presParOf" srcId="{657F8BC6-CE33-4A92-8B88-77A92E9E20B0}" destId="{506DAE51-787B-4818-BEBF-5D49875DA9FC}" srcOrd="0" destOrd="0" presId="urn:microsoft.com/office/officeart/2008/layout/HorizontalMultiLevelHierarchy"/>
    <dgm:cxn modelId="{2EBA2AF6-1081-4896-8E5F-05A574BB2CD7}" type="presParOf" srcId="{657F8BC6-CE33-4A92-8B88-77A92E9E20B0}" destId="{583E7531-2935-462C-9114-E85E29CB8A49}" srcOrd="1" destOrd="0" presId="urn:microsoft.com/office/officeart/2008/layout/HorizontalMultiLevelHierarchy"/>
    <dgm:cxn modelId="{EECE841D-929A-4325-AB6E-147D83322308}" type="presParOf" srcId="{583E7531-2935-462C-9114-E85E29CB8A49}" destId="{4E660177-30AF-4A36-B9DC-28E62C9A0A2A}" srcOrd="0" destOrd="0" presId="urn:microsoft.com/office/officeart/2008/layout/HorizontalMultiLevelHierarchy"/>
    <dgm:cxn modelId="{4847237E-7596-41C3-B848-B3C9FB53DB36}" type="presParOf" srcId="{4E660177-30AF-4A36-B9DC-28E62C9A0A2A}" destId="{FC8077C3-FE36-4840-B9D6-A741591FBDC5}" srcOrd="0" destOrd="0" presId="urn:microsoft.com/office/officeart/2008/layout/HorizontalMultiLevelHierarchy"/>
    <dgm:cxn modelId="{C40EC117-01D3-4D8D-BD46-F3C9881EDBC7}" type="presParOf" srcId="{583E7531-2935-462C-9114-E85E29CB8A49}" destId="{205F699B-B33D-420B-BEE6-25E056DC4299}" srcOrd="1" destOrd="0" presId="urn:microsoft.com/office/officeart/2008/layout/HorizontalMultiLevelHierarchy"/>
    <dgm:cxn modelId="{6FC3EE45-B762-4476-A05C-1DFCF1C6C3AC}" type="presParOf" srcId="{205F699B-B33D-420B-BEE6-25E056DC4299}" destId="{B872E738-28EF-4FFA-84CE-7702D8980205}" srcOrd="0" destOrd="0" presId="urn:microsoft.com/office/officeart/2008/layout/HorizontalMultiLevelHierarchy"/>
    <dgm:cxn modelId="{C422E106-4A38-47FE-9F8D-BE0A491D9439}" type="presParOf" srcId="{205F699B-B33D-420B-BEE6-25E056DC4299}" destId="{B874225E-59AB-4B73-97EE-70EE4B7D978E}" srcOrd="1" destOrd="0" presId="urn:microsoft.com/office/officeart/2008/layout/HorizontalMultiLevelHierarchy"/>
    <dgm:cxn modelId="{F026A719-9631-4DE3-AF7D-61A896ADA4EC}" type="presParOf" srcId="{583E7531-2935-462C-9114-E85E29CB8A49}" destId="{157A7E5D-B0B3-41D3-BFB8-2B4447A3A528}" srcOrd="2" destOrd="0" presId="urn:microsoft.com/office/officeart/2008/layout/HorizontalMultiLevelHierarchy"/>
    <dgm:cxn modelId="{BF460990-B8CC-4D52-BF91-1B8D47C58314}" type="presParOf" srcId="{157A7E5D-B0B3-41D3-BFB8-2B4447A3A528}" destId="{BEC679C9-84D4-49A5-9D06-FF180E8FEDB5}" srcOrd="0" destOrd="0" presId="urn:microsoft.com/office/officeart/2008/layout/HorizontalMultiLevelHierarchy"/>
    <dgm:cxn modelId="{F12A9141-CE4F-450C-850D-60E9F307422C}" type="presParOf" srcId="{583E7531-2935-462C-9114-E85E29CB8A49}" destId="{BD3A7879-02CF-4C1F-AF6D-80D12B5A1CD9}" srcOrd="3" destOrd="0" presId="urn:microsoft.com/office/officeart/2008/layout/HorizontalMultiLevelHierarchy"/>
    <dgm:cxn modelId="{45B438F3-0582-4CF3-AC93-07DDB37BAD79}" type="presParOf" srcId="{BD3A7879-02CF-4C1F-AF6D-80D12B5A1CD9}" destId="{C0C82F28-ADB8-4BFE-9F9B-4DC02C0BE02B}" srcOrd="0" destOrd="0" presId="urn:microsoft.com/office/officeart/2008/layout/HorizontalMultiLevelHierarchy"/>
    <dgm:cxn modelId="{D279ED8F-ED76-4EAA-9E01-A313A4C55D61}" type="presParOf" srcId="{BD3A7879-02CF-4C1F-AF6D-80D12B5A1CD9}" destId="{8C1E86D4-C409-4C42-9F4D-893F93F9FA06}" srcOrd="1" destOrd="0" presId="urn:microsoft.com/office/officeart/2008/layout/HorizontalMultiLevelHierarchy"/>
    <dgm:cxn modelId="{CA51EE4D-60AA-4116-B026-65EB0B65140A}" type="presParOf" srcId="{583E7531-2935-462C-9114-E85E29CB8A49}" destId="{D6AC3F85-5909-4381-B06B-00A73CDC5A63}" srcOrd="4" destOrd="0" presId="urn:microsoft.com/office/officeart/2008/layout/HorizontalMultiLevelHierarchy"/>
    <dgm:cxn modelId="{1F5DE341-D7D2-4FA5-AE29-4CA04A04BB7D}" type="presParOf" srcId="{D6AC3F85-5909-4381-B06B-00A73CDC5A63}" destId="{4FB60484-93D9-477B-B61E-206FB4FB8096}" srcOrd="0" destOrd="0" presId="urn:microsoft.com/office/officeart/2008/layout/HorizontalMultiLevelHierarchy"/>
    <dgm:cxn modelId="{F19A8314-E773-4781-B628-C01944674670}" type="presParOf" srcId="{583E7531-2935-462C-9114-E85E29CB8A49}" destId="{0566B996-083B-491B-BD47-317CF6416134}" srcOrd="5" destOrd="0" presId="urn:microsoft.com/office/officeart/2008/layout/HorizontalMultiLevelHierarchy"/>
    <dgm:cxn modelId="{29D3CE06-B423-45BF-838F-44392E5F3DC8}" type="presParOf" srcId="{0566B996-083B-491B-BD47-317CF6416134}" destId="{685AEA64-2025-4D8C-BFD1-8A685E332205}" srcOrd="0" destOrd="0" presId="urn:microsoft.com/office/officeart/2008/layout/HorizontalMultiLevelHierarchy"/>
    <dgm:cxn modelId="{6B9522AE-625B-4A36-8568-F0D9CBB18206}" type="presParOf" srcId="{0566B996-083B-491B-BD47-317CF6416134}" destId="{B4C48AA5-1A30-4DEC-8808-3246ED73E642}" srcOrd="1" destOrd="0" presId="urn:microsoft.com/office/officeart/2008/layout/HorizontalMultiLevelHierarchy"/>
    <dgm:cxn modelId="{FE9A26A2-1750-4901-84CD-DAB2BB435D26}" type="presParOf" srcId="{583E7531-2935-462C-9114-E85E29CB8A49}" destId="{88F76143-AD42-4D87-89AF-C2A666BF28E2}" srcOrd="6" destOrd="0" presId="urn:microsoft.com/office/officeart/2008/layout/HorizontalMultiLevelHierarchy"/>
    <dgm:cxn modelId="{CBD08E88-66ED-4E00-A77F-27CB29D05EBA}" type="presParOf" srcId="{88F76143-AD42-4D87-89AF-C2A666BF28E2}" destId="{BFE18C58-1CBD-4208-BBFB-A764484CA629}" srcOrd="0" destOrd="0" presId="urn:microsoft.com/office/officeart/2008/layout/HorizontalMultiLevelHierarchy"/>
    <dgm:cxn modelId="{628D278F-761F-464E-B3E6-86B0B7568EA8}" type="presParOf" srcId="{583E7531-2935-462C-9114-E85E29CB8A49}" destId="{8128CF0E-3B2F-4855-978F-71A7665A8053}" srcOrd="7" destOrd="0" presId="urn:microsoft.com/office/officeart/2008/layout/HorizontalMultiLevelHierarchy"/>
    <dgm:cxn modelId="{C51F8AE5-FC2A-4060-BAF8-31C0BBA00DEE}" type="presParOf" srcId="{8128CF0E-3B2F-4855-978F-71A7665A8053}" destId="{1182B5ED-B6F1-4380-951E-2E697EC6F58A}" srcOrd="0" destOrd="0" presId="urn:microsoft.com/office/officeart/2008/layout/HorizontalMultiLevelHierarchy"/>
    <dgm:cxn modelId="{27F09849-E599-408A-A192-4829AF762985}" type="presParOf" srcId="{8128CF0E-3B2F-4855-978F-71A7665A8053}" destId="{E1A5B6EC-3FF6-4235-83A6-17DC9BBBD152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0B0CF63-4104-4699-8C4B-3980A9747A2C}" type="doc">
      <dgm:prSet loTypeId="urn:microsoft.com/office/officeart/2011/layout/HexagonRadial" loCatId="officeonlin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5D87B51-D933-45EE-9D09-8B2B76ABF8C4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List of formula</a:t>
          </a:r>
          <a:endParaRPr lang="en-US" dirty="0"/>
        </a:p>
      </dgm:t>
    </dgm:pt>
    <dgm:pt modelId="{E2E7F731-F4D2-430C-8C1D-FAB0EED20255}" type="parTrans" cxnId="{82D63B8D-0A86-4A23-9416-C36F346EFFEC}">
      <dgm:prSet/>
      <dgm:spPr/>
      <dgm:t>
        <a:bodyPr/>
        <a:lstStyle/>
        <a:p>
          <a:endParaRPr lang="en-US"/>
        </a:p>
      </dgm:t>
    </dgm:pt>
    <dgm:pt modelId="{26C34763-72C1-495B-8525-DA73A21E0A1C}" type="sibTrans" cxnId="{82D63B8D-0A86-4A23-9416-C36F346EFFEC}">
      <dgm:prSet/>
      <dgm:spPr/>
      <dgm:t>
        <a:bodyPr/>
        <a:lstStyle/>
        <a:p>
          <a:endParaRPr lang="en-US"/>
        </a:p>
      </dgm:t>
    </dgm:pt>
    <mc:AlternateContent xmlns:mc="http://schemas.openxmlformats.org/markup-compatibility/2006" xmlns:a14="http://schemas.microsoft.com/office/drawing/2010/main">
      <mc:Choice Requires="a14">
        <dgm:pt modelId="{36168A6B-B7B9-4123-9134-E1F12E9BB91E}">
          <dgm:prSet phldrT="[Text]">
            <dgm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dgm:style>
          </dgm:prSet>
          <dgm:spPr/>
          <dgm:t>
            <a:bodyPr/>
            <a:lstStyle/>
            <a:p>
              <a14:m>
                <m:oMath xmlns:m="http://schemas.openxmlformats.org/officeDocument/2006/math">
                  <m:r>
                    <a:rPr lang="en-US" i="1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𝛾</m:t>
                  </m:r>
                  <m:r>
                    <a:rPr lang="en-US" b="0" i="1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𝑑</m:t>
                  </m:r>
                </m:oMath>
              </a14:m>
              <a:r>
                <a:rPr lang="en-US" dirty="0" smtClean="0"/>
                <a:t>=</a:t>
              </a:r>
            </a:p>
            <a:p>
              <a:r>
                <a:rPr lang="en-US" dirty="0" smtClean="0">
                  <a:ea typeface="Cambria Math" panose="02040503050406030204" pitchFamily="18" charset="0"/>
                </a:rPr>
                <a:t>(</a:t>
              </a:r>
              <a14:m>
                <m:oMath xmlns:m="http://schemas.openxmlformats.org/officeDocument/2006/math">
                  <m:f>
                    <m:fPr>
                      <m:ctrlPr>
                        <a:rPr lang="en-US" i="1" smtClean="0">
                          <a:latin typeface="Cambria Math"/>
                          <a:ea typeface="Cambria Math" panose="02040503050406030204" pitchFamily="18" charset="0"/>
                        </a:rPr>
                      </m:ctrlPr>
                    </m:fPr>
                    <m:num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𝐺𝑠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num>
                    <m:den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</m:t>
                      </m:r>
                    </m:den>
                  </m:f>
                </m:oMath>
              </a14:m>
              <a:r>
                <a:rPr lang="en-US" dirty="0" smtClean="0"/>
                <a:t>)</a:t>
              </a:r>
              <a14:m>
                <m:oMath xmlns:m="http://schemas.openxmlformats.org/officeDocument/2006/math">
                  <m:r>
                    <a:rPr lang="en-US" i="1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𝛾</m:t>
                  </m:r>
                  <m:r>
                    <a:rPr lang="en-US" b="0" i="1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𝑤</m:t>
                  </m:r>
                </m:oMath>
              </a14:m>
              <a:endParaRPr lang="en-US" dirty="0"/>
            </a:p>
          </dgm:t>
        </dgm:pt>
      </mc:Choice>
      <mc:Fallback xmlns="">
        <dgm:pt modelId="{36168A6B-B7B9-4123-9134-E1F12E9BB91E}">
          <dgm:prSet phldrT="[Text]">
            <dgm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dgm:style>
          </dgm:prSet>
          <dgm:spPr/>
          <dgm:t>
            <a:bodyPr/>
            <a:lstStyle/>
            <a:p>
              <a:r>
                <a:rPr lang="en-US" i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𝛾</a:t>
              </a:r>
              <a:r>
                <a:rPr lang="en-US" b="0" i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𝑑</a:t>
              </a:r>
              <a:r>
                <a:rPr lang="en-US" dirty="0" smtClean="0"/>
                <a:t>=</a:t>
              </a:r>
            </a:p>
            <a:p>
              <a:r>
                <a:rPr lang="en-US" dirty="0" smtClean="0">
                  <a:ea typeface="Cambria Math" panose="02040503050406030204" pitchFamily="18" charset="0"/>
                </a:rPr>
                <a:t>(</a:t>
              </a:r>
              <a:r>
                <a:rPr lang="en-US" i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(</a:t>
              </a:r>
              <a:r>
                <a:rPr lang="en-US" b="0" i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𝐺𝑠 )/(1+𝑒)</a:t>
              </a:r>
              <a:r>
                <a:rPr lang="en-US" dirty="0" smtClean="0"/>
                <a:t>)</a:t>
              </a:r>
              <a:r>
                <a:rPr lang="en-US" i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𝛾</a:t>
              </a:r>
              <a:r>
                <a:rPr lang="en-US" b="0" i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𝑤</a:t>
              </a:r>
              <a:endParaRPr lang="en-US" dirty="0"/>
            </a:p>
          </dgm:t>
        </dgm:pt>
      </mc:Fallback>
    </mc:AlternateContent>
    <dgm:pt modelId="{990EC88B-7733-4A21-927E-32C29CC26330}" type="parTrans" cxnId="{A0B66C7B-F011-4F9F-8CF8-485CC0F3AFD9}">
      <dgm:prSet/>
      <dgm:spPr/>
      <dgm:t>
        <a:bodyPr/>
        <a:lstStyle/>
        <a:p>
          <a:endParaRPr lang="en-US"/>
        </a:p>
      </dgm:t>
    </dgm:pt>
    <dgm:pt modelId="{7FABA555-9A57-4ECD-8C82-7CA0FA08F026}" type="sibTrans" cxnId="{A0B66C7B-F011-4F9F-8CF8-485CC0F3AFD9}">
      <dgm:prSet/>
      <dgm:spPr/>
      <dgm:t>
        <a:bodyPr/>
        <a:lstStyle/>
        <a:p>
          <a:endParaRPr lang="en-US"/>
        </a:p>
      </dgm:t>
    </dgm:pt>
    <mc:AlternateContent xmlns:mc="http://schemas.openxmlformats.org/markup-compatibility/2006" xmlns:a14="http://schemas.microsoft.com/office/drawing/2010/main">
      <mc:Choice Requires="a14">
        <dgm:pt modelId="{A3F6518F-DEE2-406E-9E74-0B9B670123E4}">
          <dgm:prSet phldrT="[Text]">
            <dgm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dgm:style>
          </dgm:prSet>
          <dgm:spPr/>
          <dgm:t>
            <a:bodyPr/>
            <a:lstStyle/>
            <a:p>
              <a14:m>
                <m:oMath xmlns:m="http://schemas.openxmlformats.org/officeDocument/2006/math">
                  <m:r>
                    <a:rPr lang="en-US" i="1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𝛾</m:t>
                  </m:r>
                </m:oMath>
              </a14:m>
              <a:r>
                <a:rPr lang="en-US" dirty="0" smtClean="0"/>
                <a:t>b=</a:t>
              </a:r>
            </a:p>
            <a:p>
              <a:r>
                <a:rPr lang="en-US" dirty="0" smtClean="0">
                  <a:ea typeface="Cambria Math" panose="02040503050406030204" pitchFamily="18" charset="0"/>
                </a:rPr>
                <a:t>(</a:t>
              </a:r>
              <a14:m>
                <m:oMath xmlns:m="http://schemas.openxmlformats.org/officeDocument/2006/math">
                  <m:f>
                    <m:fPr>
                      <m:ctrlPr>
                        <a:rPr lang="en-US" i="1" smtClean="0">
                          <a:latin typeface="Cambria Math"/>
                          <a:ea typeface="Cambria Math" panose="02040503050406030204" pitchFamily="18" charset="0"/>
                        </a:rPr>
                      </m:ctrlPr>
                    </m:fPr>
                    <m:num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</m:num>
                    <m:den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𝑤</m:t>
                      </m:r>
                    </m:den>
                  </m:f>
                </m:oMath>
              </a14:m>
              <a:r>
                <a:rPr lang="en-US" dirty="0" smtClean="0"/>
                <a:t>)</a:t>
              </a:r>
              <a:endParaRPr lang="en-US" dirty="0"/>
            </a:p>
          </dgm:t>
        </dgm:pt>
      </mc:Choice>
      <mc:Fallback xmlns="">
        <dgm:pt modelId="{A3F6518F-DEE2-406E-9E74-0B9B670123E4}">
          <dgm:prSet phldrT="[Text]">
            <dgm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dgm:style>
          </dgm:prSet>
          <dgm:spPr/>
          <dgm:t>
            <a:bodyPr/>
            <a:lstStyle/>
            <a:p>
              <a:r>
                <a:rPr lang="en-US" i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𝛾</a:t>
              </a:r>
              <a:r>
                <a:rPr lang="en-US" dirty="0" smtClean="0"/>
                <a:t>b=</a:t>
              </a:r>
            </a:p>
            <a:p>
              <a:r>
                <a:rPr lang="en-US" dirty="0" smtClean="0">
                  <a:ea typeface="Cambria Math" panose="02040503050406030204" pitchFamily="18" charset="0"/>
                </a:rPr>
                <a:t>(</a:t>
              </a:r>
              <a:r>
                <a:rPr lang="en-US" i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𝛾</a:t>
              </a:r>
              <a:r>
                <a:rPr lang="en-US" b="0" i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𝑑/(</a:t>
              </a:r>
              <a:r>
                <a:rPr lang="en-US" b="0" i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1+</a:t>
              </a:r>
              <a:r>
                <a:rPr lang="en-US" b="0" i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𝑤)</a:t>
              </a:r>
              <a:r>
                <a:rPr lang="en-US" dirty="0" smtClean="0"/>
                <a:t>)</a:t>
              </a:r>
              <a:endParaRPr lang="en-US" dirty="0"/>
            </a:p>
          </dgm:t>
        </dgm:pt>
      </mc:Fallback>
    </mc:AlternateContent>
    <dgm:pt modelId="{76B4A956-9407-47CB-8783-7B69AF21AB81}" type="parTrans" cxnId="{6C0CF418-1382-4350-93A4-E454F764B3EB}">
      <dgm:prSet/>
      <dgm:spPr/>
      <dgm:t>
        <a:bodyPr/>
        <a:lstStyle/>
        <a:p>
          <a:endParaRPr lang="en-US"/>
        </a:p>
      </dgm:t>
    </dgm:pt>
    <dgm:pt modelId="{C6004EC9-6C7F-47AE-89BB-43FD0B70D8F6}" type="sibTrans" cxnId="{6C0CF418-1382-4350-93A4-E454F764B3EB}">
      <dgm:prSet/>
      <dgm:spPr/>
      <dgm:t>
        <a:bodyPr/>
        <a:lstStyle/>
        <a:p>
          <a:endParaRPr lang="en-US"/>
        </a:p>
      </dgm:t>
    </dgm:pt>
    <mc:AlternateContent xmlns:mc="http://schemas.openxmlformats.org/markup-compatibility/2006" xmlns:a14="http://schemas.microsoft.com/office/drawing/2010/main">
      <mc:Choice Requires="a14">
        <dgm:pt modelId="{AEAB1F2E-44E1-47DD-BDB1-4EBE040BDD2C}">
          <dgm:prSet phldrT="[Text]">
            <dgm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dgm:style>
          </dgm:prSet>
          <dgm:spPr/>
          <dgm:t>
            <a:bodyPr/>
            <a:lstStyle/>
            <a:p>
              <a:r>
                <a:rPr lang="en-US" dirty="0" smtClean="0"/>
                <a:t>R(%)=</a:t>
              </a:r>
            </a:p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𝑓𝑖𝑒𝑙𝑑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𝑚𝑎𝑥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𝑙𝑎𝑏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m:oMathPara>
              </a14:m>
              <a:endParaRPr lang="en-US" dirty="0" smtClean="0"/>
            </a:p>
          </dgm:t>
        </dgm:pt>
      </mc:Choice>
      <mc:Fallback xmlns="">
        <dgm:pt modelId="{AEAB1F2E-44E1-47DD-BDB1-4EBE040BDD2C}">
          <dgm:prSet phldrT="[Text]">
            <dgm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dgm:style>
          </dgm:prSet>
          <dgm:spPr/>
          <dgm:t>
            <a:bodyPr/>
            <a:lstStyle/>
            <a:p>
              <a:r>
                <a:rPr lang="en-US" dirty="0" smtClean="0"/>
                <a:t>R(%)=</a:t>
              </a:r>
            </a:p>
            <a:p>
              <a:r>
                <a:rPr lang="en-US" i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(</a:t>
              </a:r>
              <a:r>
                <a:rPr lang="en-US" i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𝛾</a:t>
              </a:r>
              <a:r>
                <a:rPr lang="en-US" b="0" i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𝑑</a:t>
              </a:r>
              <a:r>
                <a:rPr lang="en-US" b="0" i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(𝑓𝑖𝑒𝑙𝑑))/(</a:t>
              </a:r>
              <a:r>
                <a:rPr lang="en-US" i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𝛾</a:t>
              </a:r>
              <a:r>
                <a:rPr lang="en-US" b="0" i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𝑑</a:t>
              </a:r>
              <a:r>
                <a:rPr lang="en-US" b="0" i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(𝑚𝑎𝑥−𝑙𝑎𝑏))</a:t>
              </a:r>
              <a:endParaRPr lang="en-US" dirty="0" smtClean="0"/>
            </a:p>
          </dgm:t>
        </dgm:pt>
      </mc:Fallback>
    </mc:AlternateContent>
    <dgm:pt modelId="{31FC886E-1564-4A07-8A27-66A3659249D7}" type="parTrans" cxnId="{3C4811E6-19DC-47B3-B45D-7EF4CEDB97AA}">
      <dgm:prSet/>
      <dgm:spPr/>
      <dgm:t>
        <a:bodyPr/>
        <a:lstStyle/>
        <a:p>
          <a:endParaRPr lang="en-US"/>
        </a:p>
      </dgm:t>
    </dgm:pt>
    <dgm:pt modelId="{1A58AD08-57A7-4F2D-AE4E-B43FA7E7317E}" type="sibTrans" cxnId="{3C4811E6-19DC-47B3-B45D-7EF4CEDB97AA}">
      <dgm:prSet/>
      <dgm:spPr/>
      <dgm:t>
        <a:bodyPr/>
        <a:lstStyle/>
        <a:p>
          <a:endParaRPr lang="en-US"/>
        </a:p>
      </dgm:t>
    </dgm:pt>
    <mc:AlternateContent xmlns:mc="http://schemas.openxmlformats.org/markup-compatibility/2006" xmlns:a14="http://schemas.microsoft.com/office/drawing/2010/main">
      <mc:Choice Requires="a14">
        <dgm:pt modelId="{5CC169F3-730C-4569-85DA-18EAB4E9F20E}">
          <dgm:prSet phldrT="[Text]">
            <dgm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dgm:style>
          </dgm:prSet>
          <dgm:spPr/>
          <dgm:t>
            <a:bodyPr/>
            <a:lstStyle/>
            <a:p>
              <a:r>
                <a:rPr lang="en-US" dirty="0" smtClean="0"/>
                <a:t>e= </a:t>
              </a:r>
              <a14:m>
                <m:oMath xmlns:m="http://schemas.openxmlformats.org/officeDocument/2006/math">
                  <m:f>
                    <m:fPr>
                      <m:ctrlPr>
                        <a:rPr lang="en-US" i="1" smtClean="0">
                          <a:latin typeface="Cambria Math"/>
                        </a:rPr>
                      </m:ctrlPr>
                    </m:fPr>
                    <m:num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𝐺𝑎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𝑤</m:t>
                      </m:r>
                    </m:num>
                    <m:den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</m:den>
                  </m:f>
                  <m:r>
                    <a:rPr lang="en-US" b="0" i="1" smtClean="0">
                      <a:latin typeface="Cambria Math" panose="02040503050406030204" pitchFamily="18" charset="0"/>
                    </a:rPr>
                    <m:t> −1</m:t>
                  </m:r>
                </m:oMath>
              </a14:m>
              <a:endParaRPr lang="en-US" dirty="0"/>
            </a:p>
          </dgm:t>
        </dgm:pt>
      </mc:Choice>
      <mc:Fallback xmlns="">
        <dgm:pt modelId="{5CC169F3-730C-4569-85DA-18EAB4E9F20E}">
          <dgm:prSet phldrT="[Text]">
            <dgm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dgm:style>
          </dgm:prSet>
          <dgm:spPr/>
          <dgm:t>
            <a:bodyPr/>
            <a:lstStyle/>
            <a:p>
              <a:r>
                <a:rPr lang="en-US" dirty="0" smtClean="0"/>
                <a:t>e= </a:t>
              </a:r>
              <a:r>
                <a:rPr lang="en-US" i="0" smtClean="0">
                  <a:latin typeface="Cambria Math" panose="02040503050406030204" pitchFamily="18" charset="0"/>
                </a:rPr>
                <a:t>(</a:t>
              </a:r>
              <a:r>
                <a:rPr lang="en-US" b="0" i="0" smtClean="0">
                  <a:latin typeface="Cambria Math" panose="02040503050406030204" pitchFamily="18" charset="0"/>
                </a:rPr>
                <a:t>𝐺𝑎 </a:t>
              </a:r>
              <a:r>
                <a:rPr lang="en-US" i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𝛾</a:t>
              </a:r>
              <a:r>
                <a:rPr lang="en-US" b="0" i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𝑤)/</a:t>
              </a:r>
              <a:r>
                <a:rPr lang="en-US" i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𝛾</a:t>
              </a:r>
              <a:r>
                <a:rPr lang="en-US" b="0" i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𝑑</a:t>
              </a:r>
              <a:r>
                <a:rPr lang="en-US" b="0" i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 </a:t>
              </a:r>
              <a:r>
                <a:rPr lang="en-US" b="0" i="0" smtClean="0">
                  <a:latin typeface="Cambria Math" panose="02040503050406030204" pitchFamily="18" charset="0"/>
                </a:rPr>
                <a:t> −1</a:t>
              </a:r>
              <a:endParaRPr lang="en-US" dirty="0"/>
            </a:p>
          </dgm:t>
        </dgm:pt>
      </mc:Fallback>
    </mc:AlternateContent>
    <dgm:pt modelId="{93FA4D71-FB1E-427A-90D8-DACDC2DA8843}" type="parTrans" cxnId="{C4F75DCF-23DD-4E16-9A73-CF7F436EEB1C}">
      <dgm:prSet/>
      <dgm:spPr/>
      <dgm:t>
        <a:bodyPr/>
        <a:lstStyle/>
        <a:p>
          <a:endParaRPr lang="en-US"/>
        </a:p>
      </dgm:t>
    </dgm:pt>
    <dgm:pt modelId="{0A72F96C-9A1E-4DD9-8F11-F3F77782AAA4}" type="sibTrans" cxnId="{C4F75DCF-23DD-4E16-9A73-CF7F436EEB1C}">
      <dgm:prSet/>
      <dgm:spPr/>
      <dgm:t>
        <a:bodyPr/>
        <a:lstStyle/>
        <a:p>
          <a:endParaRPr lang="en-US"/>
        </a:p>
      </dgm:t>
    </dgm:pt>
    <dgm:pt modelId="{BF4E3A05-BC1E-4573-962D-F0EE78324BB2}" type="pres">
      <dgm:prSet presAssocID="{F0B0CF63-4104-4699-8C4B-3980A9747A2C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EB68FF8D-9163-4046-8059-9609E25A5AE3}" type="pres">
      <dgm:prSet presAssocID="{75D87B51-D933-45EE-9D09-8B2B76ABF8C4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en-US"/>
        </a:p>
      </dgm:t>
    </dgm:pt>
    <dgm:pt modelId="{8BC0BDBA-A9D0-4C5F-A6BF-1D0CC73701AD}" type="pres">
      <dgm:prSet presAssocID="{36168A6B-B7B9-4123-9134-E1F12E9BB91E}" presName="Accent1" presStyleCnt="0"/>
      <dgm:spPr/>
    </dgm:pt>
    <dgm:pt modelId="{246D9DE7-EB63-4F1A-9CD5-B4B588C10144}" type="pres">
      <dgm:prSet presAssocID="{36168A6B-B7B9-4123-9134-E1F12E9BB91E}" presName="Accent" presStyleLbl="bgShp" presStyleIdx="0" presStyleCnt="4"/>
      <dgm:spPr/>
    </dgm:pt>
    <dgm:pt modelId="{61254968-8528-48DF-9001-B02C9BAE25F3}" type="pres">
      <dgm:prSet presAssocID="{36168A6B-B7B9-4123-9134-E1F12E9BB91E}" presName="Child1" presStyleLbl="node1" presStyleIdx="0" presStyleCnt="4" custLinFactNeighborX="92332" custLinFactNeighborY="6216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236149-F2E0-4EDD-9809-3F3644882F60}" type="pres">
      <dgm:prSet presAssocID="{A3F6518F-DEE2-406E-9E74-0B9B670123E4}" presName="Accent2" presStyleCnt="0"/>
      <dgm:spPr/>
    </dgm:pt>
    <dgm:pt modelId="{7908EE3A-8E78-4D42-AE03-F3164850F721}" type="pres">
      <dgm:prSet presAssocID="{A3F6518F-DEE2-406E-9E74-0B9B670123E4}" presName="Accent" presStyleLbl="bgShp" presStyleIdx="1" presStyleCnt="4"/>
      <dgm:spPr/>
    </dgm:pt>
    <dgm:pt modelId="{09BD9A8A-CF5D-419F-B463-DF28F16DA6AC}" type="pres">
      <dgm:prSet presAssocID="{A3F6518F-DEE2-406E-9E74-0B9B670123E4}" presName="Child2" presStyleLbl="node1" presStyleIdx="1" presStyleCnt="4" custLinFactNeighborX="-87902" custLinFactNeighborY="-6150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95A6E0-5AE0-412A-8CFD-3110221F5543}" type="pres">
      <dgm:prSet presAssocID="{AEAB1F2E-44E1-47DD-BDB1-4EBE040BDD2C}" presName="Accent3" presStyleCnt="0"/>
      <dgm:spPr/>
    </dgm:pt>
    <dgm:pt modelId="{650E17E3-7FF7-4D78-81D6-7C103308D956}" type="pres">
      <dgm:prSet presAssocID="{AEAB1F2E-44E1-47DD-BDB1-4EBE040BDD2C}" presName="Accent" presStyleLbl="bgShp" presStyleIdx="2" presStyleCnt="4" custLinFactX="-100108" custLinFactY="-64813" custLinFactNeighborX="-200000" custLinFactNeighborY="-100000"/>
      <dgm:spPr/>
    </dgm:pt>
    <dgm:pt modelId="{1DA460F0-C7CF-4604-8199-C887B353F824}" type="pres">
      <dgm:prSet presAssocID="{AEAB1F2E-44E1-47DD-BDB1-4EBE040BDD2C}" presName="Child3" presStyleLbl="node1" presStyleIdx="2" presStyleCnt="4" custLinFactX="-84403" custLinFactNeighborX="-100000" custLinFactNeighborY="-36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28A66D-80F7-444E-AAD8-E4086777C600}" type="pres">
      <dgm:prSet presAssocID="{5CC169F3-730C-4569-85DA-18EAB4E9F20E}" presName="Accent4" presStyleCnt="0"/>
      <dgm:spPr/>
    </dgm:pt>
    <dgm:pt modelId="{C4E9FB60-C95B-4A74-B2CE-8E93B9953879}" type="pres">
      <dgm:prSet presAssocID="{5CC169F3-730C-4569-85DA-18EAB4E9F20E}" presName="Accent" presStyleLbl="bgShp" presStyleIdx="3" presStyleCnt="4" custLinFactX="-119812" custLinFactY="-93570" custLinFactNeighborX="-200000" custLinFactNeighborY="-100000"/>
      <dgm:spPr/>
    </dgm:pt>
    <dgm:pt modelId="{C2A65604-C712-447E-B833-B64DFF63704B}" type="pres">
      <dgm:prSet presAssocID="{5CC169F3-730C-4569-85DA-18EAB4E9F20E}" presName="Child4" presStyleLbl="node1" presStyleIdx="3" presStyleCnt="4" custLinFactY="-81608" custLinFactNeighborX="-88943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4F75DCF-23DD-4E16-9A73-CF7F436EEB1C}" srcId="{75D87B51-D933-45EE-9D09-8B2B76ABF8C4}" destId="{5CC169F3-730C-4569-85DA-18EAB4E9F20E}" srcOrd="3" destOrd="0" parTransId="{93FA4D71-FB1E-427A-90D8-DACDC2DA8843}" sibTransId="{0A72F96C-9A1E-4DD9-8F11-F3F77782AAA4}"/>
    <dgm:cxn modelId="{A0B66C7B-F011-4F9F-8CF8-485CC0F3AFD9}" srcId="{75D87B51-D933-45EE-9D09-8B2B76ABF8C4}" destId="{36168A6B-B7B9-4123-9134-E1F12E9BB91E}" srcOrd="0" destOrd="0" parTransId="{990EC88B-7733-4A21-927E-32C29CC26330}" sibTransId="{7FABA555-9A57-4ECD-8C82-7CA0FA08F026}"/>
    <dgm:cxn modelId="{F788DA41-E8B0-40BB-BC78-586945675562}" type="presOf" srcId="{5CC169F3-730C-4569-85DA-18EAB4E9F20E}" destId="{C2A65604-C712-447E-B833-B64DFF63704B}" srcOrd="0" destOrd="0" presId="urn:microsoft.com/office/officeart/2011/layout/HexagonRadial"/>
    <dgm:cxn modelId="{1345B194-1010-4715-9D28-8CD808791F8C}" type="presOf" srcId="{AEAB1F2E-44E1-47DD-BDB1-4EBE040BDD2C}" destId="{1DA460F0-C7CF-4604-8199-C887B353F824}" srcOrd="0" destOrd="0" presId="urn:microsoft.com/office/officeart/2011/layout/HexagonRadial"/>
    <dgm:cxn modelId="{3C4811E6-19DC-47B3-B45D-7EF4CEDB97AA}" srcId="{75D87B51-D933-45EE-9D09-8B2B76ABF8C4}" destId="{AEAB1F2E-44E1-47DD-BDB1-4EBE040BDD2C}" srcOrd="2" destOrd="0" parTransId="{31FC886E-1564-4A07-8A27-66A3659249D7}" sibTransId="{1A58AD08-57A7-4F2D-AE4E-B43FA7E7317E}"/>
    <dgm:cxn modelId="{6C0CF418-1382-4350-93A4-E454F764B3EB}" srcId="{75D87B51-D933-45EE-9D09-8B2B76ABF8C4}" destId="{A3F6518F-DEE2-406E-9E74-0B9B670123E4}" srcOrd="1" destOrd="0" parTransId="{76B4A956-9407-47CB-8783-7B69AF21AB81}" sibTransId="{C6004EC9-6C7F-47AE-89BB-43FD0B70D8F6}"/>
    <dgm:cxn modelId="{82D63B8D-0A86-4A23-9416-C36F346EFFEC}" srcId="{F0B0CF63-4104-4699-8C4B-3980A9747A2C}" destId="{75D87B51-D933-45EE-9D09-8B2B76ABF8C4}" srcOrd="0" destOrd="0" parTransId="{E2E7F731-F4D2-430C-8C1D-FAB0EED20255}" sibTransId="{26C34763-72C1-495B-8525-DA73A21E0A1C}"/>
    <dgm:cxn modelId="{74FDF3CC-F049-4DB2-A56F-B84F9BE3D546}" type="presOf" srcId="{36168A6B-B7B9-4123-9134-E1F12E9BB91E}" destId="{61254968-8528-48DF-9001-B02C9BAE25F3}" srcOrd="0" destOrd="0" presId="urn:microsoft.com/office/officeart/2011/layout/HexagonRadial"/>
    <dgm:cxn modelId="{2A8C115F-17D4-4CA2-93E9-D77CE123BE8A}" type="presOf" srcId="{F0B0CF63-4104-4699-8C4B-3980A9747A2C}" destId="{BF4E3A05-BC1E-4573-962D-F0EE78324BB2}" srcOrd="0" destOrd="0" presId="urn:microsoft.com/office/officeart/2011/layout/HexagonRadial"/>
    <dgm:cxn modelId="{AA90753B-DF29-4152-85E1-E3E7597DBA11}" type="presOf" srcId="{A3F6518F-DEE2-406E-9E74-0B9B670123E4}" destId="{09BD9A8A-CF5D-419F-B463-DF28F16DA6AC}" srcOrd="0" destOrd="0" presId="urn:microsoft.com/office/officeart/2011/layout/HexagonRadial"/>
    <dgm:cxn modelId="{961F5529-6931-44A5-B151-67B5BBB74357}" type="presOf" srcId="{75D87B51-D933-45EE-9D09-8B2B76ABF8C4}" destId="{EB68FF8D-9163-4046-8059-9609E25A5AE3}" srcOrd="0" destOrd="0" presId="urn:microsoft.com/office/officeart/2011/layout/HexagonRadial"/>
    <dgm:cxn modelId="{A14FAD2E-FF95-496E-82E3-BDD0CFFBAA9E}" type="presParOf" srcId="{BF4E3A05-BC1E-4573-962D-F0EE78324BB2}" destId="{EB68FF8D-9163-4046-8059-9609E25A5AE3}" srcOrd="0" destOrd="0" presId="urn:microsoft.com/office/officeart/2011/layout/HexagonRadial"/>
    <dgm:cxn modelId="{4175AFC1-C932-4215-939E-F806C65F2C6B}" type="presParOf" srcId="{BF4E3A05-BC1E-4573-962D-F0EE78324BB2}" destId="{8BC0BDBA-A9D0-4C5F-A6BF-1D0CC73701AD}" srcOrd="1" destOrd="0" presId="urn:microsoft.com/office/officeart/2011/layout/HexagonRadial"/>
    <dgm:cxn modelId="{C50E63BB-2D70-4428-BB33-4EDDFF5EF559}" type="presParOf" srcId="{8BC0BDBA-A9D0-4C5F-A6BF-1D0CC73701AD}" destId="{246D9DE7-EB63-4F1A-9CD5-B4B588C10144}" srcOrd="0" destOrd="0" presId="urn:microsoft.com/office/officeart/2011/layout/HexagonRadial"/>
    <dgm:cxn modelId="{E2099F58-4155-48D8-8002-57CDA90E6654}" type="presParOf" srcId="{BF4E3A05-BC1E-4573-962D-F0EE78324BB2}" destId="{61254968-8528-48DF-9001-B02C9BAE25F3}" srcOrd="2" destOrd="0" presId="urn:microsoft.com/office/officeart/2011/layout/HexagonRadial"/>
    <dgm:cxn modelId="{C7929054-5579-47CE-8FEF-6D2E2F37F917}" type="presParOf" srcId="{BF4E3A05-BC1E-4573-962D-F0EE78324BB2}" destId="{3A236149-F2E0-4EDD-9809-3F3644882F60}" srcOrd="3" destOrd="0" presId="urn:microsoft.com/office/officeart/2011/layout/HexagonRadial"/>
    <dgm:cxn modelId="{7C884B69-8A64-49C0-A88C-A3630D6FCAA7}" type="presParOf" srcId="{3A236149-F2E0-4EDD-9809-3F3644882F60}" destId="{7908EE3A-8E78-4D42-AE03-F3164850F721}" srcOrd="0" destOrd="0" presId="urn:microsoft.com/office/officeart/2011/layout/HexagonRadial"/>
    <dgm:cxn modelId="{B792EB98-1D03-4F4C-8861-F2D27AE6D35B}" type="presParOf" srcId="{BF4E3A05-BC1E-4573-962D-F0EE78324BB2}" destId="{09BD9A8A-CF5D-419F-B463-DF28F16DA6AC}" srcOrd="4" destOrd="0" presId="urn:microsoft.com/office/officeart/2011/layout/HexagonRadial"/>
    <dgm:cxn modelId="{B7290A75-4884-4D95-8709-17773FB36132}" type="presParOf" srcId="{BF4E3A05-BC1E-4573-962D-F0EE78324BB2}" destId="{A795A6E0-5AE0-412A-8CFD-3110221F5543}" srcOrd="5" destOrd="0" presId="urn:microsoft.com/office/officeart/2011/layout/HexagonRadial"/>
    <dgm:cxn modelId="{E2E7231B-C385-420A-B970-D285EDE86BA5}" type="presParOf" srcId="{A795A6E0-5AE0-412A-8CFD-3110221F5543}" destId="{650E17E3-7FF7-4D78-81D6-7C103308D956}" srcOrd="0" destOrd="0" presId="urn:microsoft.com/office/officeart/2011/layout/HexagonRadial"/>
    <dgm:cxn modelId="{A6354E96-B297-4E17-8AE1-324A21079D93}" type="presParOf" srcId="{BF4E3A05-BC1E-4573-962D-F0EE78324BB2}" destId="{1DA460F0-C7CF-4604-8199-C887B353F824}" srcOrd="6" destOrd="0" presId="urn:microsoft.com/office/officeart/2011/layout/HexagonRadial"/>
    <dgm:cxn modelId="{5E449E9B-A9A7-4CD8-9178-24C88CD817F1}" type="presParOf" srcId="{BF4E3A05-BC1E-4573-962D-F0EE78324BB2}" destId="{E928A66D-80F7-444E-AAD8-E4086777C600}" srcOrd="7" destOrd="0" presId="urn:microsoft.com/office/officeart/2011/layout/HexagonRadial"/>
    <dgm:cxn modelId="{36426BDF-ECF4-4E2C-B060-8FF4D36DEC65}" type="presParOf" srcId="{E928A66D-80F7-444E-AAD8-E4086777C600}" destId="{C4E9FB60-C95B-4A74-B2CE-8E93B9953879}" srcOrd="0" destOrd="0" presId="urn:microsoft.com/office/officeart/2011/layout/HexagonRadial"/>
    <dgm:cxn modelId="{18906E0B-78F5-49EA-91D6-DEDBD9472409}" type="presParOf" srcId="{BF4E3A05-BC1E-4573-962D-F0EE78324BB2}" destId="{C2A65604-C712-447E-B833-B64DFF63704B}" srcOrd="8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0B0CF63-4104-4699-8C4B-3980A9747A2C}" type="doc">
      <dgm:prSet loTypeId="urn:microsoft.com/office/officeart/2011/layout/HexagonRadial" loCatId="officeonlin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5D87B51-D933-45EE-9D09-8B2B76ABF8C4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List of formula</a:t>
          </a:r>
          <a:endParaRPr lang="en-US" dirty="0"/>
        </a:p>
      </dgm:t>
    </dgm:pt>
    <dgm:pt modelId="{E2E7F731-F4D2-430C-8C1D-FAB0EED20255}" type="parTrans" cxnId="{82D63B8D-0A86-4A23-9416-C36F346EFFEC}">
      <dgm:prSet/>
      <dgm:spPr/>
      <dgm:t>
        <a:bodyPr/>
        <a:lstStyle/>
        <a:p>
          <a:endParaRPr lang="en-US"/>
        </a:p>
      </dgm:t>
    </dgm:pt>
    <dgm:pt modelId="{26C34763-72C1-495B-8525-DA73A21E0A1C}" type="sibTrans" cxnId="{82D63B8D-0A86-4A23-9416-C36F346EFFEC}">
      <dgm:prSet/>
      <dgm:spPr/>
      <dgm:t>
        <a:bodyPr/>
        <a:lstStyle/>
        <a:p>
          <a:endParaRPr lang="en-US"/>
        </a:p>
      </dgm:t>
    </dgm:pt>
    <dgm:pt modelId="{36168A6B-B7B9-4123-9134-E1F12E9BB91E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en-US">
              <a:noFill/>
            </a:rPr>
            <a:t> </a:t>
          </a:r>
        </a:p>
      </dgm:t>
    </dgm:pt>
    <dgm:pt modelId="{990EC88B-7733-4A21-927E-32C29CC26330}" type="parTrans" cxnId="{A0B66C7B-F011-4F9F-8CF8-485CC0F3AFD9}">
      <dgm:prSet/>
      <dgm:spPr/>
      <dgm:t>
        <a:bodyPr/>
        <a:lstStyle/>
        <a:p>
          <a:endParaRPr lang="en-US"/>
        </a:p>
      </dgm:t>
    </dgm:pt>
    <dgm:pt modelId="{7FABA555-9A57-4ECD-8C82-7CA0FA08F026}" type="sibTrans" cxnId="{A0B66C7B-F011-4F9F-8CF8-485CC0F3AFD9}">
      <dgm:prSet/>
      <dgm:spPr/>
      <dgm:t>
        <a:bodyPr/>
        <a:lstStyle/>
        <a:p>
          <a:endParaRPr lang="en-US"/>
        </a:p>
      </dgm:t>
    </dgm:pt>
    <dgm:pt modelId="{A3F6518F-DEE2-406E-9E74-0B9B670123E4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en-US">
              <a:noFill/>
            </a:rPr>
            <a:t> </a:t>
          </a:r>
        </a:p>
      </dgm:t>
    </dgm:pt>
    <dgm:pt modelId="{76B4A956-9407-47CB-8783-7B69AF21AB81}" type="parTrans" cxnId="{6C0CF418-1382-4350-93A4-E454F764B3EB}">
      <dgm:prSet/>
      <dgm:spPr/>
      <dgm:t>
        <a:bodyPr/>
        <a:lstStyle/>
        <a:p>
          <a:endParaRPr lang="en-US"/>
        </a:p>
      </dgm:t>
    </dgm:pt>
    <dgm:pt modelId="{C6004EC9-6C7F-47AE-89BB-43FD0B70D8F6}" type="sibTrans" cxnId="{6C0CF418-1382-4350-93A4-E454F764B3EB}">
      <dgm:prSet/>
      <dgm:spPr/>
      <dgm:t>
        <a:bodyPr/>
        <a:lstStyle/>
        <a:p>
          <a:endParaRPr lang="en-US"/>
        </a:p>
      </dgm:t>
    </dgm:pt>
    <dgm:pt modelId="{AEAB1F2E-44E1-47DD-BDB1-4EBE040BDD2C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r>
            <a:rPr lang="en-US">
              <a:noFill/>
            </a:rPr>
            <a:t> </a:t>
          </a:r>
        </a:p>
      </dgm:t>
    </dgm:pt>
    <dgm:pt modelId="{31FC886E-1564-4A07-8A27-66A3659249D7}" type="parTrans" cxnId="{3C4811E6-19DC-47B3-B45D-7EF4CEDB97AA}">
      <dgm:prSet/>
      <dgm:spPr/>
      <dgm:t>
        <a:bodyPr/>
        <a:lstStyle/>
        <a:p>
          <a:endParaRPr lang="en-US"/>
        </a:p>
      </dgm:t>
    </dgm:pt>
    <dgm:pt modelId="{1A58AD08-57A7-4F2D-AE4E-B43FA7E7317E}" type="sibTrans" cxnId="{3C4811E6-19DC-47B3-B45D-7EF4CEDB97AA}">
      <dgm:prSet/>
      <dgm:spPr/>
      <dgm:t>
        <a:bodyPr/>
        <a:lstStyle/>
        <a:p>
          <a:endParaRPr lang="en-US"/>
        </a:p>
      </dgm:t>
    </dgm:pt>
    <dgm:pt modelId="{5CC169F3-730C-4569-85DA-18EAB4E9F20E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r>
            <a:rPr lang="en-US">
              <a:noFill/>
            </a:rPr>
            <a:t> </a:t>
          </a:r>
        </a:p>
      </dgm:t>
    </dgm:pt>
    <dgm:pt modelId="{93FA4D71-FB1E-427A-90D8-DACDC2DA8843}" type="parTrans" cxnId="{C4F75DCF-23DD-4E16-9A73-CF7F436EEB1C}">
      <dgm:prSet/>
      <dgm:spPr/>
      <dgm:t>
        <a:bodyPr/>
        <a:lstStyle/>
        <a:p>
          <a:endParaRPr lang="en-US"/>
        </a:p>
      </dgm:t>
    </dgm:pt>
    <dgm:pt modelId="{0A72F96C-9A1E-4DD9-8F11-F3F77782AAA4}" type="sibTrans" cxnId="{C4F75DCF-23DD-4E16-9A73-CF7F436EEB1C}">
      <dgm:prSet/>
      <dgm:spPr/>
      <dgm:t>
        <a:bodyPr/>
        <a:lstStyle/>
        <a:p>
          <a:endParaRPr lang="en-US"/>
        </a:p>
      </dgm:t>
    </dgm:pt>
    <dgm:pt modelId="{BF4E3A05-BC1E-4573-962D-F0EE78324BB2}" type="pres">
      <dgm:prSet presAssocID="{F0B0CF63-4104-4699-8C4B-3980A9747A2C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EB68FF8D-9163-4046-8059-9609E25A5AE3}" type="pres">
      <dgm:prSet presAssocID="{75D87B51-D933-45EE-9D09-8B2B76ABF8C4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en-US"/>
        </a:p>
      </dgm:t>
    </dgm:pt>
    <dgm:pt modelId="{8BC0BDBA-A9D0-4C5F-A6BF-1D0CC73701AD}" type="pres">
      <dgm:prSet presAssocID="{36168A6B-B7B9-4123-9134-E1F12E9BB91E}" presName="Accent1" presStyleCnt="0"/>
      <dgm:spPr/>
    </dgm:pt>
    <dgm:pt modelId="{246D9DE7-EB63-4F1A-9CD5-B4B588C10144}" type="pres">
      <dgm:prSet presAssocID="{36168A6B-B7B9-4123-9134-E1F12E9BB91E}" presName="Accent" presStyleLbl="bgShp" presStyleIdx="0" presStyleCnt="4"/>
      <dgm:spPr/>
    </dgm:pt>
    <dgm:pt modelId="{61254968-8528-48DF-9001-B02C9BAE25F3}" type="pres">
      <dgm:prSet presAssocID="{36168A6B-B7B9-4123-9134-E1F12E9BB91E}" presName="Child1" presStyleLbl="node1" presStyleIdx="0" presStyleCnt="4" custLinFactNeighborX="92332" custLinFactNeighborY="6216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236149-F2E0-4EDD-9809-3F3644882F60}" type="pres">
      <dgm:prSet presAssocID="{A3F6518F-DEE2-406E-9E74-0B9B670123E4}" presName="Accent2" presStyleCnt="0"/>
      <dgm:spPr/>
    </dgm:pt>
    <dgm:pt modelId="{7908EE3A-8E78-4D42-AE03-F3164850F721}" type="pres">
      <dgm:prSet presAssocID="{A3F6518F-DEE2-406E-9E74-0B9B670123E4}" presName="Accent" presStyleLbl="bgShp" presStyleIdx="1" presStyleCnt="4"/>
      <dgm:spPr/>
    </dgm:pt>
    <dgm:pt modelId="{09BD9A8A-CF5D-419F-B463-DF28F16DA6AC}" type="pres">
      <dgm:prSet presAssocID="{A3F6518F-DEE2-406E-9E74-0B9B670123E4}" presName="Child2" presStyleLbl="node1" presStyleIdx="1" presStyleCnt="4" custLinFactNeighborX="-87902" custLinFactNeighborY="-6150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95A6E0-5AE0-412A-8CFD-3110221F5543}" type="pres">
      <dgm:prSet presAssocID="{AEAB1F2E-44E1-47DD-BDB1-4EBE040BDD2C}" presName="Accent3" presStyleCnt="0"/>
      <dgm:spPr/>
    </dgm:pt>
    <dgm:pt modelId="{650E17E3-7FF7-4D78-81D6-7C103308D956}" type="pres">
      <dgm:prSet presAssocID="{AEAB1F2E-44E1-47DD-BDB1-4EBE040BDD2C}" presName="Accent" presStyleLbl="bgShp" presStyleIdx="2" presStyleCnt="4" custLinFactX="-100108" custLinFactY="-64813" custLinFactNeighborX="-200000" custLinFactNeighborY="-100000"/>
      <dgm:spPr/>
    </dgm:pt>
    <dgm:pt modelId="{1DA460F0-C7CF-4604-8199-C887B353F824}" type="pres">
      <dgm:prSet presAssocID="{AEAB1F2E-44E1-47DD-BDB1-4EBE040BDD2C}" presName="Child3" presStyleLbl="node1" presStyleIdx="2" presStyleCnt="4" custLinFactX="-84403" custLinFactNeighborX="-100000" custLinFactNeighborY="-36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28A66D-80F7-444E-AAD8-E4086777C600}" type="pres">
      <dgm:prSet presAssocID="{5CC169F3-730C-4569-85DA-18EAB4E9F20E}" presName="Accent4" presStyleCnt="0"/>
      <dgm:spPr/>
    </dgm:pt>
    <dgm:pt modelId="{C4E9FB60-C95B-4A74-B2CE-8E93B9953879}" type="pres">
      <dgm:prSet presAssocID="{5CC169F3-730C-4569-85DA-18EAB4E9F20E}" presName="Accent" presStyleLbl="bgShp" presStyleIdx="3" presStyleCnt="4" custLinFactX="-119812" custLinFactY="-93570" custLinFactNeighborX="-200000" custLinFactNeighborY="-100000"/>
      <dgm:spPr/>
    </dgm:pt>
    <dgm:pt modelId="{C2A65604-C712-447E-B833-B64DFF63704B}" type="pres">
      <dgm:prSet presAssocID="{5CC169F3-730C-4569-85DA-18EAB4E9F20E}" presName="Child4" presStyleLbl="node1" presStyleIdx="3" presStyleCnt="4" custLinFactY="-81608" custLinFactNeighborX="-88943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4F75DCF-23DD-4E16-9A73-CF7F436EEB1C}" srcId="{75D87B51-D933-45EE-9D09-8B2B76ABF8C4}" destId="{5CC169F3-730C-4569-85DA-18EAB4E9F20E}" srcOrd="3" destOrd="0" parTransId="{93FA4D71-FB1E-427A-90D8-DACDC2DA8843}" sibTransId="{0A72F96C-9A1E-4DD9-8F11-F3F77782AAA4}"/>
    <dgm:cxn modelId="{A0B66C7B-F011-4F9F-8CF8-485CC0F3AFD9}" srcId="{75D87B51-D933-45EE-9D09-8B2B76ABF8C4}" destId="{36168A6B-B7B9-4123-9134-E1F12E9BB91E}" srcOrd="0" destOrd="0" parTransId="{990EC88B-7733-4A21-927E-32C29CC26330}" sibTransId="{7FABA555-9A57-4ECD-8C82-7CA0FA08F026}"/>
    <dgm:cxn modelId="{F788DA41-E8B0-40BB-BC78-586945675562}" type="presOf" srcId="{5CC169F3-730C-4569-85DA-18EAB4E9F20E}" destId="{C2A65604-C712-447E-B833-B64DFF63704B}" srcOrd="0" destOrd="0" presId="urn:microsoft.com/office/officeart/2011/layout/HexagonRadial"/>
    <dgm:cxn modelId="{3C4811E6-19DC-47B3-B45D-7EF4CEDB97AA}" srcId="{75D87B51-D933-45EE-9D09-8B2B76ABF8C4}" destId="{AEAB1F2E-44E1-47DD-BDB1-4EBE040BDD2C}" srcOrd="2" destOrd="0" parTransId="{31FC886E-1564-4A07-8A27-66A3659249D7}" sibTransId="{1A58AD08-57A7-4F2D-AE4E-B43FA7E7317E}"/>
    <dgm:cxn modelId="{1345B194-1010-4715-9D28-8CD808791F8C}" type="presOf" srcId="{AEAB1F2E-44E1-47DD-BDB1-4EBE040BDD2C}" destId="{1DA460F0-C7CF-4604-8199-C887B353F824}" srcOrd="0" destOrd="0" presId="urn:microsoft.com/office/officeart/2011/layout/HexagonRadial"/>
    <dgm:cxn modelId="{6C0CF418-1382-4350-93A4-E454F764B3EB}" srcId="{75D87B51-D933-45EE-9D09-8B2B76ABF8C4}" destId="{A3F6518F-DEE2-406E-9E74-0B9B670123E4}" srcOrd="1" destOrd="0" parTransId="{76B4A956-9407-47CB-8783-7B69AF21AB81}" sibTransId="{C6004EC9-6C7F-47AE-89BB-43FD0B70D8F6}"/>
    <dgm:cxn modelId="{82D63B8D-0A86-4A23-9416-C36F346EFFEC}" srcId="{F0B0CF63-4104-4699-8C4B-3980A9747A2C}" destId="{75D87B51-D933-45EE-9D09-8B2B76ABF8C4}" srcOrd="0" destOrd="0" parTransId="{E2E7F731-F4D2-430C-8C1D-FAB0EED20255}" sibTransId="{26C34763-72C1-495B-8525-DA73A21E0A1C}"/>
    <dgm:cxn modelId="{74FDF3CC-F049-4DB2-A56F-B84F9BE3D546}" type="presOf" srcId="{36168A6B-B7B9-4123-9134-E1F12E9BB91E}" destId="{61254968-8528-48DF-9001-B02C9BAE25F3}" srcOrd="0" destOrd="0" presId="urn:microsoft.com/office/officeart/2011/layout/HexagonRadial"/>
    <dgm:cxn modelId="{2A8C115F-17D4-4CA2-93E9-D77CE123BE8A}" type="presOf" srcId="{F0B0CF63-4104-4699-8C4B-3980A9747A2C}" destId="{BF4E3A05-BC1E-4573-962D-F0EE78324BB2}" srcOrd="0" destOrd="0" presId="urn:microsoft.com/office/officeart/2011/layout/HexagonRadial"/>
    <dgm:cxn modelId="{AA90753B-DF29-4152-85E1-E3E7597DBA11}" type="presOf" srcId="{A3F6518F-DEE2-406E-9E74-0B9B670123E4}" destId="{09BD9A8A-CF5D-419F-B463-DF28F16DA6AC}" srcOrd="0" destOrd="0" presId="urn:microsoft.com/office/officeart/2011/layout/HexagonRadial"/>
    <dgm:cxn modelId="{961F5529-6931-44A5-B151-67B5BBB74357}" type="presOf" srcId="{75D87B51-D933-45EE-9D09-8B2B76ABF8C4}" destId="{EB68FF8D-9163-4046-8059-9609E25A5AE3}" srcOrd="0" destOrd="0" presId="urn:microsoft.com/office/officeart/2011/layout/HexagonRadial"/>
    <dgm:cxn modelId="{A14FAD2E-FF95-496E-82E3-BDD0CFFBAA9E}" type="presParOf" srcId="{BF4E3A05-BC1E-4573-962D-F0EE78324BB2}" destId="{EB68FF8D-9163-4046-8059-9609E25A5AE3}" srcOrd="0" destOrd="0" presId="urn:microsoft.com/office/officeart/2011/layout/HexagonRadial"/>
    <dgm:cxn modelId="{4175AFC1-C932-4215-939E-F806C65F2C6B}" type="presParOf" srcId="{BF4E3A05-BC1E-4573-962D-F0EE78324BB2}" destId="{8BC0BDBA-A9D0-4C5F-A6BF-1D0CC73701AD}" srcOrd="1" destOrd="0" presId="urn:microsoft.com/office/officeart/2011/layout/HexagonRadial"/>
    <dgm:cxn modelId="{C50E63BB-2D70-4428-BB33-4EDDFF5EF559}" type="presParOf" srcId="{8BC0BDBA-A9D0-4C5F-A6BF-1D0CC73701AD}" destId="{246D9DE7-EB63-4F1A-9CD5-B4B588C10144}" srcOrd="0" destOrd="0" presId="urn:microsoft.com/office/officeart/2011/layout/HexagonRadial"/>
    <dgm:cxn modelId="{E2099F58-4155-48D8-8002-57CDA90E6654}" type="presParOf" srcId="{BF4E3A05-BC1E-4573-962D-F0EE78324BB2}" destId="{61254968-8528-48DF-9001-B02C9BAE25F3}" srcOrd="2" destOrd="0" presId="urn:microsoft.com/office/officeart/2011/layout/HexagonRadial"/>
    <dgm:cxn modelId="{C7929054-5579-47CE-8FEF-6D2E2F37F917}" type="presParOf" srcId="{BF4E3A05-BC1E-4573-962D-F0EE78324BB2}" destId="{3A236149-F2E0-4EDD-9809-3F3644882F60}" srcOrd="3" destOrd="0" presId="urn:microsoft.com/office/officeart/2011/layout/HexagonRadial"/>
    <dgm:cxn modelId="{7C884B69-8A64-49C0-A88C-A3630D6FCAA7}" type="presParOf" srcId="{3A236149-F2E0-4EDD-9809-3F3644882F60}" destId="{7908EE3A-8E78-4D42-AE03-F3164850F721}" srcOrd="0" destOrd="0" presId="urn:microsoft.com/office/officeart/2011/layout/HexagonRadial"/>
    <dgm:cxn modelId="{B792EB98-1D03-4F4C-8861-F2D27AE6D35B}" type="presParOf" srcId="{BF4E3A05-BC1E-4573-962D-F0EE78324BB2}" destId="{09BD9A8A-CF5D-419F-B463-DF28F16DA6AC}" srcOrd="4" destOrd="0" presId="urn:microsoft.com/office/officeart/2011/layout/HexagonRadial"/>
    <dgm:cxn modelId="{B7290A75-4884-4D95-8709-17773FB36132}" type="presParOf" srcId="{BF4E3A05-BC1E-4573-962D-F0EE78324BB2}" destId="{A795A6E0-5AE0-412A-8CFD-3110221F5543}" srcOrd="5" destOrd="0" presId="urn:microsoft.com/office/officeart/2011/layout/HexagonRadial"/>
    <dgm:cxn modelId="{E2E7231B-C385-420A-B970-D285EDE86BA5}" type="presParOf" srcId="{A795A6E0-5AE0-412A-8CFD-3110221F5543}" destId="{650E17E3-7FF7-4D78-81D6-7C103308D956}" srcOrd="0" destOrd="0" presId="urn:microsoft.com/office/officeart/2011/layout/HexagonRadial"/>
    <dgm:cxn modelId="{A6354E96-B297-4E17-8AE1-324A21079D93}" type="presParOf" srcId="{BF4E3A05-BC1E-4573-962D-F0EE78324BB2}" destId="{1DA460F0-C7CF-4604-8199-C887B353F824}" srcOrd="6" destOrd="0" presId="urn:microsoft.com/office/officeart/2011/layout/HexagonRadial"/>
    <dgm:cxn modelId="{5E449E9B-A9A7-4CD8-9178-24C88CD817F1}" type="presParOf" srcId="{BF4E3A05-BC1E-4573-962D-F0EE78324BB2}" destId="{E928A66D-80F7-444E-AAD8-E4086777C600}" srcOrd="7" destOrd="0" presId="urn:microsoft.com/office/officeart/2011/layout/HexagonRadial"/>
    <dgm:cxn modelId="{36426BDF-ECF4-4E2C-B060-8FF4D36DEC65}" type="presParOf" srcId="{E928A66D-80F7-444E-AAD8-E4086777C600}" destId="{C4E9FB60-C95B-4A74-B2CE-8E93B9953879}" srcOrd="0" destOrd="0" presId="urn:microsoft.com/office/officeart/2011/layout/HexagonRadial"/>
    <dgm:cxn modelId="{18906E0B-78F5-49EA-91D6-DEDBD9472409}" type="presParOf" srcId="{BF4E3A05-BC1E-4573-962D-F0EE78324BB2}" destId="{C2A65604-C712-447E-B833-B64DFF63704B}" srcOrd="8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E96B6FF-60C4-4148-B392-5D31B181A57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4A8F31F-FEB7-4FD9-A65A-0E1ECB3154A6}">
      <dgm:prSet phldrT="[Text]"/>
      <dgm:spPr/>
      <dgm:t>
        <a:bodyPr/>
        <a:lstStyle/>
        <a:p>
          <a:r>
            <a:rPr lang="en-US" dirty="0" smtClean="0"/>
            <a:t>Moisture content</a:t>
          </a:r>
          <a:endParaRPr lang="en-US" dirty="0"/>
        </a:p>
      </dgm:t>
    </dgm:pt>
    <dgm:pt modelId="{FF249D16-B86A-4705-A03F-C183409AC1C6}" type="parTrans" cxnId="{080F4309-E932-4EB4-8AED-1ABD14A84076}">
      <dgm:prSet/>
      <dgm:spPr/>
      <dgm:t>
        <a:bodyPr/>
        <a:lstStyle/>
        <a:p>
          <a:endParaRPr lang="en-US"/>
        </a:p>
      </dgm:t>
    </dgm:pt>
    <dgm:pt modelId="{4846CCA5-96A2-4091-B205-36454DF95CC9}" type="sibTrans" cxnId="{080F4309-E932-4EB4-8AED-1ABD14A84076}">
      <dgm:prSet/>
      <dgm:spPr/>
      <dgm:t>
        <a:bodyPr/>
        <a:lstStyle/>
        <a:p>
          <a:endParaRPr lang="en-US"/>
        </a:p>
      </dgm:t>
    </dgm:pt>
    <dgm:pt modelId="{2E563C47-158F-482D-A2FB-656305900E9E}">
      <dgm:prSet phldrT="[Text]"/>
      <dgm:spPr/>
      <dgm:t>
        <a:bodyPr/>
        <a:lstStyle/>
        <a:p>
          <a:r>
            <a:rPr lang="en-US" dirty="0" smtClean="0"/>
            <a:t>Soil type and compaction effort</a:t>
          </a:r>
          <a:endParaRPr lang="en-US" dirty="0"/>
        </a:p>
      </dgm:t>
    </dgm:pt>
    <dgm:pt modelId="{B8D4F4CD-8CC3-40D2-9CEA-36CB2CB545BC}" type="parTrans" cxnId="{DF61D7A0-CCBB-47D1-8809-D49D2E679AB3}">
      <dgm:prSet/>
      <dgm:spPr/>
      <dgm:t>
        <a:bodyPr/>
        <a:lstStyle/>
        <a:p>
          <a:endParaRPr lang="en-US"/>
        </a:p>
      </dgm:t>
    </dgm:pt>
    <dgm:pt modelId="{3F475952-4AAF-4C66-AA5B-50F652F9138B}" type="sibTrans" cxnId="{DF61D7A0-CCBB-47D1-8809-D49D2E679AB3}">
      <dgm:prSet/>
      <dgm:spPr/>
      <dgm:t>
        <a:bodyPr/>
        <a:lstStyle/>
        <a:p>
          <a:endParaRPr lang="en-US"/>
        </a:p>
      </dgm:t>
    </dgm:pt>
    <dgm:pt modelId="{C57EF87D-192D-446E-8D0F-DA64C293AC6D}">
      <dgm:prSet phldrT="[Text]"/>
      <dgm:spPr/>
      <dgm:t>
        <a:bodyPr/>
        <a:lstStyle/>
        <a:p>
          <a:r>
            <a:rPr lang="en-US" dirty="0" smtClean="0"/>
            <a:t>Degree of compaction</a:t>
          </a:r>
          <a:endParaRPr lang="en-US" dirty="0"/>
        </a:p>
      </dgm:t>
    </dgm:pt>
    <dgm:pt modelId="{2278609A-C94A-40E2-BDA5-59B7E7182636}" type="sibTrans" cxnId="{13A9610A-D9CB-4714-A411-DCE6E3985994}">
      <dgm:prSet/>
      <dgm:spPr/>
      <dgm:t>
        <a:bodyPr/>
        <a:lstStyle/>
        <a:p>
          <a:endParaRPr lang="en-US"/>
        </a:p>
      </dgm:t>
    </dgm:pt>
    <dgm:pt modelId="{2336F893-8161-41D4-A7F2-37D4CB7DF03F}" type="parTrans" cxnId="{13A9610A-D9CB-4714-A411-DCE6E3985994}">
      <dgm:prSet/>
      <dgm:spPr/>
      <dgm:t>
        <a:bodyPr/>
        <a:lstStyle/>
        <a:p>
          <a:endParaRPr lang="en-US"/>
        </a:p>
      </dgm:t>
    </dgm:pt>
    <dgm:pt modelId="{522B9A3C-171D-4C83-B6DD-2FBBD82884F1}" type="pres">
      <dgm:prSet presAssocID="{CE96B6FF-60C4-4148-B392-5D31B181A57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2B760F4-ED15-4A6C-8EF4-65401A10C127}" type="pres">
      <dgm:prSet presAssocID="{E4A8F31F-FEB7-4FD9-A65A-0E1ECB3154A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0CE51E-94BE-4958-A92E-A79506ED47D5}" type="pres">
      <dgm:prSet presAssocID="{4846CCA5-96A2-4091-B205-36454DF95CC9}" presName="sibTrans" presStyleCnt="0"/>
      <dgm:spPr/>
    </dgm:pt>
    <dgm:pt modelId="{6D132D8F-A1E4-44A4-B2A3-92E0A18F913E}" type="pres">
      <dgm:prSet presAssocID="{C57EF87D-192D-446E-8D0F-DA64C293AC6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2E068E-A9F3-448F-9981-03B910D24A7B}" type="pres">
      <dgm:prSet presAssocID="{2278609A-C94A-40E2-BDA5-59B7E7182636}" presName="sibTrans" presStyleCnt="0"/>
      <dgm:spPr/>
    </dgm:pt>
    <dgm:pt modelId="{B29915F3-02CF-424F-A28D-107F3DEFE379}" type="pres">
      <dgm:prSet presAssocID="{2E563C47-158F-482D-A2FB-656305900E9E}" presName="node" presStyleLbl="node1" presStyleIdx="2" presStyleCnt="3" custLinFactNeighborX="-62" custLinFactNeighborY="10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FDD9E0-9B58-40E1-A311-CE53D06A01E8}" type="presOf" srcId="{CE96B6FF-60C4-4148-B392-5D31B181A574}" destId="{522B9A3C-171D-4C83-B6DD-2FBBD82884F1}" srcOrd="0" destOrd="0" presId="urn:microsoft.com/office/officeart/2005/8/layout/default"/>
    <dgm:cxn modelId="{080F4309-E932-4EB4-8AED-1ABD14A84076}" srcId="{CE96B6FF-60C4-4148-B392-5D31B181A574}" destId="{E4A8F31F-FEB7-4FD9-A65A-0E1ECB3154A6}" srcOrd="0" destOrd="0" parTransId="{FF249D16-B86A-4705-A03F-C183409AC1C6}" sibTransId="{4846CCA5-96A2-4091-B205-36454DF95CC9}"/>
    <dgm:cxn modelId="{13A9610A-D9CB-4714-A411-DCE6E3985994}" srcId="{CE96B6FF-60C4-4148-B392-5D31B181A574}" destId="{C57EF87D-192D-446E-8D0F-DA64C293AC6D}" srcOrd="1" destOrd="0" parTransId="{2336F893-8161-41D4-A7F2-37D4CB7DF03F}" sibTransId="{2278609A-C94A-40E2-BDA5-59B7E7182636}"/>
    <dgm:cxn modelId="{34D1FD1E-E24B-4969-B04C-AE5419AEC504}" type="presOf" srcId="{E4A8F31F-FEB7-4FD9-A65A-0E1ECB3154A6}" destId="{B2B760F4-ED15-4A6C-8EF4-65401A10C127}" srcOrd="0" destOrd="0" presId="urn:microsoft.com/office/officeart/2005/8/layout/default"/>
    <dgm:cxn modelId="{AA1AE992-DE78-4E58-B387-A76A135DE591}" type="presOf" srcId="{2E563C47-158F-482D-A2FB-656305900E9E}" destId="{B29915F3-02CF-424F-A28D-107F3DEFE379}" srcOrd="0" destOrd="0" presId="urn:microsoft.com/office/officeart/2005/8/layout/default"/>
    <dgm:cxn modelId="{D61143CB-9A25-46C3-9463-DE26641C98AC}" type="presOf" srcId="{C57EF87D-192D-446E-8D0F-DA64C293AC6D}" destId="{6D132D8F-A1E4-44A4-B2A3-92E0A18F913E}" srcOrd="0" destOrd="0" presId="urn:microsoft.com/office/officeart/2005/8/layout/default"/>
    <dgm:cxn modelId="{DF61D7A0-CCBB-47D1-8809-D49D2E679AB3}" srcId="{CE96B6FF-60C4-4148-B392-5D31B181A574}" destId="{2E563C47-158F-482D-A2FB-656305900E9E}" srcOrd="2" destOrd="0" parTransId="{B8D4F4CD-8CC3-40D2-9CEA-36CB2CB545BC}" sibTransId="{3F475952-4AAF-4C66-AA5B-50F652F9138B}"/>
    <dgm:cxn modelId="{879D7A37-8D90-44E3-829C-7D814F52836C}" type="presParOf" srcId="{522B9A3C-171D-4C83-B6DD-2FBBD82884F1}" destId="{B2B760F4-ED15-4A6C-8EF4-65401A10C127}" srcOrd="0" destOrd="0" presId="urn:microsoft.com/office/officeart/2005/8/layout/default"/>
    <dgm:cxn modelId="{65053E4A-CA28-44F7-A1E1-B1E1F3F13E2C}" type="presParOf" srcId="{522B9A3C-171D-4C83-B6DD-2FBBD82884F1}" destId="{C30CE51E-94BE-4958-A92E-A79506ED47D5}" srcOrd="1" destOrd="0" presId="urn:microsoft.com/office/officeart/2005/8/layout/default"/>
    <dgm:cxn modelId="{D0F2217C-3D2E-4A81-AB2A-006B87CC853E}" type="presParOf" srcId="{522B9A3C-171D-4C83-B6DD-2FBBD82884F1}" destId="{6D132D8F-A1E4-44A4-B2A3-92E0A18F913E}" srcOrd="2" destOrd="0" presId="urn:microsoft.com/office/officeart/2005/8/layout/default"/>
    <dgm:cxn modelId="{CDC235F5-507E-4BBE-8D6D-990AD0AD9048}" type="presParOf" srcId="{522B9A3C-171D-4C83-B6DD-2FBBD82884F1}" destId="{BB2E068E-A9F3-448F-9981-03B910D24A7B}" srcOrd="3" destOrd="0" presId="urn:microsoft.com/office/officeart/2005/8/layout/default"/>
    <dgm:cxn modelId="{54F67184-84A2-448C-B373-AA0FEDFB73AC}" type="presParOf" srcId="{522B9A3C-171D-4C83-B6DD-2FBBD82884F1}" destId="{B29915F3-02CF-424F-A28D-107F3DEFE379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20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25E84FF-C02A-4D82-B9C2-4A6DE10E6CD6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F25E70D-FF1C-4C15-9FD3-8676BF66791F}">
      <dgm:prSet phldrT="[Text]"/>
      <dgm:spPr/>
      <dgm:t>
        <a:bodyPr/>
        <a:lstStyle/>
        <a:p>
          <a:r>
            <a:rPr lang="en-US" dirty="0" smtClean="0"/>
            <a:t>SOIL STABILATION</a:t>
          </a:r>
          <a:endParaRPr lang="en-US" dirty="0"/>
        </a:p>
      </dgm:t>
    </dgm:pt>
    <dgm:pt modelId="{84ADF2C1-DAAF-469F-A5FD-54CEF9986D03}" type="parTrans" cxnId="{7BDE46FF-941C-42A1-BA2C-66D916F02C40}">
      <dgm:prSet/>
      <dgm:spPr/>
      <dgm:t>
        <a:bodyPr/>
        <a:lstStyle/>
        <a:p>
          <a:endParaRPr lang="en-US"/>
        </a:p>
      </dgm:t>
    </dgm:pt>
    <dgm:pt modelId="{1135C46E-12EF-460B-BAF1-19E117213C53}" type="sibTrans" cxnId="{7BDE46FF-941C-42A1-BA2C-66D916F02C40}">
      <dgm:prSet/>
      <dgm:spPr/>
      <dgm:t>
        <a:bodyPr/>
        <a:lstStyle/>
        <a:p>
          <a:endParaRPr lang="en-US"/>
        </a:p>
      </dgm:t>
    </dgm:pt>
    <dgm:pt modelId="{3752AA24-A7AD-4247-806D-B60EACF7BB84}">
      <dgm:prSet phldrT="[Text]"/>
      <dgm:spPr/>
      <dgm:t>
        <a:bodyPr/>
        <a:lstStyle/>
        <a:p>
          <a:r>
            <a:rPr lang="en-US" dirty="0" smtClean="0"/>
            <a:t>CHEMICAL</a:t>
          </a:r>
          <a:endParaRPr lang="en-US" dirty="0"/>
        </a:p>
      </dgm:t>
    </dgm:pt>
    <dgm:pt modelId="{86BCB779-12A3-4582-9B1F-52B98F9D5668}" type="parTrans" cxnId="{736509D6-E5F4-4D05-BD8E-A3ADF47C87C7}">
      <dgm:prSet/>
      <dgm:spPr/>
      <dgm:t>
        <a:bodyPr/>
        <a:lstStyle/>
        <a:p>
          <a:endParaRPr lang="en-US"/>
        </a:p>
      </dgm:t>
    </dgm:pt>
    <dgm:pt modelId="{F10EF502-9307-4AC6-AB5A-06D9FB5F1DF8}" type="sibTrans" cxnId="{736509D6-E5F4-4D05-BD8E-A3ADF47C87C7}">
      <dgm:prSet/>
      <dgm:spPr/>
      <dgm:t>
        <a:bodyPr/>
        <a:lstStyle/>
        <a:p>
          <a:endParaRPr lang="en-US"/>
        </a:p>
      </dgm:t>
    </dgm:pt>
    <dgm:pt modelId="{F653A2E6-8480-4D5B-920E-5E6C36C92D60}">
      <dgm:prSet phldrT="[Text]"/>
      <dgm:spPr/>
      <dgm:t>
        <a:bodyPr/>
        <a:lstStyle/>
        <a:p>
          <a:r>
            <a:rPr lang="en-US" dirty="0" smtClean="0"/>
            <a:t>Cement stabilization</a:t>
          </a:r>
          <a:endParaRPr lang="en-US" dirty="0"/>
        </a:p>
      </dgm:t>
    </dgm:pt>
    <dgm:pt modelId="{95DE3C21-1180-4D15-870C-A97939293133}" type="parTrans" cxnId="{0F2319D3-BD0A-4378-AD57-1603D9842CE9}">
      <dgm:prSet/>
      <dgm:spPr/>
      <dgm:t>
        <a:bodyPr/>
        <a:lstStyle/>
        <a:p>
          <a:endParaRPr lang="en-US"/>
        </a:p>
      </dgm:t>
    </dgm:pt>
    <dgm:pt modelId="{D6AB8A59-1C49-40AB-A632-0C83EEE62061}" type="sibTrans" cxnId="{0F2319D3-BD0A-4378-AD57-1603D9842CE9}">
      <dgm:prSet/>
      <dgm:spPr/>
      <dgm:t>
        <a:bodyPr/>
        <a:lstStyle/>
        <a:p>
          <a:endParaRPr lang="en-US"/>
        </a:p>
      </dgm:t>
    </dgm:pt>
    <dgm:pt modelId="{4A3591E8-F708-4711-B0E2-0B60D6A831F2}">
      <dgm:prSet phldrT="[Text]"/>
      <dgm:spPr/>
      <dgm:t>
        <a:bodyPr/>
        <a:lstStyle/>
        <a:p>
          <a:r>
            <a:rPr lang="en-US" dirty="0" smtClean="0"/>
            <a:t>Lime stabilization</a:t>
          </a:r>
          <a:endParaRPr lang="en-US" dirty="0"/>
        </a:p>
      </dgm:t>
    </dgm:pt>
    <dgm:pt modelId="{67B471C8-101B-4C04-AA1E-EA327B6B3561}" type="parTrans" cxnId="{AAB97C74-F78E-4534-B016-6236E901ECE4}">
      <dgm:prSet/>
      <dgm:spPr/>
      <dgm:t>
        <a:bodyPr/>
        <a:lstStyle/>
        <a:p>
          <a:endParaRPr lang="en-US"/>
        </a:p>
      </dgm:t>
    </dgm:pt>
    <dgm:pt modelId="{CDD036E5-7A26-4A31-9A4F-6BD5104FFB39}" type="sibTrans" cxnId="{AAB97C74-F78E-4534-B016-6236E901ECE4}">
      <dgm:prSet/>
      <dgm:spPr/>
      <dgm:t>
        <a:bodyPr/>
        <a:lstStyle/>
        <a:p>
          <a:endParaRPr lang="en-US"/>
        </a:p>
      </dgm:t>
    </dgm:pt>
    <dgm:pt modelId="{3CFE8FA7-099C-4BA5-AE35-AADDE3CCA533}">
      <dgm:prSet phldrT="[Text]"/>
      <dgm:spPr/>
      <dgm:t>
        <a:bodyPr/>
        <a:lstStyle/>
        <a:p>
          <a:r>
            <a:rPr lang="en-US" dirty="0" smtClean="0"/>
            <a:t>PHYSICAL</a:t>
          </a:r>
          <a:endParaRPr lang="en-US" dirty="0"/>
        </a:p>
      </dgm:t>
    </dgm:pt>
    <dgm:pt modelId="{7CDCF022-50C6-4DBB-910B-C3215FDD78E6}" type="parTrans" cxnId="{B953E686-0076-46A7-9051-12B62CDBC35C}">
      <dgm:prSet/>
      <dgm:spPr/>
      <dgm:t>
        <a:bodyPr/>
        <a:lstStyle/>
        <a:p>
          <a:endParaRPr lang="en-US"/>
        </a:p>
      </dgm:t>
    </dgm:pt>
    <dgm:pt modelId="{F34F763C-5470-4418-A951-CAB395562E0E}" type="sibTrans" cxnId="{B953E686-0076-46A7-9051-12B62CDBC35C}">
      <dgm:prSet/>
      <dgm:spPr/>
      <dgm:t>
        <a:bodyPr/>
        <a:lstStyle/>
        <a:p>
          <a:endParaRPr lang="en-US"/>
        </a:p>
      </dgm:t>
    </dgm:pt>
    <dgm:pt modelId="{1779735D-21AD-40BE-9FCB-411D0A1B3EC3}">
      <dgm:prSet phldrT="[Text]"/>
      <dgm:spPr/>
      <dgm:t>
        <a:bodyPr/>
        <a:lstStyle/>
        <a:p>
          <a:r>
            <a:rPr lang="en-US" dirty="0" smtClean="0"/>
            <a:t>Embankments</a:t>
          </a:r>
        </a:p>
      </dgm:t>
    </dgm:pt>
    <dgm:pt modelId="{A1659ADC-166F-4BD2-A332-F287B257D2C0}" type="parTrans" cxnId="{D70F6A9F-A08C-4812-BA5A-B558D5F9D22B}">
      <dgm:prSet/>
      <dgm:spPr/>
      <dgm:t>
        <a:bodyPr/>
        <a:lstStyle/>
        <a:p>
          <a:endParaRPr lang="en-US"/>
        </a:p>
      </dgm:t>
    </dgm:pt>
    <dgm:pt modelId="{64255AFC-85B4-4B50-A2DF-F7C8DDEF1C2D}" type="sibTrans" cxnId="{D70F6A9F-A08C-4812-BA5A-B558D5F9D22B}">
      <dgm:prSet/>
      <dgm:spPr/>
      <dgm:t>
        <a:bodyPr/>
        <a:lstStyle/>
        <a:p>
          <a:endParaRPr lang="en-US"/>
        </a:p>
      </dgm:t>
    </dgm:pt>
    <dgm:pt modelId="{24CCCF62-77F4-430A-B1F2-D2F60288B6AB}" type="pres">
      <dgm:prSet presAssocID="{E25E84FF-C02A-4D82-B9C2-4A6DE10E6CD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FC5D0A2-9BD4-43A2-8D9A-612C15F13583}" type="pres">
      <dgm:prSet presAssocID="{EF25E70D-FF1C-4C15-9FD3-8676BF66791F}" presName="root1" presStyleCnt="0"/>
      <dgm:spPr/>
    </dgm:pt>
    <dgm:pt modelId="{4F55EA68-58E5-4D0F-8063-3368B8A92EF5}" type="pres">
      <dgm:prSet presAssocID="{EF25E70D-FF1C-4C15-9FD3-8676BF66791F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60CEDE7-34E1-431F-8879-2F6A710C8BB7}" type="pres">
      <dgm:prSet presAssocID="{EF25E70D-FF1C-4C15-9FD3-8676BF66791F}" presName="level2hierChild" presStyleCnt="0"/>
      <dgm:spPr/>
    </dgm:pt>
    <dgm:pt modelId="{27D21CDA-3D68-4C07-B921-CB633480D3BD}" type="pres">
      <dgm:prSet presAssocID="{86BCB779-12A3-4582-9B1F-52B98F9D5668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35E2AED7-5260-4B4D-A59D-326FB4941EB2}" type="pres">
      <dgm:prSet presAssocID="{86BCB779-12A3-4582-9B1F-52B98F9D5668}" presName="connTx" presStyleLbl="parChTrans1D2" presStyleIdx="0" presStyleCnt="2"/>
      <dgm:spPr/>
      <dgm:t>
        <a:bodyPr/>
        <a:lstStyle/>
        <a:p>
          <a:endParaRPr lang="en-US"/>
        </a:p>
      </dgm:t>
    </dgm:pt>
    <dgm:pt modelId="{A7D20283-0C3B-4663-BBA5-08C6C1C20FFB}" type="pres">
      <dgm:prSet presAssocID="{3752AA24-A7AD-4247-806D-B60EACF7BB84}" presName="root2" presStyleCnt="0"/>
      <dgm:spPr/>
    </dgm:pt>
    <dgm:pt modelId="{0074871E-1D4E-4AF8-AB24-8BC686C16AFF}" type="pres">
      <dgm:prSet presAssocID="{3752AA24-A7AD-4247-806D-B60EACF7BB84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E35FEC7-338D-4EA1-A2EC-F26F43A0D91B}" type="pres">
      <dgm:prSet presAssocID="{3752AA24-A7AD-4247-806D-B60EACF7BB84}" presName="level3hierChild" presStyleCnt="0"/>
      <dgm:spPr/>
    </dgm:pt>
    <dgm:pt modelId="{6D6F1E64-EF4F-45CE-9817-0439C14E3F0E}" type="pres">
      <dgm:prSet presAssocID="{95DE3C21-1180-4D15-870C-A97939293133}" presName="conn2-1" presStyleLbl="parChTrans1D3" presStyleIdx="0" presStyleCnt="3"/>
      <dgm:spPr/>
      <dgm:t>
        <a:bodyPr/>
        <a:lstStyle/>
        <a:p>
          <a:endParaRPr lang="en-US"/>
        </a:p>
      </dgm:t>
    </dgm:pt>
    <dgm:pt modelId="{242B0969-B24C-4191-9378-0512A1500869}" type="pres">
      <dgm:prSet presAssocID="{95DE3C21-1180-4D15-870C-A97939293133}" presName="connTx" presStyleLbl="parChTrans1D3" presStyleIdx="0" presStyleCnt="3"/>
      <dgm:spPr/>
      <dgm:t>
        <a:bodyPr/>
        <a:lstStyle/>
        <a:p>
          <a:endParaRPr lang="en-US"/>
        </a:p>
      </dgm:t>
    </dgm:pt>
    <dgm:pt modelId="{337CF0A5-08AC-437D-99B2-6D7C86F6F059}" type="pres">
      <dgm:prSet presAssocID="{F653A2E6-8480-4D5B-920E-5E6C36C92D60}" presName="root2" presStyleCnt="0"/>
      <dgm:spPr/>
    </dgm:pt>
    <dgm:pt modelId="{0B2B642A-3F47-48B3-99DF-5F5BBC69EBFE}" type="pres">
      <dgm:prSet presAssocID="{F653A2E6-8480-4D5B-920E-5E6C36C92D60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F660FF-D630-4F01-A80C-1B1AFB83B00A}" type="pres">
      <dgm:prSet presAssocID="{F653A2E6-8480-4D5B-920E-5E6C36C92D60}" presName="level3hierChild" presStyleCnt="0"/>
      <dgm:spPr/>
    </dgm:pt>
    <dgm:pt modelId="{3F266D73-AC70-4B70-B5CB-879B7B9E262C}" type="pres">
      <dgm:prSet presAssocID="{67B471C8-101B-4C04-AA1E-EA327B6B3561}" presName="conn2-1" presStyleLbl="parChTrans1D3" presStyleIdx="1" presStyleCnt="3"/>
      <dgm:spPr/>
      <dgm:t>
        <a:bodyPr/>
        <a:lstStyle/>
        <a:p>
          <a:endParaRPr lang="en-US"/>
        </a:p>
      </dgm:t>
    </dgm:pt>
    <dgm:pt modelId="{7D71AEB6-A51E-4EFB-9752-DD5B4E536160}" type="pres">
      <dgm:prSet presAssocID="{67B471C8-101B-4C04-AA1E-EA327B6B3561}" presName="connTx" presStyleLbl="parChTrans1D3" presStyleIdx="1" presStyleCnt="3"/>
      <dgm:spPr/>
      <dgm:t>
        <a:bodyPr/>
        <a:lstStyle/>
        <a:p>
          <a:endParaRPr lang="en-US"/>
        </a:p>
      </dgm:t>
    </dgm:pt>
    <dgm:pt modelId="{6ACD52D7-B1BF-4938-9B56-9F2813110068}" type="pres">
      <dgm:prSet presAssocID="{4A3591E8-F708-4711-B0E2-0B60D6A831F2}" presName="root2" presStyleCnt="0"/>
      <dgm:spPr/>
    </dgm:pt>
    <dgm:pt modelId="{A2652963-C225-4A4C-9295-6DCA7D01DC4F}" type="pres">
      <dgm:prSet presAssocID="{4A3591E8-F708-4711-B0E2-0B60D6A831F2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2F1C04F-FCEE-4136-AFC6-E14A98F1EA7C}" type="pres">
      <dgm:prSet presAssocID="{4A3591E8-F708-4711-B0E2-0B60D6A831F2}" presName="level3hierChild" presStyleCnt="0"/>
      <dgm:spPr/>
    </dgm:pt>
    <dgm:pt modelId="{1167DDFD-FFA3-456B-A306-8742F0A6EE33}" type="pres">
      <dgm:prSet presAssocID="{7CDCF022-50C6-4DBB-910B-C3215FDD78E6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C2093352-72A1-401E-B035-876113AC5886}" type="pres">
      <dgm:prSet presAssocID="{7CDCF022-50C6-4DBB-910B-C3215FDD78E6}" presName="connTx" presStyleLbl="parChTrans1D2" presStyleIdx="1" presStyleCnt="2"/>
      <dgm:spPr/>
      <dgm:t>
        <a:bodyPr/>
        <a:lstStyle/>
        <a:p>
          <a:endParaRPr lang="en-US"/>
        </a:p>
      </dgm:t>
    </dgm:pt>
    <dgm:pt modelId="{481BBC51-A894-4AD1-86D0-2DEFAE7E71C3}" type="pres">
      <dgm:prSet presAssocID="{3CFE8FA7-099C-4BA5-AE35-AADDE3CCA533}" presName="root2" presStyleCnt="0"/>
      <dgm:spPr/>
    </dgm:pt>
    <dgm:pt modelId="{B18A55AD-2312-4BA6-BE20-16B3464369B1}" type="pres">
      <dgm:prSet presAssocID="{3CFE8FA7-099C-4BA5-AE35-AADDE3CCA533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F0B26B9-0779-443B-8F32-C727B60C91A0}" type="pres">
      <dgm:prSet presAssocID="{3CFE8FA7-099C-4BA5-AE35-AADDE3CCA533}" presName="level3hierChild" presStyleCnt="0"/>
      <dgm:spPr/>
    </dgm:pt>
    <dgm:pt modelId="{6BF569CF-BF99-41F8-A2D4-2C5B1F7AF73F}" type="pres">
      <dgm:prSet presAssocID="{A1659ADC-166F-4BD2-A332-F287B257D2C0}" presName="conn2-1" presStyleLbl="parChTrans1D3" presStyleIdx="2" presStyleCnt="3"/>
      <dgm:spPr/>
      <dgm:t>
        <a:bodyPr/>
        <a:lstStyle/>
        <a:p>
          <a:endParaRPr lang="en-US"/>
        </a:p>
      </dgm:t>
    </dgm:pt>
    <dgm:pt modelId="{CE856E30-836F-4BFD-9D73-8AAA35AC4B3C}" type="pres">
      <dgm:prSet presAssocID="{A1659ADC-166F-4BD2-A332-F287B257D2C0}" presName="connTx" presStyleLbl="parChTrans1D3" presStyleIdx="2" presStyleCnt="3"/>
      <dgm:spPr/>
      <dgm:t>
        <a:bodyPr/>
        <a:lstStyle/>
        <a:p>
          <a:endParaRPr lang="en-US"/>
        </a:p>
      </dgm:t>
    </dgm:pt>
    <dgm:pt modelId="{1806CD62-7FA3-45E6-92AB-233ADA44D7A6}" type="pres">
      <dgm:prSet presAssocID="{1779735D-21AD-40BE-9FCB-411D0A1B3EC3}" presName="root2" presStyleCnt="0"/>
      <dgm:spPr/>
    </dgm:pt>
    <dgm:pt modelId="{98BE2CB4-52F9-4C78-9FE0-07D5A7811291}" type="pres">
      <dgm:prSet presAssocID="{1779735D-21AD-40BE-9FCB-411D0A1B3EC3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1C77366-86B7-4D5E-8ED0-4A4E3496CF01}" type="pres">
      <dgm:prSet presAssocID="{1779735D-21AD-40BE-9FCB-411D0A1B3EC3}" presName="level3hierChild" presStyleCnt="0"/>
      <dgm:spPr/>
    </dgm:pt>
  </dgm:ptLst>
  <dgm:cxnLst>
    <dgm:cxn modelId="{6FF4863D-D19A-4986-ABBC-AB81E1B4FA66}" type="presOf" srcId="{95DE3C21-1180-4D15-870C-A97939293133}" destId="{242B0969-B24C-4191-9378-0512A1500869}" srcOrd="1" destOrd="0" presId="urn:microsoft.com/office/officeart/2005/8/layout/hierarchy2"/>
    <dgm:cxn modelId="{B275F82D-1D98-4D89-90C9-4E1415590ADB}" type="presOf" srcId="{67B471C8-101B-4C04-AA1E-EA327B6B3561}" destId="{3F266D73-AC70-4B70-B5CB-879B7B9E262C}" srcOrd="0" destOrd="0" presId="urn:microsoft.com/office/officeart/2005/8/layout/hierarchy2"/>
    <dgm:cxn modelId="{215BFB1D-FDFB-4AD6-B1B9-DC7693977414}" type="presOf" srcId="{E25E84FF-C02A-4D82-B9C2-4A6DE10E6CD6}" destId="{24CCCF62-77F4-430A-B1F2-D2F60288B6AB}" srcOrd="0" destOrd="0" presId="urn:microsoft.com/office/officeart/2005/8/layout/hierarchy2"/>
    <dgm:cxn modelId="{88F59D7A-07D7-46AD-956D-78A34C2E1853}" type="presOf" srcId="{A1659ADC-166F-4BD2-A332-F287B257D2C0}" destId="{6BF569CF-BF99-41F8-A2D4-2C5B1F7AF73F}" srcOrd="0" destOrd="0" presId="urn:microsoft.com/office/officeart/2005/8/layout/hierarchy2"/>
    <dgm:cxn modelId="{83DF88FB-87B8-401D-9739-DF5B748A879F}" type="presOf" srcId="{EF25E70D-FF1C-4C15-9FD3-8676BF66791F}" destId="{4F55EA68-58E5-4D0F-8063-3368B8A92EF5}" srcOrd="0" destOrd="0" presId="urn:microsoft.com/office/officeart/2005/8/layout/hierarchy2"/>
    <dgm:cxn modelId="{59F4CEFE-D8EC-45F7-92F8-2C3B968EB984}" type="presOf" srcId="{3752AA24-A7AD-4247-806D-B60EACF7BB84}" destId="{0074871E-1D4E-4AF8-AB24-8BC686C16AFF}" srcOrd="0" destOrd="0" presId="urn:microsoft.com/office/officeart/2005/8/layout/hierarchy2"/>
    <dgm:cxn modelId="{38018BF0-1486-488C-AA35-29F2E43D65A3}" type="presOf" srcId="{F653A2E6-8480-4D5B-920E-5E6C36C92D60}" destId="{0B2B642A-3F47-48B3-99DF-5F5BBC69EBFE}" srcOrd="0" destOrd="0" presId="urn:microsoft.com/office/officeart/2005/8/layout/hierarchy2"/>
    <dgm:cxn modelId="{842C6144-EE85-460F-A88B-B41427016A4C}" type="presOf" srcId="{7CDCF022-50C6-4DBB-910B-C3215FDD78E6}" destId="{1167DDFD-FFA3-456B-A306-8742F0A6EE33}" srcOrd="0" destOrd="0" presId="urn:microsoft.com/office/officeart/2005/8/layout/hierarchy2"/>
    <dgm:cxn modelId="{AAB97C74-F78E-4534-B016-6236E901ECE4}" srcId="{3752AA24-A7AD-4247-806D-B60EACF7BB84}" destId="{4A3591E8-F708-4711-B0E2-0B60D6A831F2}" srcOrd="1" destOrd="0" parTransId="{67B471C8-101B-4C04-AA1E-EA327B6B3561}" sibTransId="{CDD036E5-7A26-4A31-9A4F-6BD5104FFB39}"/>
    <dgm:cxn modelId="{4838584A-BBB2-4231-AE80-C8FB83FE3582}" type="presOf" srcId="{86BCB779-12A3-4582-9B1F-52B98F9D5668}" destId="{27D21CDA-3D68-4C07-B921-CB633480D3BD}" srcOrd="0" destOrd="0" presId="urn:microsoft.com/office/officeart/2005/8/layout/hierarchy2"/>
    <dgm:cxn modelId="{4265F899-ECFB-44D9-A7C4-9042056B396F}" type="presOf" srcId="{4A3591E8-F708-4711-B0E2-0B60D6A831F2}" destId="{A2652963-C225-4A4C-9295-6DCA7D01DC4F}" srcOrd="0" destOrd="0" presId="urn:microsoft.com/office/officeart/2005/8/layout/hierarchy2"/>
    <dgm:cxn modelId="{EBB49B99-1F28-49FE-AB5A-1E8D0B99C670}" type="presOf" srcId="{3CFE8FA7-099C-4BA5-AE35-AADDE3CCA533}" destId="{B18A55AD-2312-4BA6-BE20-16B3464369B1}" srcOrd="0" destOrd="0" presId="urn:microsoft.com/office/officeart/2005/8/layout/hierarchy2"/>
    <dgm:cxn modelId="{736509D6-E5F4-4D05-BD8E-A3ADF47C87C7}" srcId="{EF25E70D-FF1C-4C15-9FD3-8676BF66791F}" destId="{3752AA24-A7AD-4247-806D-B60EACF7BB84}" srcOrd="0" destOrd="0" parTransId="{86BCB779-12A3-4582-9B1F-52B98F9D5668}" sibTransId="{F10EF502-9307-4AC6-AB5A-06D9FB5F1DF8}"/>
    <dgm:cxn modelId="{D70F6A9F-A08C-4812-BA5A-B558D5F9D22B}" srcId="{3CFE8FA7-099C-4BA5-AE35-AADDE3CCA533}" destId="{1779735D-21AD-40BE-9FCB-411D0A1B3EC3}" srcOrd="0" destOrd="0" parTransId="{A1659ADC-166F-4BD2-A332-F287B257D2C0}" sibTransId="{64255AFC-85B4-4B50-A2DF-F7C8DDEF1C2D}"/>
    <dgm:cxn modelId="{68D5CAF3-0FCE-4FF7-9C6D-2BE53DFEC06F}" type="presOf" srcId="{A1659ADC-166F-4BD2-A332-F287B257D2C0}" destId="{CE856E30-836F-4BFD-9D73-8AAA35AC4B3C}" srcOrd="1" destOrd="0" presId="urn:microsoft.com/office/officeart/2005/8/layout/hierarchy2"/>
    <dgm:cxn modelId="{DB4B78D6-2018-4FD7-8724-2E3A509C5BAE}" type="presOf" srcId="{7CDCF022-50C6-4DBB-910B-C3215FDD78E6}" destId="{C2093352-72A1-401E-B035-876113AC5886}" srcOrd="1" destOrd="0" presId="urn:microsoft.com/office/officeart/2005/8/layout/hierarchy2"/>
    <dgm:cxn modelId="{B953E686-0076-46A7-9051-12B62CDBC35C}" srcId="{EF25E70D-FF1C-4C15-9FD3-8676BF66791F}" destId="{3CFE8FA7-099C-4BA5-AE35-AADDE3CCA533}" srcOrd="1" destOrd="0" parTransId="{7CDCF022-50C6-4DBB-910B-C3215FDD78E6}" sibTransId="{F34F763C-5470-4418-A951-CAB395562E0E}"/>
    <dgm:cxn modelId="{0F2319D3-BD0A-4378-AD57-1603D9842CE9}" srcId="{3752AA24-A7AD-4247-806D-B60EACF7BB84}" destId="{F653A2E6-8480-4D5B-920E-5E6C36C92D60}" srcOrd="0" destOrd="0" parTransId="{95DE3C21-1180-4D15-870C-A97939293133}" sibTransId="{D6AB8A59-1C49-40AB-A632-0C83EEE62061}"/>
    <dgm:cxn modelId="{7BDE46FF-941C-42A1-BA2C-66D916F02C40}" srcId="{E25E84FF-C02A-4D82-B9C2-4A6DE10E6CD6}" destId="{EF25E70D-FF1C-4C15-9FD3-8676BF66791F}" srcOrd="0" destOrd="0" parTransId="{84ADF2C1-DAAF-469F-A5FD-54CEF9986D03}" sibTransId="{1135C46E-12EF-460B-BAF1-19E117213C53}"/>
    <dgm:cxn modelId="{8351E699-97F5-4650-BBEA-0145F89BEAD3}" type="presOf" srcId="{86BCB779-12A3-4582-9B1F-52B98F9D5668}" destId="{35E2AED7-5260-4B4D-A59D-326FB4941EB2}" srcOrd="1" destOrd="0" presId="urn:microsoft.com/office/officeart/2005/8/layout/hierarchy2"/>
    <dgm:cxn modelId="{383C2295-2467-44CE-AB4C-44C85583A02F}" type="presOf" srcId="{67B471C8-101B-4C04-AA1E-EA327B6B3561}" destId="{7D71AEB6-A51E-4EFB-9752-DD5B4E536160}" srcOrd="1" destOrd="0" presId="urn:microsoft.com/office/officeart/2005/8/layout/hierarchy2"/>
    <dgm:cxn modelId="{72B381E0-2E87-41C2-ADFA-71DF9F33219E}" type="presOf" srcId="{1779735D-21AD-40BE-9FCB-411D0A1B3EC3}" destId="{98BE2CB4-52F9-4C78-9FE0-07D5A7811291}" srcOrd="0" destOrd="0" presId="urn:microsoft.com/office/officeart/2005/8/layout/hierarchy2"/>
    <dgm:cxn modelId="{F0922826-0861-4037-BA2A-E68A28C1661F}" type="presOf" srcId="{95DE3C21-1180-4D15-870C-A97939293133}" destId="{6D6F1E64-EF4F-45CE-9817-0439C14E3F0E}" srcOrd="0" destOrd="0" presId="urn:microsoft.com/office/officeart/2005/8/layout/hierarchy2"/>
    <dgm:cxn modelId="{57FB9E43-B7E4-43D6-859B-D0234B3EF7D1}" type="presParOf" srcId="{24CCCF62-77F4-430A-B1F2-D2F60288B6AB}" destId="{3FC5D0A2-9BD4-43A2-8D9A-612C15F13583}" srcOrd="0" destOrd="0" presId="urn:microsoft.com/office/officeart/2005/8/layout/hierarchy2"/>
    <dgm:cxn modelId="{D672A23D-2175-447D-8615-F1CAD77DE90C}" type="presParOf" srcId="{3FC5D0A2-9BD4-43A2-8D9A-612C15F13583}" destId="{4F55EA68-58E5-4D0F-8063-3368B8A92EF5}" srcOrd="0" destOrd="0" presId="urn:microsoft.com/office/officeart/2005/8/layout/hierarchy2"/>
    <dgm:cxn modelId="{B2EC512A-8211-454A-9D46-4DC6D7B881D0}" type="presParOf" srcId="{3FC5D0A2-9BD4-43A2-8D9A-612C15F13583}" destId="{C60CEDE7-34E1-431F-8879-2F6A710C8BB7}" srcOrd="1" destOrd="0" presId="urn:microsoft.com/office/officeart/2005/8/layout/hierarchy2"/>
    <dgm:cxn modelId="{E41DE644-4BD0-4D61-89B4-A3B834312088}" type="presParOf" srcId="{C60CEDE7-34E1-431F-8879-2F6A710C8BB7}" destId="{27D21CDA-3D68-4C07-B921-CB633480D3BD}" srcOrd="0" destOrd="0" presId="urn:microsoft.com/office/officeart/2005/8/layout/hierarchy2"/>
    <dgm:cxn modelId="{B2DB68D6-C77B-4FFD-9664-9DB650A749AC}" type="presParOf" srcId="{27D21CDA-3D68-4C07-B921-CB633480D3BD}" destId="{35E2AED7-5260-4B4D-A59D-326FB4941EB2}" srcOrd="0" destOrd="0" presId="urn:microsoft.com/office/officeart/2005/8/layout/hierarchy2"/>
    <dgm:cxn modelId="{3A81B9AD-7202-47D1-910A-9348D42E19CE}" type="presParOf" srcId="{C60CEDE7-34E1-431F-8879-2F6A710C8BB7}" destId="{A7D20283-0C3B-4663-BBA5-08C6C1C20FFB}" srcOrd="1" destOrd="0" presId="urn:microsoft.com/office/officeart/2005/8/layout/hierarchy2"/>
    <dgm:cxn modelId="{72C142C8-F24D-485A-BC56-339320C5B5E5}" type="presParOf" srcId="{A7D20283-0C3B-4663-BBA5-08C6C1C20FFB}" destId="{0074871E-1D4E-4AF8-AB24-8BC686C16AFF}" srcOrd="0" destOrd="0" presId="urn:microsoft.com/office/officeart/2005/8/layout/hierarchy2"/>
    <dgm:cxn modelId="{508FA10B-CCD7-4CB4-82D1-43C423DDCDD9}" type="presParOf" srcId="{A7D20283-0C3B-4663-BBA5-08C6C1C20FFB}" destId="{5E35FEC7-338D-4EA1-A2EC-F26F43A0D91B}" srcOrd="1" destOrd="0" presId="urn:microsoft.com/office/officeart/2005/8/layout/hierarchy2"/>
    <dgm:cxn modelId="{0188C91E-E1E9-4584-9D39-59D2BACD2F9E}" type="presParOf" srcId="{5E35FEC7-338D-4EA1-A2EC-F26F43A0D91B}" destId="{6D6F1E64-EF4F-45CE-9817-0439C14E3F0E}" srcOrd="0" destOrd="0" presId="urn:microsoft.com/office/officeart/2005/8/layout/hierarchy2"/>
    <dgm:cxn modelId="{A68C540A-D3AB-4754-825F-9A0195836C91}" type="presParOf" srcId="{6D6F1E64-EF4F-45CE-9817-0439C14E3F0E}" destId="{242B0969-B24C-4191-9378-0512A1500869}" srcOrd="0" destOrd="0" presId="urn:microsoft.com/office/officeart/2005/8/layout/hierarchy2"/>
    <dgm:cxn modelId="{AC911052-851A-4E25-B949-A17D2F103550}" type="presParOf" srcId="{5E35FEC7-338D-4EA1-A2EC-F26F43A0D91B}" destId="{337CF0A5-08AC-437D-99B2-6D7C86F6F059}" srcOrd="1" destOrd="0" presId="urn:microsoft.com/office/officeart/2005/8/layout/hierarchy2"/>
    <dgm:cxn modelId="{33B26EF8-5441-4CBE-96EF-2ED2675E74E1}" type="presParOf" srcId="{337CF0A5-08AC-437D-99B2-6D7C86F6F059}" destId="{0B2B642A-3F47-48B3-99DF-5F5BBC69EBFE}" srcOrd="0" destOrd="0" presId="urn:microsoft.com/office/officeart/2005/8/layout/hierarchy2"/>
    <dgm:cxn modelId="{2FA57F5B-E0D0-48B7-AEF8-7E10AC04E640}" type="presParOf" srcId="{337CF0A5-08AC-437D-99B2-6D7C86F6F059}" destId="{6EF660FF-D630-4F01-A80C-1B1AFB83B00A}" srcOrd="1" destOrd="0" presId="urn:microsoft.com/office/officeart/2005/8/layout/hierarchy2"/>
    <dgm:cxn modelId="{498581A4-5B23-4B37-93F2-668895DE6DD8}" type="presParOf" srcId="{5E35FEC7-338D-4EA1-A2EC-F26F43A0D91B}" destId="{3F266D73-AC70-4B70-B5CB-879B7B9E262C}" srcOrd="2" destOrd="0" presId="urn:microsoft.com/office/officeart/2005/8/layout/hierarchy2"/>
    <dgm:cxn modelId="{C3A24903-84F6-40F0-B687-F8BD2043AF60}" type="presParOf" srcId="{3F266D73-AC70-4B70-B5CB-879B7B9E262C}" destId="{7D71AEB6-A51E-4EFB-9752-DD5B4E536160}" srcOrd="0" destOrd="0" presId="urn:microsoft.com/office/officeart/2005/8/layout/hierarchy2"/>
    <dgm:cxn modelId="{F7F24DF9-2B10-45A3-ADEC-B983CF23FCAE}" type="presParOf" srcId="{5E35FEC7-338D-4EA1-A2EC-F26F43A0D91B}" destId="{6ACD52D7-B1BF-4938-9B56-9F2813110068}" srcOrd="3" destOrd="0" presId="urn:microsoft.com/office/officeart/2005/8/layout/hierarchy2"/>
    <dgm:cxn modelId="{21E89E15-C87C-46A2-B45D-59FB553706D9}" type="presParOf" srcId="{6ACD52D7-B1BF-4938-9B56-9F2813110068}" destId="{A2652963-C225-4A4C-9295-6DCA7D01DC4F}" srcOrd="0" destOrd="0" presId="urn:microsoft.com/office/officeart/2005/8/layout/hierarchy2"/>
    <dgm:cxn modelId="{8D335F75-11B1-4474-89D5-31A232DEBEE3}" type="presParOf" srcId="{6ACD52D7-B1BF-4938-9B56-9F2813110068}" destId="{42F1C04F-FCEE-4136-AFC6-E14A98F1EA7C}" srcOrd="1" destOrd="0" presId="urn:microsoft.com/office/officeart/2005/8/layout/hierarchy2"/>
    <dgm:cxn modelId="{5317457E-38CF-44A9-89BD-DA935383D768}" type="presParOf" srcId="{C60CEDE7-34E1-431F-8879-2F6A710C8BB7}" destId="{1167DDFD-FFA3-456B-A306-8742F0A6EE33}" srcOrd="2" destOrd="0" presId="urn:microsoft.com/office/officeart/2005/8/layout/hierarchy2"/>
    <dgm:cxn modelId="{A3C60A6E-93A6-4AA0-970E-B93B00F2F385}" type="presParOf" srcId="{1167DDFD-FFA3-456B-A306-8742F0A6EE33}" destId="{C2093352-72A1-401E-B035-876113AC5886}" srcOrd="0" destOrd="0" presId="urn:microsoft.com/office/officeart/2005/8/layout/hierarchy2"/>
    <dgm:cxn modelId="{778ABD24-4A39-4003-8884-DE8EBFBAFEF7}" type="presParOf" srcId="{C60CEDE7-34E1-431F-8879-2F6A710C8BB7}" destId="{481BBC51-A894-4AD1-86D0-2DEFAE7E71C3}" srcOrd="3" destOrd="0" presId="urn:microsoft.com/office/officeart/2005/8/layout/hierarchy2"/>
    <dgm:cxn modelId="{ECB3B1F9-2217-4700-8DF5-3D2766D1C237}" type="presParOf" srcId="{481BBC51-A894-4AD1-86D0-2DEFAE7E71C3}" destId="{B18A55AD-2312-4BA6-BE20-16B3464369B1}" srcOrd="0" destOrd="0" presId="urn:microsoft.com/office/officeart/2005/8/layout/hierarchy2"/>
    <dgm:cxn modelId="{B82CD87D-D553-4D4E-94C0-23E34D42DE18}" type="presParOf" srcId="{481BBC51-A894-4AD1-86D0-2DEFAE7E71C3}" destId="{EF0B26B9-0779-443B-8F32-C727B60C91A0}" srcOrd="1" destOrd="0" presId="urn:microsoft.com/office/officeart/2005/8/layout/hierarchy2"/>
    <dgm:cxn modelId="{3C548939-6E1B-4B5F-B3A6-524B2A58ACFD}" type="presParOf" srcId="{EF0B26B9-0779-443B-8F32-C727B60C91A0}" destId="{6BF569CF-BF99-41F8-A2D4-2C5B1F7AF73F}" srcOrd="0" destOrd="0" presId="urn:microsoft.com/office/officeart/2005/8/layout/hierarchy2"/>
    <dgm:cxn modelId="{B230831F-637F-4536-B4C3-22EFA65EC4A5}" type="presParOf" srcId="{6BF569CF-BF99-41F8-A2D4-2C5B1F7AF73F}" destId="{CE856E30-836F-4BFD-9D73-8AAA35AC4B3C}" srcOrd="0" destOrd="0" presId="urn:microsoft.com/office/officeart/2005/8/layout/hierarchy2"/>
    <dgm:cxn modelId="{E8CE4CE6-40EA-4955-9A82-9BB6A8BF00EB}" type="presParOf" srcId="{EF0B26B9-0779-443B-8F32-C727B60C91A0}" destId="{1806CD62-7FA3-45E6-92AB-233ADA44D7A6}" srcOrd="1" destOrd="0" presId="urn:microsoft.com/office/officeart/2005/8/layout/hierarchy2"/>
    <dgm:cxn modelId="{7C3CFDDD-17EC-43F5-8303-D1A1C42A78FF}" type="presParOf" srcId="{1806CD62-7FA3-45E6-92AB-233ADA44D7A6}" destId="{98BE2CB4-52F9-4C78-9FE0-07D5A7811291}" srcOrd="0" destOrd="0" presId="urn:microsoft.com/office/officeart/2005/8/layout/hierarchy2"/>
    <dgm:cxn modelId="{82C57594-8DCD-4269-AEB5-0DF4FDDDB6B3}" type="presParOf" srcId="{1806CD62-7FA3-45E6-92AB-233ADA44D7A6}" destId="{91C77366-86B7-4D5E-8ED0-4A4E3496CF01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6BAFE12-F4F2-481D-A79E-AC4D5282731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BA77B29-B4B3-45C2-B6A7-CE2C631F2563}">
      <dgm:prSet phldrT="[Text]"/>
      <dgm:spPr/>
      <dgm:t>
        <a:bodyPr/>
        <a:lstStyle/>
        <a:p>
          <a:r>
            <a:rPr lang="en-US" b="1" dirty="0" smtClean="0"/>
            <a:t>FIELD COMPACTION</a:t>
          </a:r>
          <a:endParaRPr lang="en-US" b="1" dirty="0"/>
        </a:p>
      </dgm:t>
    </dgm:pt>
    <dgm:pt modelId="{BA698BC3-ED2E-49BB-B34C-29706AB49777}" type="parTrans" cxnId="{2E0F49E9-F122-4748-97C4-A36AEDC5A5AB}">
      <dgm:prSet/>
      <dgm:spPr/>
      <dgm:t>
        <a:bodyPr/>
        <a:lstStyle/>
        <a:p>
          <a:endParaRPr lang="en-US"/>
        </a:p>
      </dgm:t>
    </dgm:pt>
    <dgm:pt modelId="{76FB0DA2-ECEB-45CF-A7CE-68288983C448}" type="sibTrans" cxnId="{2E0F49E9-F122-4748-97C4-A36AEDC5A5AB}">
      <dgm:prSet/>
      <dgm:spPr/>
      <dgm:t>
        <a:bodyPr/>
        <a:lstStyle/>
        <a:p>
          <a:endParaRPr lang="en-US"/>
        </a:p>
      </dgm:t>
    </dgm:pt>
    <dgm:pt modelId="{3EBFA117-8064-4F41-979A-E68A9A4EB49B}">
      <dgm:prSet phldrT="[Text]"/>
      <dgm:spPr/>
      <dgm:t>
        <a:bodyPr/>
        <a:lstStyle/>
        <a:p>
          <a:r>
            <a:rPr lang="en-US" smtClean="0"/>
            <a:t>COMPACTION EQUIPMENT</a:t>
          </a:r>
          <a:endParaRPr lang="en-US" dirty="0"/>
        </a:p>
      </dgm:t>
    </dgm:pt>
    <dgm:pt modelId="{E82DFBD6-2332-43AD-B919-0C835416CE5B}" type="parTrans" cxnId="{45A3B6BC-0FC6-47E5-A346-732F231B503B}">
      <dgm:prSet/>
      <dgm:spPr/>
      <dgm:t>
        <a:bodyPr/>
        <a:lstStyle/>
        <a:p>
          <a:endParaRPr lang="en-US"/>
        </a:p>
      </dgm:t>
    </dgm:pt>
    <dgm:pt modelId="{B43AB2CE-63AC-4BBB-BA6B-47B851550C82}" type="sibTrans" cxnId="{45A3B6BC-0FC6-47E5-A346-732F231B503B}">
      <dgm:prSet/>
      <dgm:spPr/>
      <dgm:t>
        <a:bodyPr/>
        <a:lstStyle/>
        <a:p>
          <a:endParaRPr lang="en-US"/>
        </a:p>
      </dgm:t>
    </dgm:pt>
    <dgm:pt modelId="{28335578-8985-40B3-8A7A-9C349B9C2D93}">
      <dgm:prSet phldrT="[Text]"/>
      <dgm:spPr/>
      <dgm:t>
        <a:bodyPr/>
        <a:lstStyle/>
        <a:p>
          <a:r>
            <a:rPr lang="en-US" dirty="0" smtClean="0"/>
            <a:t>Smooth - wheel rollers</a:t>
          </a:r>
          <a:endParaRPr lang="en-US" dirty="0"/>
        </a:p>
      </dgm:t>
    </dgm:pt>
    <dgm:pt modelId="{FD0C8541-0411-4AD3-ACDE-83EF62E4B865}" type="parTrans" cxnId="{38B39D9F-BF9C-4152-B1BC-78CE08402B87}">
      <dgm:prSet/>
      <dgm:spPr/>
      <dgm:t>
        <a:bodyPr/>
        <a:lstStyle/>
        <a:p>
          <a:endParaRPr lang="en-US"/>
        </a:p>
      </dgm:t>
    </dgm:pt>
    <dgm:pt modelId="{9E85175F-A1BC-4DC4-B4E9-A88DC5F82871}" type="sibTrans" cxnId="{38B39D9F-BF9C-4152-B1BC-78CE08402B87}">
      <dgm:prSet/>
      <dgm:spPr/>
      <dgm:t>
        <a:bodyPr/>
        <a:lstStyle/>
        <a:p>
          <a:endParaRPr lang="en-US"/>
        </a:p>
      </dgm:t>
    </dgm:pt>
    <dgm:pt modelId="{02707C70-0ADB-45B8-AE63-B33945BE5291}">
      <dgm:prSet phldrT="[Text]"/>
      <dgm:spPr/>
      <dgm:t>
        <a:bodyPr/>
        <a:lstStyle/>
        <a:p>
          <a:r>
            <a:rPr lang="en-US" dirty="0" smtClean="0"/>
            <a:t>Pneumatic rubber – tired rollers</a:t>
          </a:r>
          <a:endParaRPr lang="en-US" dirty="0"/>
        </a:p>
      </dgm:t>
    </dgm:pt>
    <dgm:pt modelId="{4F3CCE8A-7451-4902-A597-E338620BD00F}" type="parTrans" cxnId="{262467D8-5542-4F17-A24D-5AF3B1194A61}">
      <dgm:prSet/>
      <dgm:spPr/>
      <dgm:t>
        <a:bodyPr/>
        <a:lstStyle/>
        <a:p>
          <a:endParaRPr lang="en-US"/>
        </a:p>
      </dgm:t>
    </dgm:pt>
    <dgm:pt modelId="{9D6B17C6-DEDA-4A83-85BC-994B1107D794}" type="sibTrans" cxnId="{262467D8-5542-4F17-A24D-5AF3B1194A61}">
      <dgm:prSet/>
      <dgm:spPr/>
      <dgm:t>
        <a:bodyPr/>
        <a:lstStyle/>
        <a:p>
          <a:endParaRPr lang="en-US"/>
        </a:p>
      </dgm:t>
    </dgm:pt>
    <dgm:pt modelId="{984018CA-560B-42BA-B699-198FB5809F39}">
      <dgm:prSet phldrT="[Text]"/>
      <dgm:spPr/>
      <dgm:t>
        <a:bodyPr/>
        <a:lstStyle/>
        <a:p>
          <a:r>
            <a:rPr lang="en-US" dirty="0" smtClean="0"/>
            <a:t>SPECFICATION FOR FIELD COMPATION</a:t>
          </a:r>
          <a:endParaRPr lang="en-US" dirty="0"/>
        </a:p>
      </dgm:t>
    </dgm:pt>
    <dgm:pt modelId="{4EAB6172-F616-4E47-8DBA-54273B6AFC43}" type="parTrans" cxnId="{7DEDA629-4A7E-49A7-B6D7-5EFCF5366DB4}">
      <dgm:prSet/>
      <dgm:spPr/>
      <dgm:t>
        <a:bodyPr/>
        <a:lstStyle/>
        <a:p>
          <a:endParaRPr lang="en-US"/>
        </a:p>
      </dgm:t>
    </dgm:pt>
    <dgm:pt modelId="{AEEEC856-72C3-49D8-B50C-330A48C2E91C}" type="sibTrans" cxnId="{7DEDA629-4A7E-49A7-B6D7-5EFCF5366DB4}">
      <dgm:prSet/>
      <dgm:spPr/>
      <dgm:t>
        <a:bodyPr/>
        <a:lstStyle/>
        <a:p>
          <a:endParaRPr lang="en-US"/>
        </a:p>
      </dgm:t>
    </dgm:pt>
    <mc:AlternateContent xmlns:mc="http://schemas.openxmlformats.org/markup-compatibility/2006" xmlns:a14="http://schemas.microsoft.com/office/drawing/2010/main">
      <mc:Choice Requires="a14">
        <dgm:pt modelId="{5AF9DC94-EAE9-4C05-9A52-20EF6CD92C44}">
          <dgm:prSet phldrT="[Text]"/>
          <dgm:spPr/>
          <dgm:t>
            <a:bodyPr/>
            <a:lstStyle/>
            <a:p>
              <a:r>
                <a:rPr lang="en-US" dirty="0" smtClean="0"/>
                <a:t>R(%)=</a:t>
              </a:r>
            </a:p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𝑓𝑖𝑒𝑙𝑑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𝑚𝑎𝑥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𝑙𝑎𝑏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m:oMathPara>
              </a14:m>
              <a:endParaRPr lang="en-US" dirty="0"/>
            </a:p>
          </dgm:t>
        </dgm:pt>
      </mc:Choice>
      <mc:Fallback xmlns="">
        <dgm:pt modelId="{5AF9DC94-EAE9-4C05-9A52-20EF6CD92C44}">
          <dgm:prSet phldrT="[Text]"/>
          <dgm:spPr/>
          <dgm:t>
            <a:bodyPr/>
            <a:lstStyle/>
            <a:p>
              <a:r>
                <a:rPr lang="en-US" dirty="0" smtClean="0"/>
                <a:t>R(%)=</a:t>
              </a:r>
              <a:endParaRPr lang="en-US" dirty="0" smtClean="0"/>
            </a:p>
            <a:p>
              <a:r>
                <a:rPr lang="en-US" i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(</a:t>
              </a:r>
              <a:r>
                <a:rPr lang="en-US" i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𝛾</a:t>
              </a:r>
              <a:r>
                <a:rPr lang="en-US" b="0" i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𝑑(𝑓𝑖𝑒𝑙𝑑)</a:t>
              </a:r>
              <a:r>
                <a:rPr lang="en-US" b="0" i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)/(</a:t>
              </a:r>
              <a:r>
                <a:rPr lang="en-US" i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𝛾</a:t>
              </a:r>
              <a:r>
                <a:rPr lang="en-US" b="0" i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𝑑(𝑚𝑎𝑥−𝑙𝑎𝑏)</a:t>
              </a:r>
              <a:r>
                <a:rPr lang="en-US" b="0" i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)</a:t>
              </a:r>
              <a:endParaRPr lang="en-US" dirty="0"/>
            </a:p>
          </dgm:t>
        </dgm:pt>
      </mc:Fallback>
    </mc:AlternateContent>
    <dgm:pt modelId="{BEA8789A-608B-40CC-9E65-7F620DD67140}" type="sibTrans" cxnId="{AF2615EE-EA2D-445D-AFF0-C09EE5637647}">
      <dgm:prSet/>
      <dgm:spPr/>
      <dgm:t>
        <a:bodyPr/>
        <a:lstStyle/>
        <a:p>
          <a:endParaRPr lang="en-US"/>
        </a:p>
      </dgm:t>
    </dgm:pt>
    <dgm:pt modelId="{0CB2B898-63E2-44B9-941F-98E22EEF5740}" type="parTrans" cxnId="{AF2615EE-EA2D-445D-AFF0-C09EE5637647}">
      <dgm:prSet/>
      <dgm:spPr/>
      <dgm:t>
        <a:bodyPr/>
        <a:lstStyle/>
        <a:p>
          <a:endParaRPr lang="en-US"/>
        </a:p>
      </dgm:t>
    </dgm:pt>
    <dgm:pt modelId="{D6BDE216-2DD2-4D7A-A2B0-178C46EC9386}" type="pres">
      <dgm:prSet presAssocID="{66BAFE12-F4F2-481D-A79E-AC4D5282731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89A28FF-CECF-4F0C-8144-1418B9C1806B}" type="pres">
      <dgm:prSet presAssocID="{3BA77B29-B4B3-45C2-B6A7-CE2C631F2563}" presName="hierRoot1" presStyleCnt="0"/>
      <dgm:spPr/>
    </dgm:pt>
    <dgm:pt modelId="{F8D380F1-30CE-4315-843D-265C5D73ACAF}" type="pres">
      <dgm:prSet presAssocID="{3BA77B29-B4B3-45C2-B6A7-CE2C631F2563}" presName="composite" presStyleCnt="0"/>
      <dgm:spPr/>
    </dgm:pt>
    <dgm:pt modelId="{EFF66DCA-B0D8-4FA8-B749-8437D8E771AE}" type="pres">
      <dgm:prSet presAssocID="{3BA77B29-B4B3-45C2-B6A7-CE2C631F2563}" presName="background" presStyleLbl="node0" presStyleIdx="0" presStyleCnt="1"/>
      <dgm:spPr/>
    </dgm:pt>
    <dgm:pt modelId="{6113016A-5A52-419A-99FE-C09B81DE36FC}" type="pres">
      <dgm:prSet presAssocID="{3BA77B29-B4B3-45C2-B6A7-CE2C631F2563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8B61450-0C4A-458E-AF90-FE3C703FD5E3}" type="pres">
      <dgm:prSet presAssocID="{3BA77B29-B4B3-45C2-B6A7-CE2C631F2563}" presName="hierChild2" presStyleCnt="0"/>
      <dgm:spPr/>
    </dgm:pt>
    <dgm:pt modelId="{D0976212-2E02-449B-98EA-C3D252EF921E}" type="pres">
      <dgm:prSet presAssocID="{E82DFBD6-2332-43AD-B919-0C835416CE5B}" presName="Name10" presStyleLbl="parChTrans1D2" presStyleIdx="0" presStyleCnt="2"/>
      <dgm:spPr/>
      <dgm:t>
        <a:bodyPr/>
        <a:lstStyle/>
        <a:p>
          <a:endParaRPr lang="en-US"/>
        </a:p>
      </dgm:t>
    </dgm:pt>
    <dgm:pt modelId="{19C3971F-D751-4B39-8C8B-99292E511D10}" type="pres">
      <dgm:prSet presAssocID="{3EBFA117-8064-4F41-979A-E68A9A4EB49B}" presName="hierRoot2" presStyleCnt="0"/>
      <dgm:spPr/>
    </dgm:pt>
    <dgm:pt modelId="{EBDCA8C9-6E46-4952-94DE-573CFD7B3DD8}" type="pres">
      <dgm:prSet presAssocID="{3EBFA117-8064-4F41-979A-E68A9A4EB49B}" presName="composite2" presStyleCnt="0"/>
      <dgm:spPr/>
    </dgm:pt>
    <dgm:pt modelId="{68005B78-74ED-4CE1-AB28-64074FC54AF6}" type="pres">
      <dgm:prSet presAssocID="{3EBFA117-8064-4F41-979A-E68A9A4EB49B}" presName="background2" presStyleLbl="node2" presStyleIdx="0" presStyleCnt="2"/>
      <dgm:spPr/>
    </dgm:pt>
    <dgm:pt modelId="{D0063684-1FFF-4D8E-9AFF-ABF9918CB2A7}" type="pres">
      <dgm:prSet presAssocID="{3EBFA117-8064-4F41-979A-E68A9A4EB49B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2EAB47-5108-4319-8C2D-6058A8EF5B18}" type="pres">
      <dgm:prSet presAssocID="{3EBFA117-8064-4F41-979A-E68A9A4EB49B}" presName="hierChild3" presStyleCnt="0"/>
      <dgm:spPr/>
    </dgm:pt>
    <dgm:pt modelId="{4099DBEF-5180-45EF-B8B1-C4AE65D15561}" type="pres">
      <dgm:prSet presAssocID="{FD0C8541-0411-4AD3-ACDE-83EF62E4B865}" presName="Name17" presStyleLbl="parChTrans1D3" presStyleIdx="0" presStyleCnt="3"/>
      <dgm:spPr/>
      <dgm:t>
        <a:bodyPr/>
        <a:lstStyle/>
        <a:p>
          <a:endParaRPr lang="en-US"/>
        </a:p>
      </dgm:t>
    </dgm:pt>
    <dgm:pt modelId="{B004A894-FE85-4B3A-A51A-00BE34576727}" type="pres">
      <dgm:prSet presAssocID="{28335578-8985-40B3-8A7A-9C349B9C2D93}" presName="hierRoot3" presStyleCnt="0"/>
      <dgm:spPr/>
    </dgm:pt>
    <dgm:pt modelId="{92603E66-0437-41C2-94E0-42795C781998}" type="pres">
      <dgm:prSet presAssocID="{28335578-8985-40B3-8A7A-9C349B9C2D93}" presName="composite3" presStyleCnt="0"/>
      <dgm:spPr/>
    </dgm:pt>
    <dgm:pt modelId="{7130550A-D7B4-4025-9EEE-25336CB5AA66}" type="pres">
      <dgm:prSet presAssocID="{28335578-8985-40B3-8A7A-9C349B9C2D93}" presName="background3" presStyleLbl="node3" presStyleIdx="0" presStyleCnt="3"/>
      <dgm:spPr/>
    </dgm:pt>
    <dgm:pt modelId="{24C7E645-BC53-45BD-8392-96C5CAA3ACE8}" type="pres">
      <dgm:prSet presAssocID="{28335578-8985-40B3-8A7A-9C349B9C2D93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4B1D6CC-A1A8-4C6C-A18C-0543F6E2B82F}" type="pres">
      <dgm:prSet presAssocID="{28335578-8985-40B3-8A7A-9C349B9C2D93}" presName="hierChild4" presStyleCnt="0"/>
      <dgm:spPr/>
    </dgm:pt>
    <dgm:pt modelId="{B7192A72-D7C4-4DBE-B285-B0F5697D791E}" type="pres">
      <dgm:prSet presAssocID="{4F3CCE8A-7451-4902-A597-E338620BD00F}" presName="Name17" presStyleLbl="parChTrans1D3" presStyleIdx="1" presStyleCnt="3"/>
      <dgm:spPr/>
      <dgm:t>
        <a:bodyPr/>
        <a:lstStyle/>
        <a:p>
          <a:endParaRPr lang="en-US"/>
        </a:p>
      </dgm:t>
    </dgm:pt>
    <dgm:pt modelId="{2B8E4A96-C5C7-43BE-B6FA-F37D1144FF38}" type="pres">
      <dgm:prSet presAssocID="{02707C70-0ADB-45B8-AE63-B33945BE5291}" presName="hierRoot3" presStyleCnt="0"/>
      <dgm:spPr/>
    </dgm:pt>
    <dgm:pt modelId="{6756F837-288F-410B-9F92-FC99892B1F55}" type="pres">
      <dgm:prSet presAssocID="{02707C70-0ADB-45B8-AE63-B33945BE5291}" presName="composite3" presStyleCnt="0"/>
      <dgm:spPr/>
    </dgm:pt>
    <dgm:pt modelId="{BF76D953-4731-49BF-9697-11A321B84887}" type="pres">
      <dgm:prSet presAssocID="{02707C70-0ADB-45B8-AE63-B33945BE5291}" presName="background3" presStyleLbl="node3" presStyleIdx="1" presStyleCnt="3"/>
      <dgm:spPr/>
    </dgm:pt>
    <dgm:pt modelId="{7E488372-B082-4BB1-B65E-82885DBD5B74}" type="pres">
      <dgm:prSet presAssocID="{02707C70-0ADB-45B8-AE63-B33945BE5291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92BD799-5982-4DA6-910A-2CDDE160C70C}" type="pres">
      <dgm:prSet presAssocID="{02707C70-0ADB-45B8-AE63-B33945BE5291}" presName="hierChild4" presStyleCnt="0"/>
      <dgm:spPr/>
    </dgm:pt>
    <dgm:pt modelId="{0B9F24CE-5C00-48F9-A06A-AA7BAF7951D7}" type="pres">
      <dgm:prSet presAssocID="{4EAB6172-F616-4E47-8DBA-54273B6AFC43}" presName="Name10" presStyleLbl="parChTrans1D2" presStyleIdx="1" presStyleCnt="2"/>
      <dgm:spPr/>
      <dgm:t>
        <a:bodyPr/>
        <a:lstStyle/>
        <a:p>
          <a:endParaRPr lang="en-US"/>
        </a:p>
      </dgm:t>
    </dgm:pt>
    <dgm:pt modelId="{36C951F3-F4F2-484F-8577-8B0812BD2F2D}" type="pres">
      <dgm:prSet presAssocID="{984018CA-560B-42BA-B699-198FB5809F39}" presName="hierRoot2" presStyleCnt="0"/>
      <dgm:spPr/>
    </dgm:pt>
    <dgm:pt modelId="{2CB3BA24-245B-41F3-BC44-F4DFD50A88A8}" type="pres">
      <dgm:prSet presAssocID="{984018CA-560B-42BA-B699-198FB5809F39}" presName="composite2" presStyleCnt="0"/>
      <dgm:spPr/>
    </dgm:pt>
    <dgm:pt modelId="{4FAD5DF0-A685-4A59-97F9-337D1FD02125}" type="pres">
      <dgm:prSet presAssocID="{984018CA-560B-42BA-B699-198FB5809F39}" presName="background2" presStyleLbl="node2" presStyleIdx="1" presStyleCnt="2"/>
      <dgm:spPr/>
    </dgm:pt>
    <dgm:pt modelId="{C4AC5F17-14BD-42DD-8F76-0D7955668909}" type="pres">
      <dgm:prSet presAssocID="{984018CA-560B-42BA-B699-198FB5809F39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62101E-99AE-426F-A55B-322C8342CFDF}" type="pres">
      <dgm:prSet presAssocID="{984018CA-560B-42BA-B699-198FB5809F39}" presName="hierChild3" presStyleCnt="0"/>
      <dgm:spPr/>
    </dgm:pt>
    <dgm:pt modelId="{CC0D45E8-D077-4123-BDF0-6FC8D0722A65}" type="pres">
      <dgm:prSet presAssocID="{0CB2B898-63E2-44B9-941F-98E22EEF5740}" presName="Name17" presStyleLbl="parChTrans1D3" presStyleIdx="2" presStyleCnt="3"/>
      <dgm:spPr/>
      <dgm:t>
        <a:bodyPr/>
        <a:lstStyle/>
        <a:p>
          <a:endParaRPr lang="en-US"/>
        </a:p>
      </dgm:t>
    </dgm:pt>
    <dgm:pt modelId="{95761F21-7DBC-499D-B3A6-388F31034DCA}" type="pres">
      <dgm:prSet presAssocID="{5AF9DC94-EAE9-4C05-9A52-20EF6CD92C44}" presName="hierRoot3" presStyleCnt="0"/>
      <dgm:spPr/>
    </dgm:pt>
    <dgm:pt modelId="{DE65F2CD-08AF-49F3-9722-556DD8ACD01B}" type="pres">
      <dgm:prSet presAssocID="{5AF9DC94-EAE9-4C05-9A52-20EF6CD92C44}" presName="composite3" presStyleCnt="0"/>
      <dgm:spPr/>
    </dgm:pt>
    <dgm:pt modelId="{B3DD83BA-761A-4588-BC82-289A8E726C13}" type="pres">
      <dgm:prSet presAssocID="{5AF9DC94-EAE9-4C05-9A52-20EF6CD92C44}" presName="background3" presStyleLbl="node3" presStyleIdx="2" presStyleCnt="3"/>
      <dgm:spPr/>
    </dgm:pt>
    <dgm:pt modelId="{705DD0C3-DC26-417D-BDFE-B085E9602402}" type="pres">
      <dgm:prSet presAssocID="{5AF9DC94-EAE9-4C05-9A52-20EF6CD92C44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F12BE67-23C1-4D40-84F8-B34C03EA3502}" type="pres">
      <dgm:prSet presAssocID="{5AF9DC94-EAE9-4C05-9A52-20EF6CD92C44}" presName="hierChild4" presStyleCnt="0"/>
      <dgm:spPr/>
    </dgm:pt>
  </dgm:ptLst>
  <dgm:cxnLst>
    <dgm:cxn modelId="{7A01ED7E-29D5-4C56-8476-49FF638C7EE6}" type="presOf" srcId="{0CB2B898-63E2-44B9-941F-98E22EEF5740}" destId="{CC0D45E8-D077-4123-BDF0-6FC8D0722A65}" srcOrd="0" destOrd="0" presId="urn:microsoft.com/office/officeart/2005/8/layout/hierarchy1"/>
    <dgm:cxn modelId="{FB60E3F7-4735-4BC9-8B7C-B7E79594A5C7}" type="presOf" srcId="{3BA77B29-B4B3-45C2-B6A7-CE2C631F2563}" destId="{6113016A-5A52-419A-99FE-C09B81DE36FC}" srcOrd="0" destOrd="0" presId="urn:microsoft.com/office/officeart/2005/8/layout/hierarchy1"/>
    <dgm:cxn modelId="{523DA0BC-997A-4B32-ADED-DD57DEF5E156}" type="presOf" srcId="{FD0C8541-0411-4AD3-ACDE-83EF62E4B865}" destId="{4099DBEF-5180-45EF-B8B1-C4AE65D15561}" srcOrd="0" destOrd="0" presId="urn:microsoft.com/office/officeart/2005/8/layout/hierarchy1"/>
    <dgm:cxn modelId="{ED015EB5-6F26-451C-AF57-1E70B62C02B3}" type="presOf" srcId="{02707C70-0ADB-45B8-AE63-B33945BE5291}" destId="{7E488372-B082-4BB1-B65E-82885DBD5B74}" srcOrd="0" destOrd="0" presId="urn:microsoft.com/office/officeart/2005/8/layout/hierarchy1"/>
    <dgm:cxn modelId="{45A3B6BC-0FC6-47E5-A346-732F231B503B}" srcId="{3BA77B29-B4B3-45C2-B6A7-CE2C631F2563}" destId="{3EBFA117-8064-4F41-979A-E68A9A4EB49B}" srcOrd="0" destOrd="0" parTransId="{E82DFBD6-2332-43AD-B919-0C835416CE5B}" sibTransId="{B43AB2CE-63AC-4BBB-BA6B-47B851550C82}"/>
    <dgm:cxn modelId="{BBB9E806-C481-48E1-839B-9B8F41663DCB}" type="presOf" srcId="{3EBFA117-8064-4F41-979A-E68A9A4EB49B}" destId="{D0063684-1FFF-4D8E-9AFF-ABF9918CB2A7}" srcOrd="0" destOrd="0" presId="urn:microsoft.com/office/officeart/2005/8/layout/hierarchy1"/>
    <dgm:cxn modelId="{7DEDA629-4A7E-49A7-B6D7-5EFCF5366DB4}" srcId="{3BA77B29-B4B3-45C2-B6A7-CE2C631F2563}" destId="{984018CA-560B-42BA-B699-198FB5809F39}" srcOrd="1" destOrd="0" parTransId="{4EAB6172-F616-4E47-8DBA-54273B6AFC43}" sibTransId="{AEEEC856-72C3-49D8-B50C-330A48C2E91C}"/>
    <dgm:cxn modelId="{FB87C51B-EE97-4CB8-A69E-64E88C9967DE}" type="presOf" srcId="{4EAB6172-F616-4E47-8DBA-54273B6AFC43}" destId="{0B9F24CE-5C00-48F9-A06A-AA7BAF7951D7}" srcOrd="0" destOrd="0" presId="urn:microsoft.com/office/officeart/2005/8/layout/hierarchy1"/>
    <dgm:cxn modelId="{56DFDA3A-4CEF-491A-A814-CE29BD73D1E9}" type="presOf" srcId="{5AF9DC94-EAE9-4C05-9A52-20EF6CD92C44}" destId="{705DD0C3-DC26-417D-BDFE-B085E9602402}" srcOrd="0" destOrd="0" presId="urn:microsoft.com/office/officeart/2005/8/layout/hierarchy1"/>
    <dgm:cxn modelId="{AF2615EE-EA2D-445D-AFF0-C09EE5637647}" srcId="{984018CA-560B-42BA-B699-198FB5809F39}" destId="{5AF9DC94-EAE9-4C05-9A52-20EF6CD92C44}" srcOrd="0" destOrd="0" parTransId="{0CB2B898-63E2-44B9-941F-98E22EEF5740}" sibTransId="{BEA8789A-608B-40CC-9E65-7F620DD67140}"/>
    <dgm:cxn modelId="{38B39D9F-BF9C-4152-B1BC-78CE08402B87}" srcId="{3EBFA117-8064-4F41-979A-E68A9A4EB49B}" destId="{28335578-8985-40B3-8A7A-9C349B9C2D93}" srcOrd="0" destOrd="0" parTransId="{FD0C8541-0411-4AD3-ACDE-83EF62E4B865}" sibTransId="{9E85175F-A1BC-4DC4-B4E9-A88DC5F82871}"/>
    <dgm:cxn modelId="{F17006AE-B3C9-449C-A6D8-CFC3B27719E7}" type="presOf" srcId="{28335578-8985-40B3-8A7A-9C349B9C2D93}" destId="{24C7E645-BC53-45BD-8392-96C5CAA3ACE8}" srcOrd="0" destOrd="0" presId="urn:microsoft.com/office/officeart/2005/8/layout/hierarchy1"/>
    <dgm:cxn modelId="{2E0F49E9-F122-4748-97C4-A36AEDC5A5AB}" srcId="{66BAFE12-F4F2-481D-A79E-AC4D52827312}" destId="{3BA77B29-B4B3-45C2-B6A7-CE2C631F2563}" srcOrd="0" destOrd="0" parTransId="{BA698BC3-ED2E-49BB-B34C-29706AB49777}" sibTransId="{76FB0DA2-ECEB-45CF-A7CE-68288983C448}"/>
    <dgm:cxn modelId="{0ED65EEC-8E35-4FC2-9504-4396FBA6D4CD}" type="presOf" srcId="{66BAFE12-F4F2-481D-A79E-AC4D52827312}" destId="{D6BDE216-2DD2-4D7A-A2B0-178C46EC9386}" srcOrd="0" destOrd="0" presId="urn:microsoft.com/office/officeart/2005/8/layout/hierarchy1"/>
    <dgm:cxn modelId="{19B3E7CB-C4F1-4A80-8B87-DA9F40F7477E}" type="presOf" srcId="{984018CA-560B-42BA-B699-198FB5809F39}" destId="{C4AC5F17-14BD-42DD-8F76-0D7955668909}" srcOrd="0" destOrd="0" presId="urn:microsoft.com/office/officeart/2005/8/layout/hierarchy1"/>
    <dgm:cxn modelId="{7E9DC65B-C745-440C-8BE8-036FD8446CD3}" type="presOf" srcId="{4F3CCE8A-7451-4902-A597-E338620BD00F}" destId="{B7192A72-D7C4-4DBE-B285-B0F5697D791E}" srcOrd="0" destOrd="0" presId="urn:microsoft.com/office/officeart/2005/8/layout/hierarchy1"/>
    <dgm:cxn modelId="{B645678D-709D-45A6-9718-48CF18126B32}" type="presOf" srcId="{E82DFBD6-2332-43AD-B919-0C835416CE5B}" destId="{D0976212-2E02-449B-98EA-C3D252EF921E}" srcOrd="0" destOrd="0" presId="urn:microsoft.com/office/officeart/2005/8/layout/hierarchy1"/>
    <dgm:cxn modelId="{262467D8-5542-4F17-A24D-5AF3B1194A61}" srcId="{3EBFA117-8064-4F41-979A-E68A9A4EB49B}" destId="{02707C70-0ADB-45B8-AE63-B33945BE5291}" srcOrd="1" destOrd="0" parTransId="{4F3CCE8A-7451-4902-A597-E338620BD00F}" sibTransId="{9D6B17C6-DEDA-4A83-85BC-994B1107D794}"/>
    <dgm:cxn modelId="{C9E77233-508A-43AB-B191-AE0E5277E52E}" type="presParOf" srcId="{D6BDE216-2DD2-4D7A-A2B0-178C46EC9386}" destId="{C89A28FF-CECF-4F0C-8144-1418B9C1806B}" srcOrd="0" destOrd="0" presId="urn:microsoft.com/office/officeart/2005/8/layout/hierarchy1"/>
    <dgm:cxn modelId="{9C6CCCE8-D84D-40ED-AAC6-A11976CBBA9C}" type="presParOf" srcId="{C89A28FF-CECF-4F0C-8144-1418B9C1806B}" destId="{F8D380F1-30CE-4315-843D-265C5D73ACAF}" srcOrd="0" destOrd="0" presId="urn:microsoft.com/office/officeart/2005/8/layout/hierarchy1"/>
    <dgm:cxn modelId="{9D6E7FF6-DD0A-491B-B3D6-292536EECE21}" type="presParOf" srcId="{F8D380F1-30CE-4315-843D-265C5D73ACAF}" destId="{EFF66DCA-B0D8-4FA8-B749-8437D8E771AE}" srcOrd="0" destOrd="0" presId="urn:microsoft.com/office/officeart/2005/8/layout/hierarchy1"/>
    <dgm:cxn modelId="{6F4F3292-4085-4622-B565-58983B2B6AB2}" type="presParOf" srcId="{F8D380F1-30CE-4315-843D-265C5D73ACAF}" destId="{6113016A-5A52-419A-99FE-C09B81DE36FC}" srcOrd="1" destOrd="0" presId="urn:microsoft.com/office/officeart/2005/8/layout/hierarchy1"/>
    <dgm:cxn modelId="{70E65672-94FF-4F08-963B-AB5453E23114}" type="presParOf" srcId="{C89A28FF-CECF-4F0C-8144-1418B9C1806B}" destId="{08B61450-0C4A-458E-AF90-FE3C703FD5E3}" srcOrd="1" destOrd="0" presId="urn:microsoft.com/office/officeart/2005/8/layout/hierarchy1"/>
    <dgm:cxn modelId="{086C2E20-760E-49F2-A9AB-C67BC870871A}" type="presParOf" srcId="{08B61450-0C4A-458E-AF90-FE3C703FD5E3}" destId="{D0976212-2E02-449B-98EA-C3D252EF921E}" srcOrd="0" destOrd="0" presId="urn:microsoft.com/office/officeart/2005/8/layout/hierarchy1"/>
    <dgm:cxn modelId="{EA2144A8-4477-4D0F-BFB6-2C6D3F2FCA1D}" type="presParOf" srcId="{08B61450-0C4A-458E-AF90-FE3C703FD5E3}" destId="{19C3971F-D751-4B39-8C8B-99292E511D10}" srcOrd="1" destOrd="0" presId="urn:microsoft.com/office/officeart/2005/8/layout/hierarchy1"/>
    <dgm:cxn modelId="{C000E15F-8341-44F2-83A4-A3947113AE7D}" type="presParOf" srcId="{19C3971F-D751-4B39-8C8B-99292E511D10}" destId="{EBDCA8C9-6E46-4952-94DE-573CFD7B3DD8}" srcOrd="0" destOrd="0" presId="urn:microsoft.com/office/officeart/2005/8/layout/hierarchy1"/>
    <dgm:cxn modelId="{1A21D93C-59D6-4C75-8A04-1BAAF3FC360E}" type="presParOf" srcId="{EBDCA8C9-6E46-4952-94DE-573CFD7B3DD8}" destId="{68005B78-74ED-4CE1-AB28-64074FC54AF6}" srcOrd="0" destOrd="0" presId="urn:microsoft.com/office/officeart/2005/8/layout/hierarchy1"/>
    <dgm:cxn modelId="{81AAF45F-8FBE-49EB-8B85-58B66A2F04A5}" type="presParOf" srcId="{EBDCA8C9-6E46-4952-94DE-573CFD7B3DD8}" destId="{D0063684-1FFF-4D8E-9AFF-ABF9918CB2A7}" srcOrd="1" destOrd="0" presId="urn:microsoft.com/office/officeart/2005/8/layout/hierarchy1"/>
    <dgm:cxn modelId="{7520FCC7-33C5-40AE-979E-6CFADD052DAB}" type="presParOf" srcId="{19C3971F-D751-4B39-8C8B-99292E511D10}" destId="{BF2EAB47-5108-4319-8C2D-6058A8EF5B18}" srcOrd="1" destOrd="0" presId="urn:microsoft.com/office/officeart/2005/8/layout/hierarchy1"/>
    <dgm:cxn modelId="{215390E4-3312-4F6A-8C23-2FD7DBACE6EC}" type="presParOf" srcId="{BF2EAB47-5108-4319-8C2D-6058A8EF5B18}" destId="{4099DBEF-5180-45EF-B8B1-C4AE65D15561}" srcOrd="0" destOrd="0" presId="urn:microsoft.com/office/officeart/2005/8/layout/hierarchy1"/>
    <dgm:cxn modelId="{CF8E024B-08DF-4E07-97DB-5BBF4CDFF2B6}" type="presParOf" srcId="{BF2EAB47-5108-4319-8C2D-6058A8EF5B18}" destId="{B004A894-FE85-4B3A-A51A-00BE34576727}" srcOrd="1" destOrd="0" presId="urn:microsoft.com/office/officeart/2005/8/layout/hierarchy1"/>
    <dgm:cxn modelId="{465CA8C1-7088-4CB3-BD45-B1E2069031A9}" type="presParOf" srcId="{B004A894-FE85-4B3A-A51A-00BE34576727}" destId="{92603E66-0437-41C2-94E0-42795C781998}" srcOrd="0" destOrd="0" presId="urn:microsoft.com/office/officeart/2005/8/layout/hierarchy1"/>
    <dgm:cxn modelId="{55B7FEDF-D84A-4C96-A458-22413C68066C}" type="presParOf" srcId="{92603E66-0437-41C2-94E0-42795C781998}" destId="{7130550A-D7B4-4025-9EEE-25336CB5AA66}" srcOrd="0" destOrd="0" presId="urn:microsoft.com/office/officeart/2005/8/layout/hierarchy1"/>
    <dgm:cxn modelId="{5FE08368-0A0E-40D4-AF76-A6459B087D4D}" type="presParOf" srcId="{92603E66-0437-41C2-94E0-42795C781998}" destId="{24C7E645-BC53-45BD-8392-96C5CAA3ACE8}" srcOrd="1" destOrd="0" presId="urn:microsoft.com/office/officeart/2005/8/layout/hierarchy1"/>
    <dgm:cxn modelId="{18ACAC7F-70D7-41CE-9ACF-2CADBD30E488}" type="presParOf" srcId="{B004A894-FE85-4B3A-A51A-00BE34576727}" destId="{44B1D6CC-A1A8-4C6C-A18C-0543F6E2B82F}" srcOrd="1" destOrd="0" presId="urn:microsoft.com/office/officeart/2005/8/layout/hierarchy1"/>
    <dgm:cxn modelId="{7872C6D6-1768-4373-A326-5E35A00B7A6B}" type="presParOf" srcId="{BF2EAB47-5108-4319-8C2D-6058A8EF5B18}" destId="{B7192A72-D7C4-4DBE-B285-B0F5697D791E}" srcOrd="2" destOrd="0" presId="urn:microsoft.com/office/officeart/2005/8/layout/hierarchy1"/>
    <dgm:cxn modelId="{5E098E6C-3078-4510-98B8-46A39E3476DD}" type="presParOf" srcId="{BF2EAB47-5108-4319-8C2D-6058A8EF5B18}" destId="{2B8E4A96-C5C7-43BE-B6FA-F37D1144FF38}" srcOrd="3" destOrd="0" presId="urn:microsoft.com/office/officeart/2005/8/layout/hierarchy1"/>
    <dgm:cxn modelId="{8F5349B2-5E71-4B3E-A97E-4B93F0B7FCF0}" type="presParOf" srcId="{2B8E4A96-C5C7-43BE-B6FA-F37D1144FF38}" destId="{6756F837-288F-410B-9F92-FC99892B1F55}" srcOrd="0" destOrd="0" presId="urn:microsoft.com/office/officeart/2005/8/layout/hierarchy1"/>
    <dgm:cxn modelId="{6F0BF763-5736-49DD-82BE-514F501F82D8}" type="presParOf" srcId="{6756F837-288F-410B-9F92-FC99892B1F55}" destId="{BF76D953-4731-49BF-9697-11A321B84887}" srcOrd="0" destOrd="0" presId="urn:microsoft.com/office/officeart/2005/8/layout/hierarchy1"/>
    <dgm:cxn modelId="{EBAB16E7-6D84-46EC-A6E7-1F8E50741931}" type="presParOf" srcId="{6756F837-288F-410B-9F92-FC99892B1F55}" destId="{7E488372-B082-4BB1-B65E-82885DBD5B74}" srcOrd="1" destOrd="0" presId="urn:microsoft.com/office/officeart/2005/8/layout/hierarchy1"/>
    <dgm:cxn modelId="{27E84219-8698-40A2-9A0F-F08AEE3D24B6}" type="presParOf" srcId="{2B8E4A96-C5C7-43BE-B6FA-F37D1144FF38}" destId="{C92BD799-5982-4DA6-910A-2CDDE160C70C}" srcOrd="1" destOrd="0" presId="urn:microsoft.com/office/officeart/2005/8/layout/hierarchy1"/>
    <dgm:cxn modelId="{2A754579-BDEA-4782-9746-38FFC325C1FB}" type="presParOf" srcId="{08B61450-0C4A-458E-AF90-FE3C703FD5E3}" destId="{0B9F24CE-5C00-48F9-A06A-AA7BAF7951D7}" srcOrd="2" destOrd="0" presId="urn:microsoft.com/office/officeart/2005/8/layout/hierarchy1"/>
    <dgm:cxn modelId="{FC2E4FA0-0579-4F23-9C1D-57814178444F}" type="presParOf" srcId="{08B61450-0C4A-458E-AF90-FE3C703FD5E3}" destId="{36C951F3-F4F2-484F-8577-8B0812BD2F2D}" srcOrd="3" destOrd="0" presId="urn:microsoft.com/office/officeart/2005/8/layout/hierarchy1"/>
    <dgm:cxn modelId="{AC7A0857-F290-4865-AC42-6965E448D7FA}" type="presParOf" srcId="{36C951F3-F4F2-484F-8577-8B0812BD2F2D}" destId="{2CB3BA24-245B-41F3-BC44-F4DFD50A88A8}" srcOrd="0" destOrd="0" presId="urn:microsoft.com/office/officeart/2005/8/layout/hierarchy1"/>
    <dgm:cxn modelId="{F1CFF41D-9E7D-4707-ABEA-DE05E30FE35B}" type="presParOf" srcId="{2CB3BA24-245B-41F3-BC44-F4DFD50A88A8}" destId="{4FAD5DF0-A685-4A59-97F9-337D1FD02125}" srcOrd="0" destOrd="0" presId="urn:microsoft.com/office/officeart/2005/8/layout/hierarchy1"/>
    <dgm:cxn modelId="{98F9EDF2-3767-4AFB-A30D-179D7D96EF77}" type="presParOf" srcId="{2CB3BA24-245B-41F3-BC44-F4DFD50A88A8}" destId="{C4AC5F17-14BD-42DD-8F76-0D7955668909}" srcOrd="1" destOrd="0" presId="urn:microsoft.com/office/officeart/2005/8/layout/hierarchy1"/>
    <dgm:cxn modelId="{293194EF-88FA-4283-B061-80912B2194E1}" type="presParOf" srcId="{36C951F3-F4F2-484F-8577-8B0812BD2F2D}" destId="{BF62101E-99AE-426F-A55B-322C8342CFDF}" srcOrd="1" destOrd="0" presId="urn:microsoft.com/office/officeart/2005/8/layout/hierarchy1"/>
    <dgm:cxn modelId="{F5CB81A0-9335-466D-82E9-6D6F478DD22A}" type="presParOf" srcId="{BF62101E-99AE-426F-A55B-322C8342CFDF}" destId="{CC0D45E8-D077-4123-BDF0-6FC8D0722A65}" srcOrd="0" destOrd="0" presId="urn:microsoft.com/office/officeart/2005/8/layout/hierarchy1"/>
    <dgm:cxn modelId="{7AB3C866-4DAC-4CC6-A1C4-FD7AE052CA23}" type="presParOf" srcId="{BF62101E-99AE-426F-A55B-322C8342CFDF}" destId="{95761F21-7DBC-499D-B3A6-388F31034DCA}" srcOrd="1" destOrd="0" presId="urn:microsoft.com/office/officeart/2005/8/layout/hierarchy1"/>
    <dgm:cxn modelId="{DA6F6748-3691-42C8-9293-CB745CBBA279}" type="presParOf" srcId="{95761F21-7DBC-499D-B3A6-388F31034DCA}" destId="{DE65F2CD-08AF-49F3-9722-556DD8ACD01B}" srcOrd="0" destOrd="0" presId="urn:microsoft.com/office/officeart/2005/8/layout/hierarchy1"/>
    <dgm:cxn modelId="{228C3824-927E-4F47-B9A8-4027DEBD34B8}" type="presParOf" srcId="{DE65F2CD-08AF-49F3-9722-556DD8ACD01B}" destId="{B3DD83BA-761A-4588-BC82-289A8E726C13}" srcOrd="0" destOrd="0" presId="urn:microsoft.com/office/officeart/2005/8/layout/hierarchy1"/>
    <dgm:cxn modelId="{43F730BB-8DA8-42DF-B733-20D008813768}" type="presParOf" srcId="{DE65F2CD-08AF-49F3-9722-556DD8ACD01B}" destId="{705DD0C3-DC26-417D-BDFE-B085E9602402}" srcOrd="1" destOrd="0" presId="urn:microsoft.com/office/officeart/2005/8/layout/hierarchy1"/>
    <dgm:cxn modelId="{7B16BDA5-0515-4202-9414-75EAFDFE7E1F}" type="presParOf" srcId="{95761F21-7DBC-499D-B3A6-388F31034DCA}" destId="{AF12BE67-23C1-4D40-84F8-B34C03EA350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3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6BAFE12-F4F2-481D-A79E-AC4D5282731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BA77B29-B4B3-45C2-B6A7-CE2C631F2563}">
      <dgm:prSet phldrT="[Text]"/>
      <dgm:spPr/>
      <dgm:t>
        <a:bodyPr/>
        <a:lstStyle/>
        <a:p>
          <a:r>
            <a:rPr lang="en-US" b="1" dirty="0" smtClean="0"/>
            <a:t>FIELD COMPACTION</a:t>
          </a:r>
          <a:endParaRPr lang="en-US" b="1" dirty="0"/>
        </a:p>
      </dgm:t>
    </dgm:pt>
    <dgm:pt modelId="{BA698BC3-ED2E-49BB-B34C-29706AB49777}" type="parTrans" cxnId="{2E0F49E9-F122-4748-97C4-A36AEDC5A5AB}">
      <dgm:prSet/>
      <dgm:spPr/>
      <dgm:t>
        <a:bodyPr/>
        <a:lstStyle/>
        <a:p>
          <a:endParaRPr lang="en-US"/>
        </a:p>
      </dgm:t>
    </dgm:pt>
    <dgm:pt modelId="{76FB0DA2-ECEB-45CF-A7CE-68288983C448}" type="sibTrans" cxnId="{2E0F49E9-F122-4748-97C4-A36AEDC5A5AB}">
      <dgm:prSet/>
      <dgm:spPr/>
      <dgm:t>
        <a:bodyPr/>
        <a:lstStyle/>
        <a:p>
          <a:endParaRPr lang="en-US"/>
        </a:p>
      </dgm:t>
    </dgm:pt>
    <dgm:pt modelId="{3EBFA117-8064-4F41-979A-E68A9A4EB49B}">
      <dgm:prSet phldrT="[Text]"/>
      <dgm:spPr/>
      <dgm:t>
        <a:bodyPr/>
        <a:lstStyle/>
        <a:p>
          <a:r>
            <a:rPr lang="en-US" smtClean="0"/>
            <a:t>COMPACTION EQUIPMENT</a:t>
          </a:r>
          <a:endParaRPr lang="en-US" dirty="0"/>
        </a:p>
      </dgm:t>
    </dgm:pt>
    <dgm:pt modelId="{E82DFBD6-2332-43AD-B919-0C835416CE5B}" type="parTrans" cxnId="{45A3B6BC-0FC6-47E5-A346-732F231B503B}">
      <dgm:prSet/>
      <dgm:spPr/>
      <dgm:t>
        <a:bodyPr/>
        <a:lstStyle/>
        <a:p>
          <a:endParaRPr lang="en-US"/>
        </a:p>
      </dgm:t>
    </dgm:pt>
    <dgm:pt modelId="{B43AB2CE-63AC-4BBB-BA6B-47B851550C82}" type="sibTrans" cxnId="{45A3B6BC-0FC6-47E5-A346-732F231B503B}">
      <dgm:prSet/>
      <dgm:spPr/>
      <dgm:t>
        <a:bodyPr/>
        <a:lstStyle/>
        <a:p>
          <a:endParaRPr lang="en-US"/>
        </a:p>
      </dgm:t>
    </dgm:pt>
    <dgm:pt modelId="{28335578-8985-40B3-8A7A-9C349B9C2D93}">
      <dgm:prSet phldrT="[Text]"/>
      <dgm:spPr/>
      <dgm:t>
        <a:bodyPr/>
        <a:lstStyle/>
        <a:p>
          <a:r>
            <a:rPr lang="en-US" dirty="0" smtClean="0"/>
            <a:t>Smooth - wheel rollers</a:t>
          </a:r>
          <a:endParaRPr lang="en-US" dirty="0"/>
        </a:p>
      </dgm:t>
    </dgm:pt>
    <dgm:pt modelId="{FD0C8541-0411-4AD3-ACDE-83EF62E4B865}" type="parTrans" cxnId="{38B39D9F-BF9C-4152-B1BC-78CE08402B87}">
      <dgm:prSet/>
      <dgm:spPr/>
      <dgm:t>
        <a:bodyPr/>
        <a:lstStyle/>
        <a:p>
          <a:endParaRPr lang="en-US"/>
        </a:p>
      </dgm:t>
    </dgm:pt>
    <dgm:pt modelId="{9E85175F-A1BC-4DC4-B4E9-A88DC5F82871}" type="sibTrans" cxnId="{38B39D9F-BF9C-4152-B1BC-78CE08402B87}">
      <dgm:prSet/>
      <dgm:spPr/>
      <dgm:t>
        <a:bodyPr/>
        <a:lstStyle/>
        <a:p>
          <a:endParaRPr lang="en-US"/>
        </a:p>
      </dgm:t>
    </dgm:pt>
    <dgm:pt modelId="{02707C70-0ADB-45B8-AE63-B33945BE5291}">
      <dgm:prSet phldrT="[Text]"/>
      <dgm:spPr/>
      <dgm:t>
        <a:bodyPr/>
        <a:lstStyle/>
        <a:p>
          <a:r>
            <a:rPr lang="en-US" dirty="0" smtClean="0"/>
            <a:t>Pneumatic rubber – tired rollers</a:t>
          </a:r>
          <a:endParaRPr lang="en-US" dirty="0"/>
        </a:p>
      </dgm:t>
    </dgm:pt>
    <dgm:pt modelId="{4F3CCE8A-7451-4902-A597-E338620BD00F}" type="parTrans" cxnId="{262467D8-5542-4F17-A24D-5AF3B1194A61}">
      <dgm:prSet/>
      <dgm:spPr/>
      <dgm:t>
        <a:bodyPr/>
        <a:lstStyle/>
        <a:p>
          <a:endParaRPr lang="en-US"/>
        </a:p>
      </dgm:t>
    </dgm:pt>
    <dgm:pt modelId="{9D6B17C6-DEDA-4A83-85BC-994B1107D794}" type="sibTrans" cxnId="{262467D8-5542-4F17-A24D-5AF3B1194A61}">
      <dgm:prSet/>
      <dgm:spPr/>
      <dgm:t>
        <a:bodyPr/>
        <a:lstStyle/>
        <a:p>
          <a:endParaRPr lang="en-US"/>
        </a:p>
      </dgm:t>
    </dgm:pt>
    <dgm:pt modelId="{984018CA-560B-42BA-B699-198FB5809F39}">
      <dgm:prSet phldrT="[Text]"/>
      <dgm:spPr/>
      <dgm:t>
        <a:bodyPr/>
        <a:lstStyle/>
        <a:p>
          <a:r>
            <a:rPr lang="en-US" dirty="0" smtClean="0"/>
            <a:t>SPECFICATION FOR FIELD COMPATION</a:t>
          </a:r>
          <a:endParaRPr lang="en-US" dirty="0"/>
        </a:p>
      </dgm:t>
    </dgm:pt>
    <dgm:pt modelId="{4EAB6172-F616-4E47-8DBA-54273B6AFC43}" type="parTrans" cxnId="{7DEDA629-4A7E-49A7-B6D7-5EFCF5366DB4}">
      <dgm:prSet/>
      <dgm:spPr/>
      <dgm:t>
        <a:bodyPr/>
        <a:lstStyle/>
        <a:p>
          <a:endParaRPr lang="en-US"/>
        </a:p>
      </dgm:t>
    </dgm:pt>
    <dgm:pt modelId="{AEEEC856-72C3-49D8-B50C-330A48C2E91C}" type="sibTrans" cxnId="{7DEDA629-4A7E-49A7-B6D7-5EFCF5366DB4}">
      <dgm:prSet/>
      <dgm:spPr/>
      <dgm:t>
        <a:bodyPr/>
        <a:lstStyle/>
        <a:p>
          <a:endParaRPr lang="en-US"/>
        </a:p>
      </dgm:t>
    </dgm:pt>
    <dgm:pt modelId="{5AF9DC94-EAE9-4C05-9A52-20EF6CD92C44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en-US">
              <a:noFill/>
            </a:rPr>
            <a:t> </a:t>
          </a:r>
        </a:p>
      </dgm:t>
    </dgm:pt>
    <dgm:pt modelId="{BEA8789A-608B-40CC-9E65-7F620DD67140}" type="sibTrans" cxnId="{AF2615EE-EA2D-445D-AFF0-C09EE5637647}">
      <dgm:prSet/>
      <dgm:spPr/>
      <dgm:t>
        <a:bodyPr/>
        <a:lstStyle/>
        <a:p>
          <a:endParaRPr lang="en-US"/>
        </a:p>
      </dgm:t>
    </dgm:pt>
    <dgm:pt modelId="{0CB2B898-63E2-44B9-941F-98E22EEF5740}" type="parTrans" cxnId="{AF2615EE-EA2D-445D-AFF0-C09EE5637647}">
      <dgm:prSet/>
      <dgm:spPr/>
      <dgm:t>
        <a:bodyPr/>
        <a:lstStyle/>
        <a:p>
          <a:endParaRPr lang="en-US"/>
        </a:p>
      </dgm:t>
    </dgm:pt>
    <dgm:pt modelId="{D6BDE216-2DD2-4D7A-A2B0-178C46EC9386}" type="pres">
      <dgm:prSet presAssocID="{66BAFE12-F4F2-481D-A79E-AC4D5282731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89A28FF-CECF-4F0C-8144-1418B9C1806B}" type="pres">
      <dgm:prSet presAssocID="{3BA77B29-B4B3-45C2-B6A7-CE2C631F2563}" presName="hierRoot1" presStyleCnt="0"/>
      <dgm:spPr/>
    </dgm:pt>
    <dgm:pt modelId="{F8D380F1-30CE-4315-843D-265C5D73ACAF}" type="pres">
      <dgm:prSet presAssocID="{3BA77B29-B4B3-45C2-B6A7-CE2C631F2563}" presName="composite" presStyleCnt="0"/>
      <dgm:spPr/>
    </dgm:pt>
    <dgm:pt modelId="{EFF66DCA-B0D8-4FA8-B749-8437D8E771AE}" type="pres">
      <dgm:prSet presAssocID="{3BA77B29-B4B3-45C2-B6A7-CE2C631F2563}" presName="background" presStyleLbl="node0" presStyleIdx="0" presStyleCnt="1"/>
      <dgm:spPr/>
    </dgm:pt>
    <dgm:pt modelId="{6113016A-5A52-419A-99FE-C09B81DE36FC}" type="pres">
      <dgm:prSet presAssocID="{3BA77B29-B4B3-45C2-B6A7-CE2C631F2563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8B61450-0C4A-458E-AF90-FE3C703FD5E3}" type="pres">
      <dgm:prSet presAssocID="{3BA77B29-B4B3-45C2-B6A7-CE2C631F2563}" presName="hierChild2" presStyleCnt="0"/>
      <dgm:spPr/>
    </dgm:pt>
    <dgm:pt modelId="{D0976212-2E02-449B-98EA-C3D252EF921E}" type="pres">
      <dgm:prSet presAssocID="{E82DFBD6-2332-43AD-B919-0C835416CE5B}" presName="Name10" presStyleLbl="parChTrans1D2" presStyleIdx="0" presStyleCnt="2"/>
      <dgm:spPr/>
      <dgm:t>
        <a:bodyPr/>
        <a:lstStyle/>
        <a:p>
          <a:endParaRPr lang="en-US"/>
        </a:p>
      </dgm:t>
    </dgm:pt>
    <dgm:pt modelId="{19C3971F-D751-4B39-8C8B-99292E511D10}" type="pres">
      <dgm:prSet presAssocID="{3EBFA117-8064-4F41-979A-E68A9A4EB49B}" presName="hierRoot2" presStyleCnt="0"/>
      <dgm:spPr/>
    </dgm:pt>
    <dgm:pt modelId="{EBDCA8C9-6E46-4952-94DE-573CFD7B3DD8}" type="pres">
      <dgm:prSet presAssocID="{3EBFA117-8064-4F41-979A-E68A9A4EB49B}" presName="composite2" presStyleCnt="0"/>
      <dgm:spPr/>
    </dgm:pt>
    <dgm:pt modelId="{68005B78-74ED-4CE1-AB28-64074FC54AF6}" type="pres">
      <dgm:prSet presAssocID="{3EBFA117-8064-4F41-979A-E68A9A4EB49B}" presName="background2" presStyleLbl="node2" presStyleIdx="0" presStyleCnt="2"/>
      <dgm:spPr/>
    </dgm:pt>
    <dgm:pt modelId="{D0063684-1FFF-4D8E-9AFF-ABF9918CB2A7}" type="pres">
      <dgm:prSet presAssocID="{3EBFA117-8064-4F41-979A-E68A9A4EB49B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2EAB47-5108-4319-8C2D-6058A8EF5B18}" type="pres">
      <dgm:prSet presAssocID="{3EBFA117-8064-4F41-979A-E68A9A4EB49B}" presName="hierChild3" presStyleCnt="0"/>
      <dgm:spPr/>
    </dgm:pt>
    <dgm:pt modelId="{4099DBEF-5180-45EF-B8B1-C4AE65D15561}" type="pres">
      <dgm:prSet presAssocID="{FD0C8541-0411-4AD3-ACDE-83EF62E4B865}" presName="Name17" presStyleLbl="parChTrans1D3" presStyleIdx="0" presStyleCnt="3"/>
      <dgm:spPr/>
      <dgm:t>
        <a:bodyPr/>
        <a:lstStyle/>
        <a:p>
          <a:endParaRPr lang="en-US"/>
        </a:p>
      </dgm:t>
    </dgm:pt>
    <dgm:pt modelId="{B004A894-FE85-4B3A-A51A-00BE34576727}" type="pres">
      <dgm:prSet presAssocID="{28335578-8985-40B3-8A7A-9C349B9C2D93}" presName="hierRoot3" presStyleCnt="0"/>
      <dgm:spPr/>
    </dgm:pt>
    <dgm:pt modelId="{92603E66-0437-41C2-94E0-42795C781998}" type="pres">
      <dgm:prSet presAssocID="{28335578-8985-40B3-8A7A-9C349B9C2D93}" presName="composite3" presStyleCnt="0"/>
      <dgm:spPr/>
    </dgm:pt>
    <dgm:pt modelId="{7130550A-D7B4-4025-9EEE-25336CB5AA66}" type="pres">
      <dgm:prSet presAssocID="{28335578-8985-40B3-8A7A-9C349B9C2D93}" presName="background3" presStyleLbl="node3" presStyleIdx="0" presStyleCnt="3"/>
      <dgm:spPr/>
    </dgm:pt>
    <dgm:pt modelId="{24C7E645-BC53-45BD-8392-96C5CAA3ACE8}" type="pres">
      <dgm:prSet presAssocID="{28335578-8985-40B3-8A7A-9C349B9C2D93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4B1D6CC-A1A8-4C6C-A18C-0543F6E2B82F}" type="pres">
      <dgm:prSet presAssocID="{28335578-8985-40B3-8A7A-9C349B9C2D93}" presName="hierChild4" presStyleCnt="0"/>
      <dgm:spPr/>
    </dgm:pt>
    <dgm:pt modelId="{B7192A72-D7C4-4DBE-B285-B0F5697D791E}" type="pres">
      <dgm:prSet presAssocID="{4F3CCE8A-7451-4902-A597-E338620BD00F}" presName="Name17" presStyleLbl="parChTrans1D3" presStyleIdx="1" presStyleCnt="3"/>
      <dgm:spPr/>
      <dgm:t>
        <a:bodyPr/>
        <a:lstStyle/>
        <a:p>
          <a:endParaRPr lang="en-US"/>
        </a:p>
      </dgm:t>
    </dgm:pt>
    <dgm:pt modelId="{2B8E4A96-C5C7-43BE-B6FA-F37D1144FF38}" type="pres">
      <dgm:prSet presAssocID="{02707C70-0ADB-45B8-AE63-B33945BE5291}" presName="hierRoot3" presStyleCnt="0"/>
      <dgm:spPr/>
    </dgm:pt>
    <dgm:pt modelId="{6756F837-288F-410B-9F92-FC99892B1F55}" type="pres">
      <dgm:prSet presAssocID="{02707C70-0ADB-45B8-AE63-B33945BE5291}" presName="composite3" presStyleCnt="0"/>
      <dgm:spPr/>
    </dgm:pt>
    <dgm:pt modelId="{BF76D953-4731-49BF-9697-11A321B84887}" type="pres">
      <dgm:prSet presAssocID="{02707C70-0ADB-45B8-AE63-B33945BE5291}" presName="background3" presStyleLbl="node3" presStyleIdx="1" presStyleCnt="3"/>
      <dgm:spPr/>
    </dgm:pt>
    <dgm:pt modelId="{7E488372-B082-4BB1-B65E-82885DBD5B74}" type="pres">
      <dgm:prSet presAssocID="{02707C70-0ADB-45B8-AE63-B33945BE5291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92BD799-5982-4DA6-910A-2CDDE160C70C}" type="pres">
      <dgm:prSet presAssocID="{02707C70-0ADB-45B8-AE63-B33945BE5291}" presName="hierChild4" presStyleCnt="0"/>
      <dgm:spPr/>
    </dgm:pt>
    <dgm:pt modelId="{0B9F24CE-5C00-48F9-A06A-AA7BAF7951D7}" type="pres">
      <dgm:prSet presAssocID="{4EAB6172-F616-4E47-8DBA-54273B6AFC43}" presName="Name10" presStyleLbl="parChTrans1D2" presStyleIdx="1" presStyleCnt="2"/>
      <dgm:spPr/>
      <dgm:t>
        <a:bodyPr/>
        <a:lstStyle/>
        <a:p>
          <a:endParaRPr lang="en-US"/>
        </a:p>
      </dgm:t>
    </dgm:pt>
    <dgm:pt modelId="{36C951F3-F4F2-484F-8577-8B0812BD2F2D}" type="pres">
      <dgm:prSet presAssocID="{984018CA-560B-42BA-B699-198FB5809F39}" presName="hierRoot2" presStyleCnt="0"/>
      <dgm:spPr/>
    </dgm:pt>
    <dgm:pt modelId="{2CB3BA24-245B-41F3-BC44-F4DFD50A88A8}" type="pres">
      <dgm:prSet presAssocID="{984018CA-560B-42BA-B699-198FB5809F39}" presName="composite2" presStyleCnt="0"/>
      <dgm:spPr/>
    </dgm:pt>
    <dgm:pt modelId="{4FAD5DF0-A685-4A59-97F9-337D1FD02125}" type="pres">
      <dgm:prSet presAssocID="{984018CA-560B-42BA-B699-198FB5809F39}" presName="background2" presStyleLbl="node2" presStyleIdx="1" presStyleCnt="2"/>
      <dgm:spPr/>
    </dgm:pt>
    <dgm:pt modelId="{C4AC5F17-14BD-42DD-8F76-0D7955668909}" type="pres">
      <dgm:prSet presAssocID="{984018CA-560B-42BA-B699-198FB5809F39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62101E-99AE-426F-A55B-322C8342CFDF}" type="pres">
      <dgm:prSet presAssocID="{984018CA-560B-42BA-B699-198FB5809F39}" presName="hierChild3" presStyleCnt="0"/>
      <dgm:spPr/>
    </dgm:pt>
    <dgm:pt modelId="{CC0D45E8-D077-4123-BDF0-6FC8D0722A65}" type="pres">
      <dgm:prSet presAssocID="{0CB2B898-63E2-44B9-941F-98E22EEF5740}" presName="Name17" presStyleLbl="parChTrans1D3" presStyleIdx="2" presStyleCnt="3"/>
      <dgm:spPr/>
      <dgm:t>
        <a:bodyPr/>
        <a:lstStyle/>
        <a:p>
          <a:endParaRPr lang="en-US"/>
        </a:p>
      </dgm:t>
    </dgm:pt>
    <dgm:pt modelId="{95761F21-7DBC-499D-B3A6-388F31034DCA}" type="pres">
      <dgm:prSet presAssocID="{5AF9DC94-EAE9-4C05-9A52-20EF6CD92C44}" presName="hierRoot3" presStyleCnt="0"/>
      <dgm:spPr/>
    </dgm:pt>
    <dgm:pt modelId="{DE65F2CD-08AF-49F3-9722-556DD8ACD01B}" type="pres">
      <dgm:prSet presAssocID="{5AF9DC94-EAE9-4C05-9A52-20EF6CD92C44}" presName="composite3" presStyleCnt="0"/>
      <dgm:spPr/>
    </dgm:pt>
    <dgm:pt modelId="{B3DD83BA-761A-4588-BC82-289A8E726C13}" type="pres">
      <dgm:prSet presAssocID="{5AF9DC94-EAE9-4C05-9A52-20EF6CD92C44}" presName="background3" presStyleLbl="node3" presStyleIdx="2" presStyleCnt="3"/>
      <dgm:spPr/>
    </dgm:pt>
    <dgm:pt modelId="{705DD0C3-DC26-417D-BDFE-B085E9602402}" type="pres">
      <dgm:prSet presAssocID="{5AF9DC94-EAE9-4C05-9A52-20EF6CD92C44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F12BE67-23C1-4D40-84F8-B34C03EA3502}" type="pres">
      <dgm:prSet presAssocID="{5AF9DC94-EAE9-4C05-9A52-20EF6CD92C44}" presName="hierChild4" presStyleCnt="0"/>
      <dgm:spPr/>
    </dgm:pt>
  </dgm:ptLst>
  <dgm:cxnLst>
    <dgm:cxn modelId="{7A01ED7E-29D5-4C56-8476-49FF638C7EE6}" type="presOf" srcId="{0CB2B898-63E2-44B9-941F-98E22EEF5740}" destId="{CC0D45E8-D077-4123-BDF0-6FC8D0722A65}" srcOrd="0" destOrd="0" presId="urn:microsoft.com/office/officeart/2005/8/layout/hierarchy1"/>
    <dgm:cxn modelId="{FB60E3F7-4735-4BC9-8B7C-B7E79594A5C7}" type="presOf" srcId="{3BA77B29-B4B3-45C2-B6A7-CE2C631F2563}" destId="{6113016A-5A52-419A-99FE-C09B81DE36FC}" srcOrd="0" destOrd="0" presId="urn:microsoft.com/office/officeart/2005/8/layout/hierarchy1"/>
    <dgm:cxn modelId="{523DA0BC-997A-4B32-ADED-DD57DEF5E156}" type="presOf" srcId="{FD0C8541-0411-4AD3-ACDE-83EF62E4B865}" destId="{4099DBEF-5180-45EF-B8B1-C4AE65D15561}" srcOrd="0" destOrd="0" presId="urn:microsoft.com/office/officeart/2005/8/layout/hierarchy1"/>
    <dgm:cxn modelId="{ED015EB5-6F26-451C-AF57-1E70B62C02B3}" type="presOf" srcId="{02707C70-0ADB-45B8-AE63-B33945BE5291}" destId="{7E488372-B082-4BB1-B65E-82885DBD5B74}" srcOrd="0" destOrd="0" presId="urn:microsoft.com/office/officeart/2005/8/layout/hierarchy1"/>
    <dgm:cxn modelId="{45A3B6BC-0FC6-47E5-A346-732F231B503B}" srcId="{3BA77B29-B4B3-45C2-B6A7-CE2C631F2563}" destId="{3EBFA117-8064-4F41-979A-E68A9A4EB49B}" srcOrd="0" destOrd="0" parTransId="{E82DFBD6-2332-43AD-B919-0C835416CE5B}" sibTransId="{B43AB2CE-63AC-4BBB-BA6B-47B851550C82}"/>
    <dgm:cxn modelId="{BBB9E806-C481-48E1-839B-9B8F41663DCB}" type="presOf" srcId="{3EBFA117-8064-4F41-979A-E68A9A4EB49B}" destId="{D0063684-1FFF-4D8E-9AFF-ABF9918CB2A7}" srcOrd="0" destOrd="0" presId="urn:microsoft.com/office/officeart/2005/8/layout/hierarchy1"/>
    <dgm:cxn modelId="{7DEDA629-4A7E-49A7-B6D7-5EFCF5366DB4}" srcId="{3BA77B29-B4B3-45C2-B6A7-CE2C631F2563}" destId="{984018CA-560B-42BA-B699-198FB5809F39}" srcOrd="1" destOrd="0" parTransId="{4EAB6172-F616-4E47-8DBA-54273B6AFC43}" sibTransId="{AEEEC856-72C3-49D8-B50C-330A48C2E91C}"/>
    <dgm:cxn modelId="{FB87C51B-EE97-4CB8-A69E-64E88C9967DE}" type="presOf" srcId="{4EAB6172-F616-4E47-8DBA-54273B6AFC43}" destId="{0B9F24CE-5C00-48F9-A06A-AA7BAF7951D7}" srcOrd="0" destOrd="0" presId="urn:microsoft.com/office/officeart/2005/8/layout/hierarchy1"/>
    <dgm:cxn modelId="{56DFDA3A-4CEF-491A-A814-CE29BD73D1E9}" type="presOf" srcId="{5AF9DC94-EAE9-4C05-9A52-20EF6CD92C44}" destId="{705DD0C3-DC26-417D-BDFE-B085E9602402}" srcOrd="0" destOrd="0" presId="urn:microsoft.com/office/officeart/2005/8/layout/hierarchy1"/>
    <dgm:cxn modelId="{38B39D9F-BF9C-4152-B1BC-78CE08402B87}" srcId="{3EBFA117-8064-4F41-979A-E68A9A4EB49B}" destId="{28335578-8985-40B3-8A7A-9C349B9C2D93}" srcOrd="0" destOrd="0" parTransId="{FD0C8541-0411-4AD3-ACDE-83EF62E4B865}" sibTransId="{9E85175F-A1BC-4DC4-B4E9-A88DC5F82871}"/>
    <dgm:cxn modelId="{AF2615EE-EA2D-445D-AFF0-C09EE5637647}" srcId="{984018CA-560B-42BA-B699-198FB5809F39}" destId="{5AF9DC94-EAE9-4C05-9A52-20EF6CD92C44}" srcOrd="0" destOrd="0" parTransId="{0CB2B898-63E2-44B9-941F-98E22EEF5740}" sibTransId="{BEA8789A-608B-40CC-9E65-7F620DD67140}"/>
    <dgm:cxn modelId="{F17006AE-B3C9-449C-A6D8-CFC3B27719E7}" type="presOf" srcId="{28335578-8985-40B3-8A7A-9C349B9C2D93}" destId="{24C7E645-BC53-45BD-8392-96C5CAA3ACE8}" srcOrd="0" destOrd="0" presId="urn:microsoft.com/office/officeart/2005/8/layout/hierarchy1"/>
    <dgm:cxn modelId="{2E0F49E9-F122-4748-97C4-A36AEDC5A5AB}" srcId="{66BAFE12-F4F2-481D-A79E-AC4D52827312}" destId="{3BA77B29-B4B3-45C2-B6A7-CE2C631F2563}" srcOrd="0" destOrd="0" parTransId="{BA698BC3-ED2E-49BB-B34C-29706AB49777}" sibTransId="{76FB0DA2-ECEB-45CF-A7CE-68288983C448}"/>
    <dgm:cxn modelId="{0ED65EEC-8E35-4FC2-9504-4396FBA6D4CD}" type="presOf" srcId="{66BAFE12-F4F2-481D-A79E-AC4D52827312}" destId="{D6BDE216-2DD2-4D7A-A2B0-178C46EC9386}" srcOrd="0" destOrd="0" presId="urn:microsoft.com/office/officeart/2005/8/layout/hierarchy1"/>
    <dgm:cxn modelId="{19B3E7CB-C4F1-4A80-8B87-DA9F40F7477E}" type="presOf" srcId="{984018CA-560B-42BA-B699-198FB5809F39}" destId="{C4AC5F17-14BD-42DD-8F76-0D7955668909}" srcOrd="0" destOrd="0" presId="urn:microsoft.com/office/officeart/2005/8/layout/hierarchy1"/>
    <dgm:cxn modelId="{7E9DC65B-C745-440C-8BE8-036FD8446CD3}" type="presOf" srcId="{4F3CCE8A-7451-4902-A597-E338620BD00F}" destId="{B7192A72-D7C4-4DBE-B285-B0F5697D791E}" srcOrd="0" destOrd="0" presId="urn:microsoft.com/office/officeart/2005/8/layout/hierarchy1"/>
    <dgm:cxn modelId="{B645678D-709D-45A6-9718-48CF18126B32}" type="presOf" srcId="{E82DFBD6-2332-43AD-B919-0C835416CE5B}" destId="{D0976212-2E02-449B-98EA-C3D252EF921E}" srcOrd="0" destOrd="0" presId="urn:microsoft.com/office/officeart/2005/8/layout/hierarchy1"/>
    <dgm:cxn modelId="{262467D8-5542-4F17-A24D-5AF3B1194A61}" srcId="{3EBFA117-8064-4F41-979A-E68A9A4EB49B}" destId="{02707C70-0ADB-45B8-AE63-B33945BE5291}" srcOrd="1" destOrd="0" parTransId="{4F3CCE8A-7451-4902-A597-E338620BD00F}" sibTransId="{9D6B17C6-DEDA-4A83-85BC-994B1107D794}"/>
    <dgm:cxn modelId="{C9E77233-508A-43AB-B191-AE0E5277E52E}" type="presParOf" srcId="{D6BDE216-2DD2-4D7A-A2B0-178C46EC9386}" destId="{C89A28FF-CECF-4F0C-8144-1418B9C1806B}" srcOrd="0" destOrd="0" presId="urn:microsoft.com/office/officeart/2005/8/layout/hierarchy1"/>
    <dgm:cxn modelId="{9C6CCCE8-D84D-40ED-AAC6-A11976CBBA9C}" type="presParOf" srcId="{C89A28FF-CECF-4F0C-8144-1418B9C1806B}" destId="{F8D380F1-30CE-4315-843D-265C5D73ACAF}" srcOrd="0" destOrd="0" presId="urn:microsoft.com/office/officeart/2005/8/layout/hierarchy1"/>
    <dgm:cxn modelId="{9D6E7FF6-DD0A-491B-B3D6-292536EECE21}" type="presParOf" srcId="{F8D380F1-30CE-4315-843D-265C5D73ACAF}" destId="{EFF66DCA-B0D8-4FA8-B749-8437D8E771AE}" srcOrd="0" destOrd="0" presId="urn:microsoft.com/office/officeart/2005/8/layout/hierarchy1"/>
    <dgm:cxn modelId="{6F4F3292-4085-4622-B565-58983B2B6AB2}" type="presParOf" srcId="{F8D380F1-30CE-4315-843D-265C5D73ACAF}" destId="{6113016A-5A52-419A-99FE-C09B81DE36FC}" srcOrd="1" destOrd="0" presId="urn:microsoft.com/office/officeart/2005/8/layout/hierarchy1"/>
    <dgm:cxn modelId="{70E65672-94FF-4F08-963B-AB5453E23114}" type="presParOf" srcId="{C89A28FF-CECF-4F0C-8144-1418B9C1806B}" destId="{08B61450-0C4A-458E-AF90-FE3C703FD5E3}" srcOrd="1" destOrd="0" presId="urn:microsoft.com/office/officeart/2005/8/layout/hierarchy1"/>
    <dgm:cxn modelId="{086C2E20-760E-49F2-A9AB-C67BC870871A}" type="presParOf" srcId="{08B61450-0C4A-458E-AF90-FE3C703FD5E3}" destId="{D0976212-2E02-449B-98EA-C3D252EF921E}" srcOrd="0" destOrd="0" presId="urn:microsoft.com/office/officeart/2005/8/layout/hierarchy1"/>
    <dgm:cxn modelId="{EA2144A8-4477-4D0F-BFB6-2C6D3F2FCA1D}" type="presParOf" srcId="{08B61450-0C4A-458E-AF90-FE3C703FD5E3}" destId="{19C3971F-D751-4B39-8C8B-99292E511D10}" srcOrd="1" destOrd="0" presId="urn:microsoft.com/office/officeart/2005/8/layout/hierarchy1"/>
    <dgm:cxn modelId="{C000E15F-8341-44F2-83A4-A3947113AE7D}" type="presParOf" srcId="{19C3971F-D751-4B39-8C8B-99292E511D10}" destId="{EBDCA8C9-6E46-4952-94DE-573CFD7B3DD8}" srcOrd="0" destOrd="0" presId="urn:microsoft.com/office/officeart/2005/8/layout/hierarchy1"/>
    <dgm:cxn modelId="{1A21D93C-59D6-4C75-8A04-1BAAF3FC360E}" type="presParOf" srcId="{EBDCA8C9-6E46-4952-94DE-573CFD7B3DD8}" destId="{68005B78-74ED-4CE1-AB28-64074FC54AF6}" srcOrd="0" destOrd="0" presId="urn:microsoft.com/office/officeart/2005/8/layout/hierarchy1"/>
    <dgm:cxn modelId="{81AAF45F-8FBE-49EB-8B85-58B66A2F04A5}" type="presParOf" srcId="{EBDCA8C9-6E46-4952-94DE-573CFD7B3DD8}" destId="{D0063684-1FFF-4D8E-9AFF-ABF9918CB2A7}" srcOrd="1" destOrd="0" presId="urn:microsoft.com/office/officeart/2005/8/layout/hierarchy1"/>
    <dgm:cxn modelId="{7520FCC7-33C5-40AE-979E-6CFADD052DAB}" type="presParOf" srcId="{19C3971F-D751-4B39-8C8B-99292E511D10}" destId="{BF2EAB47-5108-4319-8C2D-6058A8EF5B18}" srcOrd="1" destOrd="0" presId="urn:microsoft.com/office/officeart/2005/8/layout/hierarchy1"/>
    <dgm:cxn modelId="{215390E4-3312-4F6A-8C23-2FD7DBACE6EC}" type="presParOf" srcId="{BF2EAB47-5108-4319-8C2D-6058A8EF5B18}" destId="{4099DBEF-5180-45EF-B8B1-C4AE65D15561}" srcOrd="0" destOrd="0" presId="urn:microsoft.com/office/officeart/2005/8/layout/hierarchy1"/>
    <dgm:cxn modelId="{CF8E024B-08DF-4E07-97DB-5BBF4CDFF2B6}" type="presParOf" srcId="{BF2EAB47-5108-4319-8C2D-6058A8EF5B18}" destId="{B004A894-FE85-4B3A-A51A-00BE34576727}" srcOrd="1" destOrd="0" presId="urn:microsoft.com/office/officeart/2005/8/layout/hierarchy1"/>
    <dgm:cxn modelId="{465CA8C1-7088-4CB3-BD45-B1E2069031A9}" type="presParOf" srcId="{B004A894-FE85-4B3A-A51A-00BE34576727}" destId="{92603E66-0437-41C2-94E0-42795C781998}" srcOrd="0" destOrd="0" presId="urn:microsoft.com/office/officeart/2005/8/layout/hierarchy1"/>
    <dgm:cxn modelId="{55B7FEDF-D84A-4C96-A458-22413C68066C}" type="presParOf" srcId="{92603E66-0437-41C2-94E0-42795C781998}" destId="{7130550A-D7B4-4025-9EEE-25336CB5AA66}" srcOrd="0" destOrd="0" presId="urn:microsoft.com/office/officeart/2005/8/layout/hierarchy1"/>
    <dgm:cxn modelId="{5FE08368-0A0E-40D4-AF76-A6459B087D4D}" type="presParOf" srcId="{92603E66-0437-41C2-94E0-42795C781998}" destId="{24C7E645-BC53-45BD-8392-96C5CAA3ACE8}" srcOrd="1" destOrd="0" presId="urn:microsoft.com/office/officeart/2005/8/layout/hierarchy1"/>
    <dgm:cxn modelId="{18ACAC7F-70D7-41CE-9ACF-2CADBD30E488}" type="presParOf" srcId="{B004A894-FE85-4B3A-A51A-00BE34576727}" destId="{44B1D6CC-A1A8-4C6C-A18C-0543F6E2B82F}" srcOrd="1" destOrd="0" presId="urn:microsoft.com/office/officeart/2005/8/layout/hierarchy1"/>
    <dgm:cxn modelId="{7872C6D6-1768-4373-A326-5E35A00B7A6B}" type="presParOf" srcId="{BF2EAB47-5108-4319-8C2D-6058A8EF5B18}" destId="{B7192A72-D7C4-4DBE-B285-B0F5697D791E}" srcOrd="2" destOrd="0" presId="urn:microsoft.com/office/officeart/2005/8/layout/hierarchy1"/>
    <dgm:cxn modelId="{5E098E6C-3078-4510-98B8-46A39E3476DD}" type="presParOf" srcId="{BF2EAB47-5108-4319-8C2D-6058A8EF5B18}" destId="{2B8E4A96-C5C7-43BE-B6FA-F37D1144FF38}" srcOrd="3" destOrd="0" presId="urn:microsoft.com/office/officeart/2005/8/layout/hierarchy1"/>
    <dgm:cxn modelId="{8F5349B2-5E71-4B3E-A97E-4B93F0B7FCF0}" type="presParOf" srcId="{2B8E4A96-C5C7-43BE-B6FA-F37D1144FF38}" destId="{6756F837-288F-410B-9F92-FC99892B1F55}" srcOrd="0" destOrd="0" presId="urn:microsoft.com/office/officeart/2005/8/layout/hierarchy1"/>
    <dgm:cxn modelId="{6F0BF763-5736-49DD-82BE-514F501F82D8}" type="presParOf" srcId="{6756F837-288F-410B-9F92-FC99892B1F55}" destId="{BF76D953-4731-49BF-9697-11A321B84887}" srcOrd="0" destOrd="0" presId="urn:microsoft.com/office/officeart/2005/8/layout/hierarchy1"/>
    <dgm:cxn modelId="{EBAB16E7-6D84-46EC-A6E7-1F8E50741931}" type="presParOf" srcId="{6756F837-288F-410B-9F92-FC99892B1F55}" destId="{7E488372-B082-4BB1-B65E-82885DBD5B74}" srcOrd="1" destOrd="0" presId="urn:microsoft.com/office/officeart/2005/8/layout/hierarchy1"/>
    <dgm:cxn modelId="{27E84219-8698-40A2-9A0F-F08AEE3D24B6}" type="presParOf" srcId="{2B8E4A96-C5C7-43BE-B6FA-F37D1144FF38}" destId="{C92BD799-5982-4DA6-910A-2CDDE160C70C}" srcOrd="1" destOrd="0" presId="urn:microsoft.com/office/officeart/2005/8/layout/hierarchy1"/>
    <dgm:cxn modelId="{2A754579-BDEA-4782-9746-38FFC325C1FB}" type="presParOf" srcId="{08B61450-0C4A-458E-AF90-FE3C703FD5E3}" destId="{0B9F24CE-5C00-48F9-A06A-AA7BAF7951D7}" srcOrd="2" destOrd="0" presId="urn:microsoft.com/office/officeart/2005/8/layout/hierarchy1"/>
    <dgm:cxn modelId="{FC2E4FA0-0579-4F23-9C1D-57814178444F}" type="presParOf" srcId="{08B61450-0C4A-458E-AF90-FE3C703FD5E3}" destId="{36C951F3-F4F2-484F-8577-8B0812BD2F2D}" srcOrd="3" destOrd="0" presId="urn:microsoft.com/office/officeart/2005/8/layout/hierarchy1"/>
    <dgm:cxn modelId="{AC7A0857-F290-4865-AC42-6965E448D7FA}" type="presParOf" srcId="{36C951F3-F4F2-484F-8577-8B0812BD2F2D}" destId="{2CB3BA24-245B-41F3-BC44-F4DFD50A88A8}" srcOrd="0" destOrd="0" presId="urn:microsoft.com/office/officeart/2005/8/layout/hierarchy1"/>
    <dgm:cxn modelId="{F1CFF41D-9E7D-4707-ABEA-DE05E30FE35B}" type="presParOf" srcId="{2CB3BA24-245B-41F3-BC44-F4DFD50A88A8}" destId="{4FAD5DF0-A685-4A59-97F9-337D1FD02125}" srcOrd="0" destOrd="0" presId="urn:microsoft.com/office/officeart/2005/8/layout/hierarchy1"/>
    <dgm:cxn modelId="{98F9EDF2-3767-4AFB-A30D-179D7D96EF77}" type="presParOf" srcId="{2CB3BA24-245B-41F3-BC44-F4DFD50A88A8}" destId="{C4AC5F17-14BD-42DD-8F76-0D7955668909}" srcOrd="1" destOrd="0" presId="urn:microsoft.com/office/officeart/2005/8/layout/hierarchy1"/>
    <dgm:cxn modelId="{293194EF-88FA-4283-B061-80912B2194E1}" type="presParOf" srcId="{36C951F3-F4F2-484F-8577-8B0812BD2F2D}" destId="{BF62101E-99AE-426F-A55B-322C8342CFDF}" srcOrd="1" destOrd="0" presId="urn:microsoft.com/office/officeart/2005/8/layout/hierarchy1"/>
    <dgm:cxn modelId="{F5CB81A0-9335-466D-82E9-6D6F478DD22A}" type="presParOf" srcId="{BF62101E-99AE-426F-A55B-322C8342CFDF}" destId="{CC0D45E8-D077-4123-BDF0-6FC8D0722A65}" srcOrd="0" destOrd="0" presId="urn:microsoft.com/office/officeart/2005/8/layout/hierarchy1"/>
    <dgm:cxn modelId="{7AB3C866-4DAC-4CC6-A1C4-FD7AE052CA23}" type="presParOf" srcId="{BF62101E-99AE-426F-A55B-322C8342CFDF}" destId="{95761F21-7DBC-499D-B3A6-388F31034DCA}" srcOrd="1" destOrd="0" presId="urn:microsoft.com/office/officeart/2005/8/layout/hierarchy1"/>
    <dgm:cxn modelId="{DA6F6748-3691-42C8-9293-CB745CBBA279}" type="presParOf" srcId="{95761F21-7DBC-499D-B3A6-388F31034DCA}" destId="{DE65F2CD-08AF-49F3-9722-556DD8ACD01B}" srcOrd="0" destOrd="0" presId="urn:microsoft.com/office/officeart/2005/8/layout/hierarchy1"/>
    <dgm:cxn modelId="{228C3824-927E-4F47-B9A8-4027DEBD34B8}" type="presParOf" srcId="{DE65F2CD-08AF-49F3-9722-556DD8ACD01B}" destId="{B3DD83BA-761A-4588-BC82-289A8E726C13}" srcOrd="0" destOrd="0" presId="urn:microsoft.com/office/officeart/2005/8/layout/hierarchy1"/>
    <dgm:cxn modelId="{43F730BB-8DA8-42DF-B733-20D008813768}" type="presParOf" srcId="{DE65F2CD-08AF-49F3-9722-556DD8ACD01B}" destId="{705DD0C3-DC26-417D-BDFE-B085E9602402}" srcOrd="1" destOrd="0" presId="urn:microsoft.com/office/officeart/2005/8/layout/hierarchy1"/>
    <dgm:cxn modelId="{7B16BDA5-0515-4202-9414-75EAFDFE7E1F}" type="presParOf" srcId="{95761F21-7DBC-499D-B3A6-388F31034DCA}" destId="{AF12BE67-23C1-4D40-84F8-B34C03EA350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2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F76143-AD42-4D87-89AF-C2A666BF28E2}">
      <dsp:nvSpPr>
        <dsp:cNvPr id="0" name=""/>
        <dsp:cNvSpPr/>
      </dsp:nvSpPr>
      <dsp:spPr>
        <a:xfrm>
          <a:off x="565036" y="1309270"/>
          <a:ext cx="326374" cy="9328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3187" y="0"/>
              </a:lnTo>
              <a:lnTo>
                <a:pt x="163187" y="932854"/>
              </a:lnTo>
              <a:lnTo>
                <a:pt x="326374" y="932854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03516" y="1750989"/>
        <a:ext cx="49415" cy="49415"/>
      </dsp:txXfrm>
    </dsp:sp>
    <dsp:sp modelId="{D6AC3F85-5909-4381-B06B-00A73CDC5A63}">
      <dsp:nvSpPr>
        <dsp:cNvPr id="0" name=""/>
        <dsp:cNvSpPr/>
      </dsp:nvSpPr>
      <dsp:spPr>
        <a:xfrm>
          <a:off x="565036" y="1309270"/>
          <a:ext cx="326374" cy="3109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3187" y="0"/>
              </a:lnTo>
              <a:lnTo>
                <a:pt x="163187" y="310951"/>
              </a:lnTo>
              <a:lnTo>
                <a:pt x="326374" y="310951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16954" y="1453476"/>
        <a:ext cx="22539" cy="22539"/>
      </dsp:txXfrm>
    </dsp:sp>
    <dsp:sp modelId="{157A7E5D-B0B3-41D3-BFB8-2B4447A3A528}">
      <dsp:nvSpPr>
        <dsp:cNvPr id="0" name=""/>
        <dsp:cNvSpPr/>
      </dsp:nvSpPr>
      <dsp:spPr>
        <a:xfrm>
          <a:off x="565036" y="998318"/>
          <a:ext cx="326374" cy="310951"/>
        </a:xfrm>
        <a:custGeom>
          <a:avLst/>
          <a:gdLst/>
          <a:ahLst/>
          <a:cxnLst/>
          <a:rect l="0" t="0" r="0" b="0"/>
          <a:pathLst>
            <a:path>
              <a:moveTo>
                <a:pt x="0" y="310951"/>
              </a:moveTo>
              <a:lnTo>
                <a:pt x="163187" y="310951"/>
              </a:lnTo>
              <a:lnTo>
                <a:pt x="163187" y="0"/>
              </a:lnTo>
              <a:lnTo>
                <a:pt x="326374" y="0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16954" y="1142524"/>
        <a:ext cx="22539" cy="22539"/>
      </dsp:txXfrm>
    </dsp:sp>
    <dsp:sp modelId="{4E660177-30AF-4A36-B9DC-28E62C9A0A2A}">
      <dsp:nvSpPr>
        <dsp:cNvPr id="0" name=""/>
        <dsp:cNvSpPr/>
      </dsp:nvSpPr>
      <dsp:spPr>
        <a:xfrm>
          <a:off x="565036" y="376415"/>
          <a:ext cx="326374" cy="932854"/>
        </a:xfrm>
        <a:custGeom>
          <a:avLst/>
          <a:gdLst/>
          <a:ahLst/>
          <a:cxnLst/>
          <a:rect l="0" t="0" r="0" b="0"/>
          <a:pathLst>
            <a:path>
              <a:moveTo>
                <a:pt x="0" y="932854"/>
              </a:moveTo>
              <a:lnTo>
                <a:pt x="163187" y="932854"/>
              </a:lnTo>
              <a:lnTo>
                <a:pt x="163187" y="0"/>
              </a:lnTo>
              <a:lnTo>
                <a:pt x="326374" y="0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03516" y="818135"/>
        <a:ext cx="49415" cy="49415"/>
      </dsp:txXfrm>
    </dsp:sp>
    <dsp:sp modelId="{506DAE51-787B-4818-BEBF-5D49875DA9FC}">
      <dsp:nvSpPr>
        <dsp:cNvPr id="0" name=""/>
        <dsp:cNvSpPr/>
      </dsp:nvSpPr>
      <dsp:spPr>
        <a:xfrm rot="16200000">
          <a:off x="-992994" y="1060508"/>
          <a:ext cx="2618540" cy="4975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PURPOSE OF SOIL COMPACTION</a:t>
          </a:r>
          <a:endParaRPr lang="en-US" sz="1500" kern="1200" dirty="0"/>
        </a:p>
      </dsp:txBody>
      <dsp:txXfrm>
        <a:off x="-992994" y="1060508"/>
        <a:ext cx="2618540" cy="497522"/>
      </dsp:txXfrm>
    </dsp:sp>
    <dsp:sp modelId="{B872E738-28EF-4FFA-84CE-7702D8980205}">
      <dsp:nvSpPr>
        <dsp:cNvPr id="0" name=""/>
        <dsp:cNvSpPr/>
      </dsp:nvSpPr>
      <dsp:spPr>
        <a:xfrm>
          <a:off x="891411" y="127653"/>
          <a:ext cx="1631874" cy="4975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Increase shear strength of soil</a:t>
          </a:r>
          <a:endParaRPr lang="en-US" sz="1200" kern="1200" dirty="0"/>
        </a:p>
      </dsp:txBody>
      <dsp:txXfrm>
        <a:off x="891411" y="127653"/>
        <a:ext cx="1631874" cy="497522"/>
      </dsp:txXfrm>
    </dsp:sp>
    <dsp:sp modelId="{C0C82F28-ADB8-4BFE-9F9B-4DC02C0BE02B}">
      <dsp:nvSpPr>
        <dsp:cNvPr id="0" name=""/>
        <dsp:cNvSpPr/>
      </dsp:nvSpPr>
      <dsp:spPr>
        <a:xfrm>
          <a:off x="891411" y="749557"/>
          <a:ext cx="1631874" cy="4975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Decrease </a:t>
          </a:r>
          <a:r>
            <a:rPr lang="en-US" sz="1200" kern="1200" dirty="0" err="1" smtClean="0"/>
            <a:t>undesireable</a:t>
          </a:r>
          <a:r>
            <a:rPr lang="en-US" sz="1200" kern="1200" dirty="0" smtClean="0"/>
            <a:t> settlement</a:t>
          </a:r>
          <a:endParaRPr lang="en-US" sz="1200" kern="1200" dirty="0"/>
        </a:p>
      </dsp:txBody>
      <dsp:txXfrm>
        <a:off x="891411" y="749557"/>
        <a:ext cx="1631874" cy="497522"/>
      </dsp:txXfrm>
    </dsp:sp>
    <dsp:sp modelId="{685AEA64-2025-4D8C-BFD1-8A685E332205}">
      <dsp:nvSpPr>
        <dsp:cNvPr id="0" name=""/>
        <dsp:cNvSpPr/>
      </dsp:nvSpPr>
      <dsp:spPr>
        <a:xfrm>
          <a:off x="891411" y="1371460"/>
          <a:ext cx="1631874" cy="4975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Reduce void ratio</a:t>
          </a:r>
          <a:endParaRPr lang="en-US" sz="1200" kern="1200" dirty="0"/>
        </a:p>
      </dsp:txBody>
      <dsp:txXfrm>
        <a:off x="891411" y="1371460"/>
        <a:ext cx="1631874" cy="497522"/>
      </dsp:txXfrm>
    </dsp:sp>
    <dsp:sp modelId="{1182B5ED-B6F1-4380-951E-2E697EC6F58A}">
      <dsp:nvSpPr>
        <dsp:cNvPr id="0" name=""/>
        <dsp:cNvSpPr/>
      </dsp:nvSpPr>
      <dsp:spPr>
        <a:xfrm>
          <a:off x="891411" y="1993363"/>
          <a:ext cx="1631874" cy="4975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Prevent liquefaction</a:t>
          </a:r>
          <a:endParaRPr lang="en-US" sz="1200" kern="1200" dirty="0"/>
        </a:p>
      </dsp:txBody>
      <dsp:txXfrm>
        <a:off x="891411" y="1993363"/>
        <a:ext cx="1631874" cy="4975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68FF8D-9163-4046-8059-9609E25A5AE3}">
      <dsp:nvSpPr>
        <dsp:cNvPr id="0" name=""/>
        <dsp:cNvSpPr/>
      </dsp:nvSpPr>
      <dsp:spPr>
        <a:xfrm>
          <a:off x="711619" y="985415"/>
          <a:ext cx="1252652" cy="1083468"/>
        </a:xfrm>
        <a:prstGeom prst="hexagon">
          <a:avLst>
            <a:gd name="adj" fmla="val 28570"/>
            <a:gd name="vf" fmla="val 115470"/>
          </a:avLst>
        </a:prstGeom>
        <a:solidFill>
          <a:schemeClr val="accent2"/>
        </a:solidFill>
        <a:ln w="28575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List of formula</a:t>
          </a:r>
          <a:endParaRPr lang="en-US" sz="1700" kern="1200" dirty="0"/>
        </a:p>
      </dsp:txBody>
      <dsp:txXfrm>
        <a:off x="919189" y="1164950"/>
        <a:ext cx="837512" cy="724398"/>
      </dsp:txXfrm>
    </dsp:sp>
    <dsp:sp modelId="{7908EE3A-8E78-4D42-AE03-F3164850F721}">
      <dsp:nvSpPr>
        <dsp:cNvPr id="0" name=""/>
        <dsp:cNvSpPr/>
      </dsp:nvSpPr>
      <dsp:spPr>
        <a:xfrm>
          <a:off x="1495959" y="467049"/>
          <a:ext cx="472687" cy="40717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254968-8528-48DF-9001-B02C9BAE25F3}">
      <dsp:nvSpPr>
        <dsp:cNvPr id="0" name=""/>
        <dsp:cNvSpPr/>
      </dsp:nvSpPr>
      <dsp:spPr>
        <a:xfrm>
          <a:off x="1774738" y="551991"/>
          <a:ext cx="1026412" cy="887973"/>
        </a:xfrm>
        <a:prstGeom prst="hexagon">
          <a:avLst>
            <a:gd name="adj" fmla="val 28570"/>
            <a:gd name="vf" fmla="val 115470"/>
          </a:avLst>
        </a:prstGeom>
        <a:solidFill>
          <a:schemeClr val="accent2"/>
        </a:solidFill>
        <a:ln w="28575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 xmlns:m="http://schemas.openxmlformats.org/officeDocument/2006/math">
              <m:r>
                <a:rPr lang="en-US" sz="900" i="1" kern="120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m:t>𝛾</m:t>
              </m:r>
              <m:r>
                <a:rPr lang="en-US" sz="900" b="0" i="1" kern="120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m:t>𝑑</m:t>
              </m:r>
            </m:oMath>
          </a14:m>
          <a:r>
            <a:rPr lang="en-US" sz="900" kern="1200" dirty="0" smtClean="0"/>
            <a:t>=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ea typeface="Cambria Math" panose="02040503050406030204" pitchFamily="18" charset="0"/>
            </a:rPr>
            <a:t>(</a:t>
          </a:r>
          <a14:m xmlns:a14="http://schemas.microsoft.com/office/drawing/2010/main">
            <m:oMath xmlns:m="http://schemas.openxmlformats.org/officeDocument/2006/math">
              <m:f>
                <m:fPr>
                  <m:ctrlPr>
                    <a:rPr lang="en-US" sz="900" i="1" kern="1200" smtClean="0">
                      <a:latin typeface="Cambria Math"/>
                      <a:ea typeface="Cambria Math" panose="02040503050406030204" pitchFamily="18" charset="0"/>
                    </a:rPr>
                  </m:ctrlPr>
                </m:fPr>
                <m:num>
                  <m:r>
                    <a:rPr lang="en-US" sz="9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𝐺𝑠</m:t>
                  </m:r>
                  <m:r>
                    <a:rPr lang="en-US" sz="9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 </m:t>
                  </m:r>
                </m:num>
                <m:den>
                  <m:r>
                    <a:rPr lang="en-US" sz="9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1+</m:t>
                  </m:r>
                  <m:r>
                    <a:rPr lang="en-US" sz="9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𝑒</m:t>
                  </m:r>
                </m:den>
              </m:f>
            </m:oMath>
          </a14:m>
          <a:r>
            <a:rPr lang="en-US" sz="900" kern="1200" dirty="0" smtClean="0"/>
            <a:t>)</a:t>
          </a:r>
          <a14:m xmlns:a14="http://schemas.microsoft.com/office/drawing/2010/main">
            <m:oMath xmlns:m="http://schemas.openxmlformats.org/officeDocument/2006/math">
              <m:r>
                <a:rPr lang="en-US" sz="900" i="1" kern="120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m:t>𝛾</m:t>
              </m:r>
              <m:r>
                <a:rPr lang="en-US" sz="900" b="0" i="1" kern="120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m:t>𝑤</m:t>
              </m:r>
            </m:oMath>
          </a14:m>
          <a:endParaRPr lang="en-US" sz="900" kern="1200" dirty="0"/>
        </a:p>
      </dsp:txBody>
      <dsp:txXfrm>
        <a:off x="1944837" y="699148"/>
        <a:ext cx="686214" cy="593659"/>
      </dsp:txXfrm>
    </dsp:sp>
    <dsp:sp modelId="{650E17E3-7FF7-4D78-81D6-7C103308D956}">
      <dsp:nvSpPr>
        <dsp:cNvPr id="0" name=""/>
        <dsp:cNvSpPr/>
      </dsp:nvSpPr>
      <dsp:spPr>
        <a:xfrm>
          <a:off x="629029" y="557172"/>
          <a:ext cx="472687" cy="40717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BD9A8A-CF5D-419F-B463-DF28F16DA6AC}">
      <dsp:nvSpPr>
        <dsp:cNvPr id="0" name=""/>
        <dsp:cNvSpPr/>
      </dsp:nvSpPr>
      <dsp:spPr>
        <a:xfrm>
          <a:off x="866210" y="0"/>
          <a:ext cx="1026412" cy="887973"/>
        </a:xfrm>
        <a:prstGeom prst="hexagon">
          <a:avLst>
            <a:gd name="adj" fmla="val 28570"/>
            <a:gd name="vf" fmla="val 115470"/>
          </a:avLst>
        </a:prstGeom>
        <a:solidFill>
          <a:schemeClr val="accent2"/>
        </a:solidFill>
        <a:ln w="28575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 xmlns:m="http://schemas.openxmlformats.org/officeDocument/2006/math">
              <m:r>
                <a:rPr lang="en-US" sz="900" i="1" kern="120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m:t>𝛾</m:t>
              </m:r>
            </m:oMath>
          </a14:m>
          <a:r>
            <a:rPr lang="en-US" sz="900" kern="1200" dirty="0" smtClean="0"/>
            <a:t>b=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ea typeface="Cambria Math" panose="02040503050406030204" pitchFamily="18" charset="0"/>
            </a:rPr>
            <a:t>(</a:t>
          </a:r>
          <a14:m xmlns:a14="http://schemas.microsoft.com/office/drawing/2010/main">
            <m:oMath xmlns:m="http://schemas.openxmlformats.org/officeDocument/2006/math">
              <m:f>
                <m:fPr>
                  <m:ctrlPr>
                    <a:rPr lang="en-US" sz="900" i="1" kern="1200" smtClean="0">
                      <a:latin typeface="Cambria Math"/>
                      <a:ea typeface="Cambria Math" panose="02040503050406030204" pitchFamily="18" charset="0"/>
                    </a:rPr>
                  </m:ctrlPr>
                </m:fPr>
                <m:num>
                  <m:r>
                    <a:rPr lang="en-US" sz="90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𝛾</m:t>
                  </m:r>
                  <m:r>
                    <a:rPr lang="en-US" sz="9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𝑑</m:t>
                  </m:r>
                </m:num>
                <m:den>
                  <m:r>
                    <a:rPr lang="en-US" sz="9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1+</m:t>
                  </m:r>
                  <m:r>
                    <a:rPr lang="en-US" sz="9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𝑤</m:t>
                  </m:r>
                </m:den>
              </m:f>
            </m:oMath>
          </a14:m>
          <a:r>
            <a:rPr lang="en-US" sz="900" kern="1200" dirty="0" smtClean="0"/>
            <a:t>)</a:t>
          </a:r>
          <a:endParaRPr lang="en-US" sz="900" kern="1200" dirty="0"/>
        </a:p>
      </dsp:txBody>
      <dsp:txXfrm>
        <a:off x="1036309" y="147157"/>
        <a:ext cx="686214" cy="593659"/>
      </dsp:txXfrm>
    </dsp:sp>
    <dsp:sp modelId="{C4E9FB60-C95B-4A74-B2CE-8E93B9953879}">
      <dsp:nvSpPr>
        <dsp:cNvPr id="0" name=""/>
        <dsp:cNvSpPr/>
      </dsp:nvSpPr>
      <dsp:spPr>
        <a:xfrm>
          <a:off x="152574" y="1299340"/>
          <a:ext cx="472687" cy="40717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A460F0-C7CF-4604-8199-C887B353F824}">
      <dsp:nvSpPr>
        <dsp:cNvPr id="0" name=""/>
        <dsp:cNvSpPr/>
      </dsp:nvSpPr>
      <dsp:spPr>
        <a:xfrm>
          <a:off x="0" y="1587774"/>
          <a:ext cx="1026412" cy="887973"/>
        </a:xfrm>
        <a:prstGeom prst="hexagon">
          <a:avLst>
            <a:gd name="adj" fmla="val 28570"/>
            <a:gd name="vf" fmla="val 115470"/>
          </a:avLst>
        </a:prstGeom>
        <a:solidFill>
          <a:schemeClr val="accent2"/>
        </a:solidFill>
        <a:ln w="28575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R(%)=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f>
                  <m:fPr>
                    <m:ctrlPr>
                      <a:rPr lang="en-US" sz="900" i="1" kern="1200" smtClean="0">
                        <a:latin typeface="Cambria Math"/>
                        <a:ea typeface="Cambria Math" panose="02040503050406030204" pitchFamily="18" charset="0"/>
                      </a:rPr>
                    </m:ctrlPr>
                  </m:fPr>
                  <m:num>
                    <m:r>
                      <a:rPr lang="en-US" sz="90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en-US" sz="9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  <m:r>
                      <a:rPr lang="en-US" sz="9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9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𝑓𝑖𝑒𝑙𝑑</m:t>
                    </m:r>
                    <m:r>
                      <a:rPr lang="en-US" sz="9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num>
                  <m:den>
                    <m:r>
                      <a:rPr lang="en-US" sz="90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en-US" sz="9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  <m:r>
                      <a:rPr lang="en-US" sz="9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9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𝑚𝑎𝑥</m:t>
                    </m:r>
                    <m:r>
                      <a:rPr lang="en-US" sz="9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9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𝑙𝑎𝑏</m:t>
                    </m:r>
                    <m:r>
                      <a:rPr lang="en-US" sz="9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den>
                </m:f>
              </m:oMath>
            </m:oMathPara>
          </a14:m>
          <a:endParaRPr lang="en-US" sz="900" kern="1200" dirty="0" smtClean="0"/>
        </a:p>
      </dsp:txBody>
      <dsp:txXfrm>
        <a:off x="170099" y="1734931"/>
        <a:ext cx="686214" cy="593659"/>
      </dsp:txXfrm>
    </dsp:sp>
    <dsp:sp modelId="{C2A65604-C712-447E-B833-B64DFF63704B}">
      <dsp:nvSpPr>
        <dsp:cNvPr id="0" name=""/>
        <dsp:cNvSpPr/>
      </dsp:nvSpPr>
      <dsp:spPr>
        <a:xfrm>
          <a:off x="0" y="554000"/>
          <a:ext cx="1026412" cy="887973"/>
        </a:xfrm>
        <a:prstGeom prst="hexagon">
          <a:avLst>
            <a:gd name="adj" fmla="val 28570"/>
            <a:gd name="vf" fmla="val 115470"/>
          </a:avLst>
        </a:prstGeom>
        <a:solidFill>
          <a:schemeClr val="accent2"/>
        </a:solidFill>
        <a:ln w="28575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e= </a:t>
          </a:r>
          <a14:m xmlns:a14="http://schemas.microsoft.com/office/drawing/2010/main">
            <m:oMath xmlns:m="http://schemas.openxmlformats.org/officeDocument/2006/math">
              <m:f>
                <m:fPr>
                  <m:ctrlPr>
                    <a:rPr lang="en-US" sz="900" i="1" kern="1200" smtClean="0">
                      <a:latin typeface="Cambria Math"/>
                    </a:rPr>
                  </m:ctrlPr>
                </m:fPr>
                <m:num>
                  <m:r>
                    <a:rPr lang="en-US" sz="900" b="0" i="1" kern="1200" smtClean="0">
                      <a:latin typeface="Cambria Math" panose="02040503050406030204" pitchFamily="18" charset="0"/>
                    </a:rPr>
                    <m:t>𝐺𝑎</m:t>
                  </m:r>
                  <m:r>
                    <a:rPr lang="en-US" sz="900" b="0" i="1" kern="1200" smtClean="0">
                      <a:latin typeface="Cambria Math" panose="02040503050406030204" pitchFamily="18" charset="0"/>
                    </a:rPr>
                    <m:t> </m:t>
                  </m:r>
                  <m:r>
                    <a:rPr lang="en-US" sz="90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𝛾</m:t>
                  </m:r>
                  <m:r>
                    <a:rPr lang="en-US" sz="9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𝑤</m:t>
                  </m:r>
                </m:num>
                <m:den>
                  <m:r>
                    <a:rPr lang="en-US" sz="90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𝛾</m:t>
                  </m:r>
                  <m:r>
                    <a:rPr lang="en-US" sz="9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𝑑</m:t>
                  </m:r>
                </m:den>
              </m:f>
              <m:r>
                <a:rPr lang="en-US" sz="900" b="0" i="1" kern="1200" smtClean="0">
                  <a:latin typeface="Cambria Math" panose="02040503050406030204" pitchFamily="18" charset="0"/>
                </a:rPr>
                <m:t> −1</m:t>
              </m:r>
            </m:oMath>
          </a14:m>
          <a:endParaRPr lang="en-US" sz="900" kern="1200" dirty="0"/>
        </a:p>
      </dsp:txBody>
      <dsp:txXfrm>
        <a:off x="170099" y="701157"/>
        <a:ext cx="686214" cy="59365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B760F4-ED15-4A6C-8EF4-65401A10C127}">
      <dsp:nvSpPr>
        <dsp:cNvPr id="0" name=""/>
        <dsp:cNvSpPr/>
      </dsp:nvSpPr>
      <dsp:spPr>
        <a:xfrm>
          <a:off x="280" y="84604"/>
          <a:ext cx="1092509" cy="6555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Moisture content</a:t>
          </a:r>
          <a:endParaRPr lang="en-US" sz="1200" kern="1200" dirty="0"/>
        </a:p>
      </dsp:txBody>
      <dsp:txXfrm>
        <a:off x="280" y="84604"/>
        <a:ext cx="1092509" cy="655505"/>
      </dsp:txXfrm>
    </dsp:sp>
    <dsp:sp modelId="{6D132D8F-A1E4-44A4-B2A3-92E0A18F913E}">
      <dsp:nvSpPr>
        <dsp:cNvPr id="0" name=""/>
        <dsp:cNvSpPr/>
      </dsp:nvSpPr>
      <dsp:spPr>
        <a:xfrm>
          <a:off x="1202040" y="84604"/>
          <a:ext cx="1092509" cy="6555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Degree of compaction</a:t>
          </a:r>
          <a:endParaRPr lang="en-US" sz="1200" kern="1200" dirty="0"/>
        </a:p>
      </dsp:txBody>
      <dsp:txXfrm>
        <a:off x="1202040" y="84604"/>
        <a:ext cx="1092509" cy="655505"/>
      </dsp:txXfrm>
    </dsp:sp>
    <dsp:sp modelId="{B29915F3-02CF-424F-A28D-107F3DEFE379}">
      <dsp:nvSpPr>
        <dsp:cNvPr id="0" name=""/>
        <dsp:cNvSpPr/>
      </dsp:nvSpPr>
      <dsp:spPr>
        <a:xfrm>
          <a:off x="600482" y="856250"/>
          <a:ext cx="1092509" cy="6555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Soil type and compaction effort</a:t>
          </a:r>
          <a:endParaRPr lang="en-US" sz="1200" kern="1200" dirty="0"/>
        </a:p>
      </dsp:txBody>
      <dsp:txXfrm>
        <a:off x="600482" y="856250"/>
        <a:ext cx="1092509" cy="65550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55EA68-58E5-4D0F-8063-3368B8A92EF5}">
      <dsp:nvSpPr>
        <dsp:cNvPr id="0" name=""/>
        <dsp:cNvSpPr/>
      </dsp:nvSpPr>
      <dsp:spPr>
        <a:xfrm>
          <a:off x="1850" y="742041"/>
          <a:ext cx="888750" cy="4443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SOIL STABILATION</a:t>
          </a:r>
          <a:endParaRPr lang="en-US" sz="900" kern="1200" dirty="0"/>
        </a:p>
      </dsp:txBody>
      <dsp:txXfrm>
        <a:off x="14865" y="755056"/>
        <a:ext cx="862720" cy="418345"/>
      </dsp:txXfrm>
    </dsp:sp>
    <dsp:sp modelId="{27D21CDA-3D68-4C07-B921-CB633480D3BD}">
      <dsp:nvSpPr>
        <dsp:cNvPr id="0" name=""/>
        <dsp:cNvSpPr/>
      </dsp:nvSpPr>
      <dsp:spPr>
        <a:xfrm rot="18770822">
          <a:off x="806971" y="748686"/>
          <a:ext cx="522761" cy="47812"/>
        </a:xfrm>
        <a:custGeom>
          <a:avLst/>
          <a:gdLst/>
          <a:ahLst/>
          <a:cxnLst/>
          <a:rect l="0" t="0" r="0" b="0"/>
          <a:pathLst>
            <a:path>
              <a:moveTo>
                <a:pt x="0" y="23906"/>
              </a:moveTo>
              <a:lnTo>
                <a:pt x="522761" y="23906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055282" y="759523"/>
        <a:ext cx="26138" cy="26138"/>
      </dsp:txXfrm>
    </dsp:sp>
    <dsp:sp modelId="{0074871E-1D4E-4AF8-AB24-8BC686C16AFF}">
      <dsp:nvSpPr>
        <dsp:cNvPr id="0" name=""/>
        <dsp:cNvSpPr/>
      </dsp:nvSpPr>
      <dsp:spPr>
        <a:xfrm>
          <a:off x="1246102" y="358767"/>
          <a:ext cx="888750" cy="4443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CHEMICAL</a:t>
          </a:r>
          <a:endParaRPr lang="en-US" sz="900" kern="1200" dirty="0"/>
        </a:p>
      </dsp:txBody>
      <dsp:txXfrm>
        <a:off x="1259117" y="371782"/>
        <a:ext cx="862720" cy="418345"/>
      </dsp:txXfrm>
    </dsp:sp>
    <dsp:sp modelId="{6D6F1E64-EF4F-45CE-9817-0439C14E3F0E}">
      <dsp:nvSpPr>
        <dsp:cNvPr id="0" name=""/>
        <dsp:cNvSpPr/>
      </dsp:nvSpPr>
      <dsp:spPr>
        <a:xfrm rot="19457599">
          <a:off x="2093703" y="429291"/>
          <a:ext cx="437800" cy="47812"/>
        </a:xfrm>
        <a:custGeom>
          <a:avLst/>
          <a:gdLst/>
          <a:ahLst/>
          <a:cxnLst/>
          <a:rect l="0" t="0" r="0" b="0"/>
          <a:pathLst>
            <a:path>
              <a:moveTo>
                <a:pt x="0" y="23906"/>
              </a:moveTo>
              <a:lnTo>
                <a:pt x="437800" y="23906"/>
              </a:lnTo>
            </a:path>
          </a:pathLst>
        </a:custGeom>
        <a:noFill/>
        <a:ln w="285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01658" y="442252"/>
        <a:ext cx="21890" cy="21890"/>
      </dsp:txXfrm>
    </dsp:sp>
    <dsp:sp modelId="{0B2B642A-3F47-48B3-99DF-5F5BBC69EBFE}">
      <dsp:nvSpPr>
        <dsp:cNvPr id="0" name=""/>
        <dsp:cNvSpPr/>
      </dsp:nvSpPr>
      <dsp:spPr>
        <a:xfrm>
          <a:off x="2490353" y="103251"/>
          <a:ext cx="888750" cy="4443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Cement stabilization</a:t>
          </a:r>
          <a:endParaRPr lang="en-US" sz="900" kern="1200" dirty="0"/>
        </a:p>
      </dsp:txBody>
      <dsp:txXfrm>
        <a:off x="2503368" y="116266"/>
        <a:ext cx="862720" cy="418345"/>
      </dsp:txXfrm>
    </dsp:sp>
    <dsp:sp modelId="{3F266D73-AC70-4B70-B5CB-879B7B9E262C}">
      <dsp:nvSpPr>
        <dsp:cNvPr id="0" name=""/>
        <dsp:cNvSpPr/>
      </dsp:nvSpPr>
      <dsp:spPr>
        <a:xfrm rot="2142401">
          <a:off x="2093703" y="684807"/>
          <a:ext cx="437800" cy="47812"/>
        </a:xfrm>
        <a:custGeom>
          <a:avLst/>
          <a:gdLst/>
          <a:ahLst/>
          <a:cxnLst/>
          <a:rect l="0" t="0" r="0" b="0"/>
          <a:pathLst>
            <a:path>
              <a:moveTo>
                <a:pt x="0" y="23906"/>
              </a:moveTo>
              <a:lnTo>
                <a:pt x="437800" y="23906"/>
              </a:lnTo>
            </a:path>
          </a:pathLst>
        </a:custGeom>
        <a:noFill/>
        <a:ln w="285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01658" y="697768"/>
        <a:ext cx="21890" cy="21890"/>
      </dsp:txXfrm>
    </dsp:sp>
    <dsp:sp modelId="{A2652963-C225-4A4C-9295-6DCA7D01DC4F}">
      <dsp:nvSpPr>
        <dsp:cNvPr id="0" name=""/>
        <dsp:cNvSpPr/>
      </dsp:nvSpPr>
      <dsp:spPr>
        <a:xfrm>
          <a:off x="2490353" y="614283"/>
          <a:ext cx="888750" cy="4443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Lime stabilization</a:t>
          </a:r>
          <a:endParaRPr lang="en-US" sz="900" kern="1200" dirty="0"/>
        </a:p>
      </dsp:txBody>
      <dsp:txXfrm>
        <a:off x="2503368" y="627298"/>
        <a:ext cx="862720" cy="418345"/>
      </dsp:txXfrm>
    </dsp:sp>
    <dsp:sp modelId="{1167DDFD-FFA3-456B-A306-8742F0A6EE33}">
      <dsp:nvSpPr>
        <dsp:cNvPr id="0" name=""/>
        <dsp:cNvSpPr/>
      </dsp:nvSpPr>
      <dsp:spPr>
        <a:xfrm rot="2829178">
          <a:off x="806971" y="1131960"/>
          <a:ext cx="522761" cy="47812"/>
        </a:xfrm>
        <a:custGeom>
          <a:avLst/>
          <a:gdLst/>
          <a:ahLst/>
          <a:cxnLst/>
          <a:rect l="0" t="0" r="0" b="0"/>
          <a:pathLst>
            <a:path>
              <a:moveTo>
                <a:pt x="0" y="23906"/>
              </a:moveTo>
              <a:lnTo>
                <a:pt x="522761" y="23906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055282" y="1142797"/>
        <a:ext cx="26138" cy="26138"/>
      </dsp:txXfrm>
    </dsp:sp>
    <dsp:sp modelId="{B18A55AD-2312-4BA6-BE20-16B3464369B1}">
      <dsp:nvSpPr>
        <dsp:cNvPr id="0" name=""/>
        <dsp:cNvSpPr/>
      </dsp:nvSpPr>
      <dsp:spPr>
        <a:xfrm>
          <a:off x="1246102" y="1125315"/>
          <a:ext cx="888750" cy="4443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PHYSICAL</a:t>
          </a:r>
          <a:endParaRPr lang="en-US" sz="900" kern="1200" dirty="0"/>
        </a:p>
      </dsp:txBody>
      <dsp:txXfrm>
        <a:off x="1259117" y="1138330"/>
        <a:ext cx="862720" cy="418345"/>
      </dsp:txXfrm>
    </dsp:sp>
    <dsp:sp modelId="{6BF569CF-BF99-41F8-A2D4-2C5B1F7AF73F}">
      <dsp:nvSpPr>
        <dsp:cNvPr id="0" name=""/>
        <dsp:cNvSpPr/>
      </dsp:nvSpPr>
      <dsp:spPr>
        <a:xfrm>
          <a:off x="2134852" y="1323597"/>
          <a:ext cx="355500" cy="47812"/>
        </a:xfrm>
        <a:custGeom>
          <a:avLst/>
          <a:gdLst/>
          <a:ahLst/>
          <a:cxnLst/>
          <a:rect l="0" t="0" r="0" b="0"/>
          <a:pathLst>
            <a:path>
              <a:moveTo>
                <a:pt x="0" y="23906"/>
              </a:moveTo>
              <a:lnTo>
                <a:pt x="355500" y="23906"/>
              </a:lnTo>
            </a:path>
          </a:pathLst>
        </a:custGeom>
        <a:noFill/>
        <a:ln w="285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03715" y="1338615"/>
        <a:ext cx="17775" cy="17775"/>
      </dsp:txXfrm>
    </dsp:sp>
    <dsp:sp modelId="{98BE2CB4-52F9-4C78-9FE0-07D5A7811291}">
      <dsp:nvSpPr>
        <dsp:cNvPr id="0" name=""/>
        <dsp:cNvSpPr/>
      </dsp:nvSpPr>
      <dsp:spPr>
        <a:xfrm>
          <a:off x="2490353" y="1125315"/>
          <a:ext cx="888750" cy="4443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Embankments</a:t>
          </a:r>
        </a:p>
      </dsp:txBody>
      <dsp:txXfrm>
        <a:off x="2503368" y="1138330"/>
        <a:ext cx="862720" cy="41834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0D45E8-D077-4123-BDF0-6FC8D0722A65}">
      <dsp:nvSpPr>
        <dsp:cNvPr id="0" name=""/>
        <dsp:cNvSpPr/>
      </dsp:nvSpPr>
      <dsp:spPr>
        <a:xfrm>
          <a:off x="2200971" y="1493504"/>
          <a:ext cx="91440" cy="2219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1913"/>
              </a:lnTo>
            </a:path>
          </a:pathLst>
        </a:custGeom>
        <a:noFill/>
        <a:ln w="285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9F24CE-5C00-48F9-A06A-AA7BAF7951D7}">
      <dsp:nvSpPr>
        <dsp:cNvPr id="0" name=""/>
        <dsp:cNvSpPr/>
      </dsp:nvSpPr>
      <dsp:spPr>
        <a:xfrm>
          <a:off x="1547249" y="787068"/>
          <a:ext cx="699441" cy="2219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227"/>
              </a:lnTo>
              <a:lnTo>
                <a:pt x="699441" y="151227"/>
              </a:lnTo>
              <a:lnTo>
                <a:pt x="699441" y="221913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192A72-D7C4-4DBE-B285-B0F5697D791E}">
      <dsp:nvSpPr>
        <dsp:cNvPr id="0" name=""/>
        <dsp:cNvSpPr/>
      </dsp:nvSpPr>
      <dsp:spPr>
        <a:xfrm>
          <a:off x="847808" y="1493504"/>
          <a:ext cx="466294" cy="2219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227"/>
              </a:lnTo>
              <a:lnTo>
                <a:pt x="466294" y="151227"/>
              </a:lnTo>
              <a:lnTo>
                <a:pt x="466294" y="221913"/>
              </a:lnTo>
            </a:path>
          </a:pathLst>
        </a:custGeom>
        <a:noFill/>
        <a:ln w="285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99DBEF-5180-45EF-B8B1-C4AE65D15561}">
      <dsp:nvSpPr>
        <dsp:cNvPr id="0" name=""/>
        <dsp:cNvSpPr/>
      </dsp:nvSpPr>
      <dsp:spPr>
        <a:xfrm>
          <a:off x="381513" y="1493504"/>
          <a:ext cx="466294" cy="221913"/>
        </a:xfrm>
        <a:custGeom>
          <a:avLst/>
          <a:gdLst/>
          <a:ahLst/>
          <a:cxnLst/>
          <a:rect l="0" t="0" r="0" b="0"/>
          <a:pathLst>
            <a:path>
              <a:moveTo>
                <a:pt x="466294" y="0"/>
              </a:moveTo>
              <a:lnTo>
                <a:pt x="466294" y="151227"/>
              </a:lnTo>
              <a:lnTo>
                <a:pt x="0" y="151227"/>
              </a:lnTo>
              <a:lnTo>
                <a:pt x="0" y="221913"/>
              </a:lnTo>
            </a:path>
          </a:pathLst>
        </a:custGeom>
        <a:noFill/>
        <a:ln w="285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976212-2E02-449B-98EA-C3D252EF921E}">
      <dsp:nvSpPr>
        <dsp:cNvPr id="0" name=""/>
        <dsp:cNvSpPr/>
      </dsp:nvSpPr>
      <dsp:spPr>
        <a:xfrm>
          <a:off x="847808" y="787068"/>
          <a:ext cx="699441" cy="221913"/>
        </a:xfrm>
        <a:custGeom>
          <a:avLst/>
          <a:gdLst/>
          <a:ahLst/>
          <a:cxnLst/>
          <a:rect l="0" t="0" r="0" b="0"/>
          <a:pathLst>
            <a:path>
              <a:moveTo>
                <a:pt x="699441" y="0"/>
              </a:moveTo>
              <a:lnTo>
                <a:pt x="699441" y="151227"/>
              </a:lnTo>
              <a:lnTo>
                <a:pt x="0" y="151227"/>
              </a:lnTo>
              <a:lnTo>
                <a:pt x="0" y="221913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F66DCA-B0D8-4FA8-B749-8437D8E771AE}">
      <dsp:nvSpPr>
        <dsp:cNvPr id="0" name=""/>
        <dsp:cNvSpPr/>
      </dsp:nvSpPr>
      <dsp:spPr>
        <a:xfrm>
          <a:off x="1165736" y="302546"/>
          <a:ext cx="763027" cy="4845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13016A-5A52-419A-99FE-C09B81DE36FC}">
      <dsp:nvSpPr>
        <dsp:cNvPr id="0" name=""/>
        <dsp:cNvSpPr/>
      </dsp:nvSpPr>
      <dsp:spPr>
        <a:xfrm>
          <a:off x="1250516" y="383088"/>
          <a:ext cx="763027" cy="4845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b="1" kern="1200" dirty="0" smtClean="0"/>
            <a:t>FIELD COMPACTION</a:t>
          </a:r>
          <a:endParaRPr lang="en-US" sz="600" b="1" kern="1200" dirty="0"/>
        </a:p>
      </dsp:txBody>
      <dsp:txXfrm>
        <a:off x="1264707" y="397279"/>
        <a:ext cx="734645" cy="456140"/>
      </dsp:txXfrm>
    </dsp:sp>
    <dsp:sp modelId="{68005B78-74ED-4CE1-AB28-64074FC54AF6}">
      <dsp:nvSpPr>
        <dsp:cNvPr id="0" name=""/>
        <dsp:cNvSpPr/>
      </dsp:nvSpPr>
      <dsp:spPr>
        <a:xfrm>
          <a:off x="466294" y="1008982"/>
          <a:ext cx="763027" cy="4845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063684-1FFF-4D8E-9AFF-ABF9918CB2A7}">
      <dsp:nvSpPr>
        <dsp:cNvPr id="0" name=""/>
        <dsp:cNvSpPr/>
      </dsp:nvSpPr>
      <dsp:spPr>
        <a:xfrm>
          <a:off x="551075" y="1089524"/>
          <a:ext cx="763027" cy="4845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smtClean="0"/>
            <a:t>COMPACTION EQUIPMENT</a:t>
          </a:r>
          <a:endParaRPr lang="en-US" sz="600" kern="1200" dirty="0"/>
        </a:p>
      </dsp:txBody>
      <dsp:txXfrm>
        <a:off x="565266" y="1103715"/>
        <a:ext cx="734645" cy="456140"/>
      </dsp:txXfrm>
    </dsp:sp>
    <dsp:sp modelId="{7130550A-D7B4-4025-9EEE-25336CB5AA66}">
      <dsp:nvSpPr>
        <dsp:cNvPr id="0" name=""/>
        <dsp:cNvSpPr/>
      </dsp:nvSpPr>
      <dsp:spPr>
        <a:xfrm>
          <a:off x="0" y="1715418"/>
          <a:ext cx="763027" cy="4845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C7E645-BC53-45BD-8392-96C5CAA3ACE8}">
      <dsp:nvSpPr>
        <dsp:cNvPr id="0" name=""/>
        <dsp:cNvSpPr/>
      </dsp:nvSpPr>
      <dsp:spPr>
        <a:xfrm>
          <a:off x="84780" y="1795960"/>
          <a:ext cx="763027" cy="4845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Smooth - wheel rollers</a:t>
          </a:r>
          <a:endParaRPr lang="en-US" sz="600" kern="1200" dirty="0"/>
        </a:p>
      </dsp:txBody>
      <dsp:txXfrm>
        <a:off x="98971" y="1810151"/>
        <a:ext cx="734645" cy="456140"/>
      </dsp:txXfrm>
    </dsp:sp>
    <dsp:sp modelId="{BF76D953-4731-49BF-9697-11A321B84887}">
      <dsp:nvSpPr>
        <dsp:cNvPr id="0" name=""/>
        <dsp:cNvSpPr/>
      </dsp:nvSpPr>
      <dsp:spPr>
        <a:xfrm>
          <a:off x="932588" y="1715418"/>
          <a:ext cx="763027" cy="4845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488372-B082-4BB1-B65E-82885DBD5B74}">
      <dsp:nvSpPr>
        <dsp:cNvPr id="0" name=""/>
        <dsp:cNvSpPr/>
      </dsp:nvSpPr>
      <dsp:spPr>
        <a:xfrm>
          <a:off x="1017369" y="1795960"/>
          <a:ext cx="763027" cy="4845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Pneumatic rubber – tired rollers</a:t>
          </a:r>
          <a:endParaRPr lang="en-US" sz="600" kern="1200" dirty="0"/>
        </a:p>
      </dsp:txBody>
      <dsp:txXfrm>
        <a:off x="1031560" y="1810151"/>
        <a:ext cx="734645" cy="456140"/>
      </dsp:txXfrm>
    </dsp:sp>
    <dsp:sp modelId="{4FAD5DF0-A685-4A59-97F9-337D1FD02125}">
      <dsp:nvSpPr>
        <dsp:cNvPr id="0" name=""/>
        <dsp:cNvSpPr/>
      </dsp:nvSpPr>
      <dsp:spPr>
        <a:xfrm>
          <a:off x="1865177" y="1008982"/>
          <a:ext cx="763027" cy="4845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AC5F17-14BD-42DD-8F76-0D7955668909}">
      <dsp:nvSpPr>
        <dsp:cNvPr id="0" name=""/>
        <dsp:cNvSpPr/>
      </dsp:nvSpPr>
      <dsp:spPr>
        <a:xfrm>
          <a:off x="1949958" y="1089524"/>
          <a:ext cx="763027" cy="4845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SPECFICATION FOR FIELD COMPATION</a:t>
          </a:r>
          <a:endParaRPr lang="en-US" sz="600" kern="1200" dirty="0"/>
        </a:p>
      </dsp:txBody>
      <dsp:txXfrm>
        <a:off x="1964149" y="1103715"/>
        <a:ext cx="734645" cy="456140"/>
      </dsp:txXfrm>
    </dsp:sp>
    <dsp:sp modelId="{B3DD83BA-761A-4588-BC82-289A8E726C13}">
      <dsp:nvSpPr>
        <dsp:cNvPr id="0" name=""/>
        <dsp:cNvSpPr/>
      </dsp:nvSpPr>
      <dsp:spPr>
        <a:xfrm>
          <a:off x="1865177" y="1715418"/>
          <a:ext cx="763027" cy="4845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5DD0C3-DC26-417D-BDFE-B085E9602402}">
      <dsp:nvSpPr>
        <dsp:cNvPr id="0" name=""/>
        <dsp:cNvSpPr/>
      </dsp:nvSpPr>
      <dsp:spPr>
        <a:xfrm>
          <a:off x="1949958" y="1795960"/>
          <a:ext cx="763027" cy="4845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R(%)=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f>
                  <m:fPr>
                    <m:ctrlPr>
                      <a:rPr lang="en-US" sz="600" i="1" kern="1200" smtClean="0">
                        <a:latin typeface="Cambria Math"/>
                        <a:ea typeface="Cambria Math" panose="02040503050406030204" pitchFamily="18" charset="0"/>
                      </a:rPr>
                    </m:ctrlPr>
                  </m:fPr>
                  <m:num>
                    <m:r>
                      <a:rPr lang="en-US" sz="60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en-US" sz="6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  <m:r>
                      <a:rPr lang="en-US" sz="6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6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𝑓𝑖𝑒𝑙𝑑</m:t>
                    </m:r>
                    <m:r>
                      <a:rPr lang="en-US" sz="6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num>
                  <m:den>
                    <m:r>
                      <a:rPr lang="en-US" sz="60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en-US" sz="6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  <m:r>
                      <a:rPr lang="en-US" sz="6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6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𝑚𝑎𝑥</m:t>
                    </m:r>
                    <m:r>
                      <a:rPr lang="en-US" sz="6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6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𝑙𝑎𝑏</m:t>
                    </m:r>
                    <m:r>
                      <a:rPr lang="en-US" sz="6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den>
                </m:f>
              </m:oMath>
            </m:oMathPara>
          </a14:m>
          <a:endParaRPr lang="en-US" sz="600" kern="1200" dirty="0"/>
        </a:p>
      </dsp:txBody>
      <dsp:txXfrm>
        <a:off x="1964149" y="1810151"/>
        <a:ext cx="734645" cy="4561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96849-B361-4B73-BC42-A58BF3CC46BC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932016-0226-4B9B-9AEA-2DE9A9026A4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96849-B361-4B73-BC42-A58BF3CC46BC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2016-0226-4B9B-9AEA-2DE9A9026A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96849-B361-4B73-BC42-A58BF3CC46BC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2016-0226-4B9B-9AEA-2DE9A9026A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96849-B361-4B73-BC42-A58BF3CC46BC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2016-0226-4B9B-9AEA-2DE9A9026A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96849-B361-4B73-BC42-A58BF3CC46BC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2016-0226-4B9B-9AEA-2DE9A9026A4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96849-B361-4B73-BC42-A58BF3CC46BC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2016-0226-4B9B-9AEA-2DE9A9026A4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96849-B361-4B73-BC42-A58BF3CC46BC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2016-0226-4B9B-9AEA-2DE9A9026A4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96849-B361-4B73-BC42-A58BF3CC46BC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2016-0226-4B9B-9AEA-2DE9A9026A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96849-B361-4B73-BC42-A58BF3CC46BC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2016-0226-4B9B-9AEA-2DE9A9026A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96849-B361-4B73-BC42-A58BF3CC46BC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2016-0226-4B9B-9AEA-2DE9A9026A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96849-B361-4B73-BC42-A58BF3CC46BC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32016-0226-4B9B-9AEA-2DE9A9026A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D396849-B361-4B73-BC42-A58BF3CC46BC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6932016-0226-4B9B-9AEA-2DE9A9026A4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2.xml"/><Relationship Id="rId18" Type="http://schemas.openxmlformats.org/officeDocument/2006/relationships/diagramQuickStyle" Target="../diagrams/quickStyle3.xml"/><Relationship Id="rId26" Type="http://schemas.microsoft.com/office/2007/relationships/diagramDrawing" Target="../diagrams/drawing4.xml"/><Relationship Id="rId3" Type="http://schemas.openxmlformats.org/officeDocument/2006/relationships/diagramLayout" Target="../diagrams/layout1.xml"/><Relationship Id="rId21" Type="http://schemas.openxmlformats.org/officeDocument/2006/relationships/image" Target="../media/image2.gif"/><Relationship Id="rId34" Type="http://schemas.openxmlformats.org/officeDocument/2006/relationships/diagramQuickStyle" Target="../diagrams/quickStyle5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Layout" Target="../diagrams/layout3.xml"/><Relationship Id="rId25" Type="http://schemas.openxmlformats.org/officeDocument/2006/relationships/diagramColors" Target="../diagrams/colors4.xml"/><Relationship Id="rId33" Type="http://schemas.openxmlformats.org/officeDocument/2006/relationships/diagramLayout" Target="../diagrams/layout5.xml"/><Relationship Id="rId2" Type="http://schemas.openxmlformats.org/officeDocument/2006/relationships/diagramData" Target="../diagrams/data1.xml"/><Relationship Id="rId16" Type="http://schemas.openxmlformats.org/officeDocument/2006/relationships/diagramData" Target="../diagrams/data4.xml"/><Relationship Id="rId20" Type="http://schemas.microsoft.com/office/2007/relationships/diagramDrawing" Target="../diagrams/drawing3.xml"/><Relationship Id="rId29" Type="http://schemas.openxmlformats.org/officeDocument/2006/relationships/diagramQuickStyle" Target="../diagrams/quickStyle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24" Type="http://schemas.openxmlformats.org/officeDocument/2006/relationships/diagramQuickStyle" Target="../diagrams/quickStyle4.xml"/><Relationship Id="rId32" Type="http://schemas.openxmlformats.org/officeDocument/2006/relationships/diagramData" Target="../diagrams/data7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2.xml"/><Relationship Id="rId23" Type="http://schemas.openxmlformats.org/officeDocument/2006/relationships/diagramLayout" Target="../diagrams/layout4.xml"/><Relationship Id="rId28" Type="http://schemas.openxmlformats.org/officeDocument/2006/relationships/diagramLayout" Target="../diagrams/layout5.xml"/><Relationship Id="rId10" Type="http://schemas.openxmlformats.org/officeDocument/2006/relationships/diagramColors" Target="../diagrams/colors2.xml"/><Relationship Id="rId19" Type="http://schemas.openxmlformats.org/officeDocument/2006/relationships/diagramColors" Target="../diagrams/colors3.xml"/><Relationship Id="rId31" Type="http://schemas.microsoft.com/office/2007/relationships/diagramDrawing" Target="../diagrams/drawing5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2.xml"/><Relationship Id="rId22" Type="http://schemas.openxmlformats.org/officeDocument/2006/relationships/diagramData" Target="../diagrams/data5.xml"/><Relationship Id="rId27" Type="http://schemas.openxmlformats.org/officeDocument/2006/relationships/diagramData" Target="../diagrams/data6.xml"/><Relationship Id="rId30" Type="http://schemas.openxmlformats.org/officeDocument/2006/relationships/diagramColors" Target="../diagrams/colors5.xml"/><Relationship Id="rId35" Type="http://schemas.openxmlformats.org/officeDocument/2006/relationships/diagramColors" Target="../diagrams/colors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SOIL COMPACTION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Noel Reginald </a:t>
            </a:r>
            <a:r>
              <a:rPr lang="en-US" dirty="0" err="1" smtClean="0"/>
              <a:t>Akeu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Reginald</a:t>
            </a:r>
          </a:p>
          <a:p>
            <a:r>
              <a:rPr lang="en-US" dirty="0" smtClean="0"/>
              <a:t>Muhammad </a:t>
            </a:r>
            <a:r>
              <a:rPr lang="en-US" dirty="0" err="1" smtClean="0"/>
              <a:t>Fitrie</a:t>
            </a:r>
            <a:r>
              <a:rPr lang="en-US" dirty="0" smtClean="0"/>
              <a:t> bin Abdullah</a:t>
            </a:r>
          </a:p>
          <a:p>
            <a:r>
              <a:rPr lang="en-US" dirty="0" smtClean="0"/>
              <a:t>Muhammad </a:t>
            </a:r>
            <a:r>
              <a:rPr lang="en-US" dirty="0" err="1" smtClean="0"/>
              <a:t>Nuriman</a:t>
            </a:r>
            <a:r>
              <a:rPr lang="en-US" dirty="0" smtClean="0"/>
              <a:t> Ismail Bin Mat </a:t>
            </a:r>
            <a:r>
              <a:rPr lang="en-US" dirty="0" err="1" smtClean="0"/>
              <a:t>Tajuddin</a:t>
            </a:r>
            <a:endParaRPr lang="en-US" dirty="0" smtClean="0"/>
          </a:p>
          <a:p>
            <a:r>
              <a:rPr lang="en-US" dirty="0" smtClean="0"/>
              <a:t>Muhammad </a:t>
            </a:r>
            <a:r>
              <a:rPr lang="en-US" dirty="0" err="1" smtClean="0"/>
              <a:t>Aiman</a:t>
            </a:r>
            <a:r>
              <a:rPr lang="en-US" dirty="0" smtClean="0"/>
              <a:t> </a:t>
            </a:r>
            <a:r>
              <a:rPr lang="en-US" dirty="0" err="1" smtClean="0"/>
              <a:t>Shafiq</a:t>
            </a:r>
            <a:r>
              <a:rPr lang="en-US" dirty="0" smtClean="0"/>
              <a:t> Bin Nik Ahmad </a:t>
            </a:r>
            <a:r>
              <a:rPr lang="en-US" dirty="0" err="1" smtClean="0"/>
              <a:t>Ridzaudin</a:t>
            </a:r>
            <a:endParaRPr lang="en-US" dirty="0" smtClean="0"/>
          </a:p>
          <a:p>
            <a:r>
              <a:rPr lang="en-US" dirty="0" smtClean="0"/>
              <a:t>Muhammad </a:t>
            </a:r>
            <a:r>
              <a:rPr lang="en-US" dirty="0" err="1" smtClean="0"/>
              <a:t>Ashraff</a:t>
            </a:r>
            <a:r>
              <a:rPr lang="en-US" dirty="0" smtClean="0"/>
              <a:t> Bin </a:t>
            </a:r>
            <a:r>
              <a:rPr lang="en-US" dirty="0" err="1" smtClean="0"/>
              <a:t>Mohd</a:t>
            </a:r>
            <a:r>
              <a:rPr lang="en-US" dirty="0" smtClean="0"/>
              <a:t> </a:t>
            </a:r>
            <a:r>
              <a:rPr lang="en-US" dirty="0" err="1" smtClean="0"/>
              <a:t>Zamri</a:t>
            </a:r>
            <a:endParaRPr lang="en-US" dirty="0" smtClean="0"/>
          </a:p>
          <a:p>
            <a:r>
              <a:rPr lang="en-US" dirty="0" smtClean="0"/>
              <a:t>Muhammad Daniel bin </a:t>
            </a:r>
            <a:r>
              <a:rPr lang="en-US" dirty="0" err="1"/>
              <a:t>Z</a:t>
            </a:r>
            <a:r>
              <a:rPr lang="en-US" dirty="0" err="1" smtClean="0"/>
              <a:t>akaria</a:t>
            </a:r>
            <a:endParaRPr lang="en-US" dirty="0" smtClean="0"/>
          </a:p>
          <a:p>
            <a:r>
              <a:rPr lang="en-US" dirty="0" smtClean="0"/>
              <a:t>Muhammad </a:t>
            </a:r>
            <a:r>
              <a:rPr lang="en-US" dirty="0" err="1" smtClean="0"/>
              <a:t>Irwan</a:t>
            </a:r>
            <a:r>
              <a:rPr lang="en-US" dirty="0" smtClean="0"/>
              <a:t> bin </a:t>
            </a:r>
            <a:r>
              <a:rPr lang="en-US" dirty="0" err="1" smtClean="0"/>
              <a:t>Mohd</a:t>
            </a:r>
            <a:r>
              <a:rPr lang="en-US" dirty="0" smtClean="0"/>
              <a:t> Nor</a:t>
            </a:r>
          </a:p>
          <a:p>
            <a:r>
              <a:rPr lang="en-US" dirty="0" smtClean="0"/>
              <a:t>Muhammad </a:t>
            </a:r>
            <a:r>
              <a:rPr lang="en-US" dirty="0" err="1" smtClean="0"/>
              <a:t>Muhafiz</a:t>
            </a:r>
            <a:r>
              <a:rPr lang="en-US" dirty="0" smtClean="0"/>
              <a:t> Bin </a:t>
            </a:r>
            <a:r>
              <a:rPr lang="en-US" dirty="0" err="1" smtClean="0"/>
              <a:t>Mohd</a:t>
            </a:r>
            <a:r>
              <a:rPr lang="en-US" dirty="0" smtClean="0"/>
              <a:t> Maliki</a:t>
            </a:r>
          </a:p>
          <a:p>
            <a:r>
              <a:rPr lang="en-US" dirty="0" smtClean="0"/>
              <a:t>Muhammad </a:t>
            </a:r>
            <a:r>
              <a:rPr lang="en-US" dirty="0" err="1" smtClean="0"/>
              <a:t>Syamsul</a:t>
            </a:r>
            <a:r>
              <a:rPr lang="en-US" dirty="0" smtClean="0"/>
              <a:t> Anwar Bin </a:t>
            </a:r>
            <a:r>
              <a:rPr lang="en-US" dirty="0" err="1" smtClean="0"/>
              <a:t>Samsularip</a:t>
            </a:r>
            <a:endParaRPr lang="en-US" dirty="0" smtClean="0"/>
          </a:p>
          <a:p>
            <a:r>
              <a:rPr lang="en-US" dirty="0" err="1" smtClean="0"/>
              <a:t>Nazatul</a:t>
            </a:r>
            <a:r>
              <a:rPr lang="en-US" dirty="0" smtClean="0"/>
              <a:t> </a:t>
            </a:r>
            <a:r>
              <a:rPr lang="en-US" dirty="0" err="1" smtClean="0"/>
              <a:t>Nazira</a:t>
            </a:r>
            <a:r>
              <a:rPr lang="en-US" dirty="0" smtClean="0"/>
              <a:t> </a:t>
            </a:r>
            <a:r>
              <a:rPr lang="en-US" dirty="0" err="1" smtClean="0"/>
              <a:t>Binti</a:t>
            </a:r>
            <a:r>
              <a:rPr lang="en-US" dirty="0" smtClean="0"/>
              <a:t> </a:t>
            </a:r>
            <a:r>
              <a:rPr lang="en-US" dirty="0" err="1" smtClean="0"/>
              <a:t>Azahar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738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0"/>
            <a:ext cx="8458200" cy="1219200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SOIL MODIFICATION- A process of improving soil engineering such as shear strength, bearing capacity, etc.</a:t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990600"/>
            <a:ext cx="8763000" cy="5867400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4 Main Group:</a:t>
            </a:r>
          </a:p>
          <a:p>
            <a:pPr algn="l"/>
            <a:r>
              <a:rPr lang="en-US" sz="2000" b="1" dirty="0" smtClean="0">
                <a:solidFill>
                  <a:schemeClr val="accent3"/>
                </a:solidFill>
              </a:rPr>
              <a:t>Mechanical</a:t>
            </a:r>
            <a:r>
              <a:rPr lang="en-US" sz="2000" b="1" dirty="0" smtClean="0">
                <a:solidFill>
                  <a:schemeClr val="tx1"/>
                </a:solidFill>
              </a:rPr>
              <a:t> - Increasing soil density by application of short- term external mechanical forces</a:t>
            </a:r>
          </a:p>
          <a:p>
            <a:pPr algn="l"/>
            <a:r>
              <a:rPr lang="en-US" sz="2000" b="1" dirty="0" smtClean="0">
                <a:solidFill>
                  <a:schemeClr val="accent3"/>
                </a:solidFill>
              </a:rPr>
              <a:t>Physical &amp; chemical- </a:t>
            </a:r>
            <a:r>
              <a:rPr lang="en-US" sz="2000" b="1" dirty="0" smtClean="0">
                <a:solidFill>
                  <a:schemeClr val="tx1"/>
                </a:solidFill>
              </a:rPr>
              <a:t>Mixing additives with surface layers or columns of soil</a:t>
            </a:r>
          </a:p>
          <a:p>
            <a:pPr algn="l"/>
            <a:r>
              <a:rPr lang="en-US" sz="2000" b="1" dirty="0" smtClean="0">
                <a:solidFill>
                  <a:schemeClr val="accent3"/>
                </a:solidFill>
              </a:rPr>
              <a:t>Hydraulic</a:t>
            </a:r>
            <a:r>
              <a:rPr lang="en-US" sz="2000" b="1" dirty="0" smtClean="0">
                <a:solidFill>
                  <a:schemeClr val="tx1"/>
                </a:solidFill>
              </a:rPr>
              <a:t>- Free-pore water is forced out of the soil via drains/wells</a:t>
            </a:r>
          </a:p>
          <a:p>
            <a:pPr algn="l"/>
            <a:r>
              <a:rPr lang="en-US" sz="2000" b="1" dirty="0" smtClean="0">
                <a:solidFill>
                  <a:schemeClr val="accent3"/>
                </a:solidFill>
              </a:rPr>
              <a:t>Modification</a:t>
            </a:r>
            <a:r>
              <a:rPr lang="en-US" sz="2000" b="1" dirty="0" smtClean="0">
                <a:solidFill>
                  <a:schemeClr val="tx1"/>
                </a:solidFill>
              </a:rPr>
              <a:t>- Reinforcement by fibers, strips, bars, meshes and fabrics imparts tensile strength to be constructed soil mass.</a:t>
            </a:r>
          </a:p>
          <a:p>
            <a:r>
              <a:rPr lang="en-US" b="1" dirty="0" smtClean="0">
                <a:solidFill>
                  <a:schemeClr val="tx2"/>
                </a:solidFill>
                <a:latin typeface="+mn-lt"/>
              </a:rPr>
              <a:t>Proctor Test</a:t>
            </a:r>
          </a:p>
          <a:p>
            <a:pPr algn="l"/>
            <a:r>
              <a:rPr lang="en-US" sz="2000" b="1" dirty="0" smtClean="0">
                <a:solidFill>
                  <a:schemeClr val="tx1"/>
                </a:solidFill>
                <a:latin typeface="+mn-lt"/>
              </a:rPr>
              <a:t> 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284739"/>
              </p:ext>
            </p:extLst>
          </p:nvPr>
        </p:nvGraphicFramePr>
        <p:xfrm>
          <a:off x="914400" y="4175760"/>
          <a:ext cx="7239000" cy="268224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413000"/>
                <a:gridCol w="2413000"/>
                <a:gridCol w="2413000"/>
              </a:tblGrid>
              <a:tr h="34290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SPECIFICATION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STANDARD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MODIFIED</a:t>
                      </a:r>
                      <a:endParaRPr lang="en-US" dirty="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MOULD VOLUME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944</a:t>
                      </a:r>
                      <a:r>
                        <a:rPr lang="en-US" baseline="0" dirty="0" smtClean="0"/>
                        <a:t> cm^3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944cm^3</a:t>
                      </a:r>
                      <a:endParaRPr lang="en-US" dirty="0"/>
                    </a:p>
                  </a:txBody>
                  <a:tcPr/>
                </a:tc>
              </a:tr>
              <a:tr h="600075">
                <a:tc>
                  <a:txBody>
                    <a:bodyPr/>
                    <a:lstStyle/>
                    <a:p>
                      <a:r>
                        <a:rPr lang="en-US" b="0" dirty="0" smtClean="0"/>
                        <a:t>HAMMER : MASS</a:t>
                      </a:r>
                    </a:p>
                    <a:p>
                      <a:r>
                        <a:rPr lang="en-US" b="0" dirty="0" smtClean="0"/>
                        <a:t>      FALL</a:t>
                      </a:r>
                      <a:r>
                        <a:rPr lang="en-US" b="0" baseline="0" dirty="0" smtClean="0"/>
                        <a:t> DISTANCE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2.5 kg</a:t>
                      </a:r>
                    </a:p>
                    <a:p>
                      <a:r>
                        <a:rPr lang="en-US" dirty="0" smtClean="0"/>
                        <a:t>300mm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4.5</a:t>
                      </a:r>
                      <a:r>
                        <a:rPr lang="en-US" baseline="0" dirty="0" smtClean="0"/>
                        <a:t> kg</a:t>
                      </a:r>
                    </a:p>
                    <a:p>
                      <a:r>
                        <a:rPr lang="en-US" baseline="0" dirty="0" smtClean="0"/>
                        <a:t>450 mm</a:t>
                      </a:r>
                      <a:endParaRPr lang="en-US" dirty="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NO. BLOWS/ LAYER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NO. LAYER 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COMPACTIVE</a:t>
                      </a:r>
                      <a:r>
                        <a:rPr lang="en-US" sz="1600" b="0" baseline="0" dirty="0" smtClean="0"/>
                        <a:t> EFFORT</a:t>
                      </a:r>
                    </a:p>
                    <a:p>
                      <a:r>
                        <a:rPr lang="en-US" sz="1600" b="0" baseline="0" dirty="0" smtClean="0"/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595</a:t>
                      </a:r>
                      <a:r>
                        <a:rPr lang="en-US" baseline="0" dirty="0" smtClean="0"/>
                        <a:t> kJ/m^3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2072  kJ/ m^3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591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Diagram 12"/>
          <p:cNvGraphicFramePr/>
          <p:nvPr>
            <p:extLst/>
          </p:nvPr>
        </p:nvGraphicFramePr>
        <p:xfrm>
          <a:off x="89234" y="938684"/>
          <a:ext cx="2590800" cy="26185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6" name="Diagram 55"/>
              <p:cNvGraphicFramePr/>
              <p:nvPr>
                <p:extLst>
                  <p:ext uri="{D42A27DB-BD31-4B8C-83A1-F6EECF244321}">
                    <p14:modId xmlns:p14="http://schemas.microsoft.com/office/powerpoint/2010/main" val="855954423"/>
                  </p:ext>
                </p:extLst>
              </p:nvPr>
            </p:nvGraphicFramePr>
            <p:xfrm>
              <a:off x="6293099" y="3954847"/>
              <a:ext cx="3506480" cy="3054605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Choice>
        <mc:Fallback xmlns="">
          <p:graphicFrame>
            <p:nvGraphicFramePr>
              <p:cNvPr id="56" name="Diagram 55"/>
              <p:cNvGraphicFramePr/>
              <p:nvPr>
                <p:extLst>
                  <p:ext uri="{D42A27DB-BD31-4B8C-83A1-F6EECF244321}">
                    <p14:modId xmlns:p14="http://schemas.microsoft.com/office/powerpoint/2010/main" val="855954423"/>
                  </p:ext>
                </p:extLst>
              </p:nvPr>
            </p:nvGraphicFramePr>
            <p:xfrm>
              <a:off x="6293099" y="3954847"/>
              <a:ext cx="3506480" cy="3054605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12" r:lo="rId13" r:qs="rId14" r:cs="rId15"/>
              </a:graphicData>
            </a:graphic>
          </p:graphicFrame>
        </mc:Fallback>
      </mc:AlternateContent>
      <p:graphicFrame>
        <p:nvGraphicFramePr>
          <p:cNvPr id="64" name="Diagram 63"/>
          <p:cNvGraphicFramePr/>
          <p:nvPr>
            <p:extLst/>
          </p:nvPr>
        </p:nvGraphicFramePr>
        <p:xfrm>
          <a:off x="2963779" y="1615447"/>
          <a:ext cx="2294830" cy="15894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6" r:lo="rId17" r:qs="rId18" r:cs="rId19"/>
          </a:graphicData>
        </a:graphic>
      </p:graphicFrame>
      <p:pic>
        <p:nvPicPr>
          <p:cNvPr id="65" name="Picture 64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4775" y="1424064"/>
            <a:ext cx="1971564" cy="1876929"/>
          </a:xfrm>
          <a:prstGeom prst="rect">
            <a:avLst/>
          </a:prstGeom>
        </p:spPr>
      </p:pic>
      <p:sp>
        <p:nvSpPr>
          <p:cNvPr id="66" name="TextBox 65"/>
          <p:cNvSpPr txBox="1"/>
          <p:nvPr/>
        </p:nvSpPr>
        <p:spPr>
          <a:xfrm>
            <a:off x="6183175" y="1075716"/>
            <a:ext cx="186316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Dry unit weight vs moisture content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2667256" y="1182838"/>
            <a:ext cx="309094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b="1" u="sng" dirty="0"/>
              <a:t>FACTOR AFFECTING COMPACTION</a:t>
            </a:r>
          </a:p>
        </p:txBody>
      </p:sp>
      <p:graphicFrame>
        <p:nvGraphicFramePr>
          <p:cNvPr id="68" name="Diagram 67"/>
          <p:cNvGraphicFramePr/>
          <p:nvPr>
            <p:extLst>
              <p:ext uri="{D42A27DB-BD31-4B8C-83A1-F6EECF244321}">
                <p14:modId xmlns:p14="http://schemas.microsoft.com/office/powerpoint/2010/main" val="1250397383"/>
              </p:ext>
            </p:extLst>
          </p:nvPr>
        </p:nvGraphicFramePr>
        <p:xfrm>
          <a:off x="2802220" y="4512626"/>
          <a:ext cx="3380955" cy="16729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9" name="Diagram 68"/>
              <p:cNvGraphicFramePr/>
              <p:nvPr>
                <p:extLst>
                  <p:ext uri="{D42A27DB-BD31-4B8C-83A1-F6EECF244321}">
                    <p14:modId xmlns:p14="http://schemas.microsoft.com/office/powerpoint/2010/main" val="676129692"/>
                  </p:ext>
                </p:extLst>
              </p:nvPr>
            </p:nvGraphicFramePr>
            <p:xfrm>
              <a:off x="28141" y="3895425"/>
              <a:ext cx="2712986" cy="2583029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7" r:lo="rId28" r:qs="rId29" r:cs="rId30"/>
              </a:graphicData>
            </a:graphic>
          </p:graphicFrame>
        </mc:Choice>
        <mc:Fallback xmlns="">
          <p:graphicFrame>
            <p:nvGraphicFramePr>
              <p:cNvPr id="69" name="Diagram 68"/>
              <p:cNvGraphicFramePr/>
              <p:nvPr>
                <p:extLst>
                  <p:ext uri="{D42A27DB-BD31-4B8C-83A1-F6EECF244321}">
                    <p14:modId xmlns:p14="http://schemas.microsoft.com/office/powerpoint/2010/main" val="676129692"/>
                  </p:ext>
                </p:extLst>
              </p:nvPr>
            </p:nvGraphicFramePr>
            <p:xfrm>
              <a:off x="28141" y="3895425"/>
              <a:ext cx="2712986" cy="2583029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32" r:lo="rId33" r:qs="rId34" r:cs="rId35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0030647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  <p:bldGraphic spid="56" grpId="0">
        <p:bldAsOne/>
      </p:bldGraphic>
      <p:bldGraphic spid="64" grpId="0">
        <p:bldAsOne/>
      </p:bldGraphic>
      <p:bldP spid="66" grpId="0"/>
      <p:bldP spid="67" grpId="0"/>
      <p:bldGraphic spid="68" grpId="0">
        <p:bldAsOne/>
      </p:bldGraphic>
      <p:bldGraphic spid="69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276</TotalTime>
  <Words>298</Words>
  <Application>Microsoft Office PowerPoint</Application>
  <PresentationFormat>On-screen Show (4:3)</PresentationFormat>
  <Paragraphs>72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Executive</vt:lpstr>
      <vt:lpstr>SOIL COMPACTION</vt:lpstr>
      <vt:lpstr>SOIL MODIFICATION- A process of improving soil engineering such as shear strength, bearing capacity, etc.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SOIL MODIFICATION-</dc:title>
  <dc:creator>USER</dc:creator>
  <cp:lastModifiedBy>Hetty</cp:lastModifiedBy>
  <cp:revision>13</cp:revision>
  <dcterms:created xsi:type="dcterms:W3CDTF">2017-12-18T14:57:20Z</dcterms:created>
  <dcterms:modified xsi:type="dcterms:W3CDTF">2018-01-03T03:07:06Z</dcterms:modified>
</cp:coreProperties>
</file>