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44" r:id="rId2"/>
    <p:sldId id="279" r:id="rId3"/>
    <p:sldId id="345" r:id="rId4"/>
    <p:sldId id="350" r:id="rId5"/>
    <p:sldId id="258" r:id="rId6"/>
    <p:sldId id="352" r:id="rId7"/>
    <p:sldId id="260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5F5F5F"/>
    <a:srgbClr val="D9D9D9"/>
    <a:srgbClr val="2C2C2C"/>
    <a:srgbClr val="74121D"/>
    <a:srgbClr val="351F2D"/>
    <a:srgbClr val="5A5A5A"/>
    <a:srgbClr val="D3A76D"/>
    <a:srgbClr val="404040"/>
    <a:srgbClr val="A73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2409" autoAdjust="0"/>
  </p:normalViewPr>
  <p:slideViewPr>
    <p:cSldViewPr snapToGrid="0">
      <p:cViewPr varScale="1">
        <p:scale>
          <a:sx n="67" d="100"/>
          <a:sy n="67" d="100"/>
        </p:scale>
        <p:origin x="644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C0A0B-0DD5-4CD4-9112-161D1F3640A5}" type="datetimeFigureOut">
              <a:rPr lang="en-MY" smtClean="0"/>
              <a:t>18/10/2023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4BD2-F681-4682-A133-A395F45EFB3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68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47A934-3E89-05AD-D5A0-7A5B35BA2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508D8A1-89F7-FAFD-B2C1-05BE22024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9" y="0"/>
            <a:ext cx="873652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9298E6D-C367-3666-0F68-F1EE2297BD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46" y="943365"/>
            <a:ext cx="1963312" cy="664029"/>
          </a:xfrm>
          <a:prstGeom prst="rect">
            <a:avLst/>
          </a:prstGeom>
        </p:spPr>
      </p:pic>
      <p:sp>
        <p:nvSpPr>
          <p:cNvPr id="5" name="Picture Placeholder 58">
            <a:extLst>
              <a:ext uri="{FF2B5EF4-FFF2-40B4-BE49-F238E27FC236}">
                <a16:creationId xmlns:a16="http://schemas.microsoft.com/office/drawing/2014/main" id="{E4A24835-5836-BEDC-49A3-504DF24B1D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3358" y="-16187"/>
            <a:ext cx="5097012" cy="6880967"/>
          </a:xfrm>
          <a:custGeom>
            <a:avLst/>
            <a:gdLst>
              <a:gd name="connsiteX0" fmla="*/ 0 w 7679193"/>
              <a:gd name="connsiteY0" fmla="*/ 3502541 h 7005082"/>
              <a:gd name="connsiteX1" fmla="*/ 1751271 w 7679193"/>
              <a:gd name="connsiteY1" fmla="*/ 2 h 7005082"/>
              <a:gd name="connsiteX2" fmla="*/ 5927923 w 7679193"/>
              <a:gd name="connsiteY2" fmla="*/ 2 h 7005082"/>
              <a:gd name="connsiteX3" fmla="*/ 7679193 w 7679193"/>
              <a:gd name="connsiteY3" fmla="*/ 3502541 h 7005082"/>
              <a:gd name="connsiteX4" fmla="*/ 5927923 w 7679193"/>
              <a:gd name="connsiteY4" fmla="*/ 7005080 h 7005082"/>
              <a:gd name="connsiteX5" fmla="*/ 1751271 w 7679193"/>
              <a:gd name="connsiteY5" fmla="*/ 7005080 h 7005082"/>
              <a:gd name="connsiteX6" fmla="*/ 0 w 7679193"/>
              <a:gd name="connsiteY6" fmla="*/ 3502541 h 7005082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37969 w 7679193"/>
              <a:gd name="connsiteY2" fmla="*/ 106878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37969 w 7679193"/>
              <a:gd name="connsiteY2" fmla="*/ 106878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61719 w 7679193"/>
              <a:gd name="connsiteY2" fmla="*/ 23750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490663 h 6993202"/>
              <a:gd name="connsiteX1" fmla="*/ 4221339 w 7679193"/>
              <a:gd name="connsiteY1" fmla="*/ 0 h 6993202"/>
              <a:gd name="connsiteX2" fmla="*/ 7661719 w 7679193"/>
              <a:gd name="connsiteY2" fmla="*/ 11874 h 6993202"/>
              <a:gd name="connsiteX3" fmla="*/ 7679193 w 7679193"/>
              <a:gd name="connsiteY3" fmla="*/ 3490663 h 6993202"/>
              <a:gd name="connsiteX4" fmla="*/ 5927923 w 7679193"/>
              <a:gd name="connsiteY4" fmla="*/ 6993202 h 6993202"/>
              <a:gd name="connsiteX5" fmla="*/ 1751271 w 7679193"/>
              <a:gd name="connsiteY5" fmla="*/ 6993202 h 6993202"/>
              <a:gd name="connsiteX6" fmla="*/ 0 w 7679193"/>
              <a:gd name="connsiteY6" fmla="*/ 3490663 h 6993202"/>
              <a:gd name="connsiteX0" fmla="*/ 0 w 7679193"/>
              <a:gd name="connsiteY0" fmla="*/ 3478789 h 6981328"/>
              <a:gd name="connsiteX1" fmla="*/ 4236579 w 7679193"/>
              <a:gd name="connsiteY1" fmla="*/ 3366 h 6981328"/>
              <a:gd name="connsiteX2" fmla="*/ 7661719 w 7679193"/>
              <a:gd name="connsiteY2" fmla="*/ 0 h 6981328"/>
              <a:gd name="connsiteX3" fmla="*/ 7679193 w 7679193"/>
              <a:gd name="connsiteY3" fmla="*/ 3478789 h 6981328"/>
              <a:gd name="connsiteX4" fmla="*/ 5927923 w 7679193"/>
              <a:gd name="connsiteY4" fmla="*/ 6981328 h 6981328"/>
              <a:gd name="connsiteX5" fmla="*/ 1751271 w 7679193"/>
              <a:gd name="connsiteY5" fmla="*/ 6981328 h 6981328"/>
              <a:gd name="connsiteX6" fmla="*/ 0 w 7679193"/>
              <a:gd name="connsiteY6" fmla="*/ 3478789 h 6981328"/>
              <a:gd name="connsiteX0" fmla="*/ 1898709 w 5927922"/>
              <a:gd name="connsiteY0" fmla="*/ 1794769 h 6981328"/>
              <a:gd name="connsiteX1" fmla="*/ 248530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4720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7006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7006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6891062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16771"/>
              <a:gd name="connsiteY0" fmla="*/ 1794769 h 6981328"/>
              <a:gd name="connsiteX1" fmla="*/ 2470068 w 5916771"/>
              <a:gd name="connsiteY1" fmla="*/ 3366 h 6981328"/>
              <a:gd name="connsiteX2" fmla="*/ 5910448 w 5916771"/>
              <a:gd name="connsiteY2" fmla="*/ 0 h 6981328"/>
              <a:gd name="connsiteX3" fmla="*/ 5916771 w 5916771"/>
              <a:gd name="connsiteY3" fmla="*/ 6902214 h 6981328"/>
              <a:gd name="connsiteX4" fmla="*/ 4176652 w 5916771"/>
              <a:gd name="connsiteY4" fmla="*/ 6981328 h 6981328"/>
              <a:gd name="connsiteX5" fmla="*/ 0 w 5916771"/>
              <a:gd name="connsiteY5" fmla="*/ 6981328 h 6981328"/>
              <a:gd name="connsiteX6" fmla="*/ 1898709 w 5916771"/>
              <a:gd name="connsiteY6" fmla="*/ 1794769 h 6981328"/>
              <a:gd name="connsiteX0" fmla="*/ 1898709 w 5916771"/>
              <a:gd name="connsiteY0" fmla="*/ 1794769 h 6981328"/>
              <a:gd name="connsiteX1" fmla="*/ 2470068 w 5916771"/>
              <a:gd name="connsiteY1" fmla="*/ 3366 h 6981328"/>
              <a:gd name="connsiteX2" fmla="*/ 5910448 w 5916771"/>
              <a:gd name="connsiteY2" fmla="*/ 0 h 6981328"/>
              <a:gd name="connsiteX3" fmla="*/ 5916771 w 5916771"/>
              <a:gd name="connsiteY3" fmla="*/ 6902214 h 6981328"/>
              <a:gd name="connsiteX4" fmla="*/ 730925 w 5916771"/>
              <a:gd name="connsiteY4" fmla="*/ 6892118 h 6981328"/>
              <a:gd name="connsiteX5" fmla="*/ 0 w 5916771"/>
              <a:gd name="connsiteY5" fmla="*/ 6981328 h 6981328"/>
              <a:gd name="connsiteX6" fmla="*/ 1898709 w 5916771"/>
              <a:gd name="connsiteY6" fmla="*/ 1794769 h 6981328"/>
              <a:gd name="connsiteX0" fmla="*/ 1167784 w 5185846"/>
              <a:gd name="connsiteY0" fmla="*/ 1794769 h 6902214"/>
              <a:gd name="connsiteX1" fmla="*/ 1739143 w 5185846"/>
              <a:gd name="connsiteY1" fmla="*/ 3366 h 6902214"/>
              <a:gd name="connsiteX2" fmla="*/ 5179523 w 5185846"/>
              <a:gd name="connsiteY2" fmla="*/ 0 h 6902214"/>
              <a:gd name="connsiteX3" fmla="*/ 5185846 w 5185846"/>
              <a:gd name="connsiteY3" fmla="*/ 6902214 h 6902214"/>
              <a:gd name="connsiteX4" fmla="*/ 0 w 5185846"/>
              <a:gd name="connsiteY4" fmla="*/ 6892118 h 6902214"/>
              <a:gd name="connsiteX5" fmla="*/ 1700041 w 5185846"/>
              <a:gd name="connsiteY5" fmla="*/ 1818313 h 6902214"/>
              <a:gd name="connsiteX6" fmla="*/ 1167784 w 5185846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44285 w 5130090"/>
              <a:gd name="connsiteY5" fmla="*/ 1818313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08843 w 5130090"/>
              <a:gd name="connsiteY5" fmla="*/ 1789960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112028 w 5130090"/>
              <a:gd name="connsiteY6" fmla="*/ 1794769 h 6902214"/>
              <a:gd name="connsiteX0" fmla="*/ 1097851 w 5130090"/>
              <a:gd name="connsiteY0" fmla="*/ 1808946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097851 w 5130090"/>
              <a:gd name="connsiteY6" fmla="*/ 1808946 h 6902214"/>
              <a:gd name="connsiteX0" fmla="*/ 1069498 w 5101737"/>
              <a:gd name="connsiteY0" fmla="*/ 1808946 h 6902214"/>
              <a:gd name="connsiteX1" fmla="*/ 1655034 w 5101737"/>
              <a:gd name="connsiteY1" fmla="*/ 3366 h 6902214"/>
              <a:gd name="connsiteX2" fmla="*/ 5095414 w 5101737"/>
              <a:gd name="connsiteY2" fmla="*/ 0 h 6902214"/>
              <a:gd name="connsiteX3" fmla="*/ 5101737 w 5101737"/>
              <a:gd name="connsiteY3" fmla="*/ 6902214 h 6902214"/>
              <a:gd name="connsiteX4" fmla="*/ 0 w 5101737"/>
              <a:gd name="connsiteY4" fmla="*/ 6880967 h 6902214"/>
              <a:gd name="connsiteX5" fmla="*/ 1594667 w 5101737"/>
              <a:gd name="connsiteY5" fmla="*/ 1811225 h 6902214"/>
              <a:gd name="connsiteX6" fmla="*/ 1069498 w 5101737"/>
              <a:gd name="connsiteY6" fmla="*/ 1808946 h 6902214"/>
              <a:gd name="connsiteX0" fmla="*/ 1069498 w 5101737"/>
              <a:gd name="connsiteY0" fmla="*/ 1808946 h 6895125"/>
              <a:gd name="connsiteX1" fmla="*/ 1655034 w 5101737"/>
              <a:gd name="connsiteY1" fmla="*/ 3366 h 6895125"/>
              <a:gd name="connsiteX2" fmla="*/ 5095414 w 5101737"/>
              <a:gd name="connsiteY2" fmla="*/ 0 h 6895125"/>
              <a:gd name="connsiteX3" fmla="*/ 5101737 w 5101737"/>
              <a:gd name="connsiteY3" fmla="*/ 6895125 h 6895125"/>
              <a:gd name="connsiteX4" fmla="*/ 0 w 5101737"/>
              <a:gd name="connsiteY4" fmla="*/ 6880967 h 6895125"/>
              <a:gd name="connsiteX5" fmla="*/ 1594667 w 5101737"/>
              <a:gd name="connsiteY5" fmla="*/ 1811225 h 6895125"/>
              <a:gd name="connsiteX6" fmla="*/ 1069498 w 5101737"/>
              <a:gd name="connsiteY6" fmla="*/ 1808946 h 6895125"/>
              <a:gd name="connsiteX0" fmla="*/ 1069498 w 5097012"/>
              <a:gd name="connsiteY0" fmla="*/ 1808946 h 6880967"/>
              <a:gd name="connsiteX1" fmla="*/ 1655034 w 5097012"/>
              <a:gd name="connsiteY1" fmla="*/ 3366 h 6880967"/>
              <a:gd name="connsiteX2" fmla="*/ 5095414 w 5097012"/>
              <a:gd name="connsiteY2" fmla="*/ 0 h 6880967"/>
              <a:gd name="connsiteX3" fmla="*/ 5094649 w 5097012"/>
              <a:gd name="connsiteY3" fmla="*/ 6880948 h 6880967"/>
              <a:gd name="connsiteX4" fmla="*/ 0 w 5097012"/>
              <a:gd name="connsiteY4" fmla="*/ 6880967 h 6880967"/>
              <a:gd name="connsiteX5" fmla="*/ 1594667 w 5097012"/>
              <a:gd name="connsiteY5" fmla="*/ 1811225 h 6880967"/>
              <a:gd name="connsiteX6" fmla="*/ 1069498 w 5097012"/>
              <a:gd name="connsiteY6" fmla="*/ 1808946 h 688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7012" h="6880967">
                <a:moveTo>
                  <a:pt x="1069498" y="1808946"/>
                </a:moveTo>
                <a:lnTo>
                  <a:pt x="1655034" y="3366"/>
                </a:lnTo>
                <a:lnTo>
                  <a:pt x="5095414" y="0"/>
                </a:lnTo>
                <a:cubicBezTo>
                  <a:pt x="5101239" y="1159596"/>
                  <a:pt x="5088824" y="5721352"/>
                  <a:pt x="5094649" y="6880948"/>
                </a:cubicBezTo>
                <a:lnTo>
                  <a:pt x="0" y="6880967"/>
                </a:lnTo>
                <a:lnTo>
                  <a:pt x="1594667" y="1811225"/>
                </a:lnTo>
                <a:lnTo>
                  <a:pt x="1069498" y="1808946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22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6817E6-AD1A-08AC-88A5-0C62449E0C76}"/>
              </a:ext>
            </a:extLst>
          </p:cNvPr>
          <p:cNvSpPr/>
          <p:nvPr userDrawn="1"/>
        </p:nvSpPr>
        <p:spPr>
          <a:xfrm>
            <a:off x="0" y="0"/>
            <a:ext cx="12192000" cy="193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-5939" y="1901929"/>
            <a:ext cx="12192000" cy="31396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ED6FC9-C93A-9F07-CF8D-C0E1F0B215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6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A8456C-09BE-F772-4E09-AC8E5EFE5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A970D6-E749-96E3-83B1-8B21AB192873}"/>
              </a:ext>
            </a:extLst>
          </p:cNvPr>
          <p:cNvSpPr/>
          <p:nvPr userDrawn="1"/>
        </p:nvSpPr>
        <p:spPr>
          <a:xfrm>
            <a:off x="0" y="0"/>
            <a:ext cx="4539343" cy="612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8299B-C422-1510-F32A-0DFF889E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338" y="2766217"/>
            <a:ext cx="582294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270406-6097-F873-9773-CC94FA230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759327-3B5D-3BFA-5CCA-6BD5BACEA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557F9C-2B1B-1E45-919F-2CBA963082F1}"/>
              </a:ext>
            </a:extLst>
          </p:cNvPr>
          <p:cNvGrpSpPr/>
          <p:nvPr userDrawn="1"/>
        </p:nvGrpSpPr>
        <p:grpSpPr>
          <a:xfrm>
            <a:off x="580088" y="1982368"/>
            <a:ext cx="5265908" cy="2893260"/>
            <a:chOff x="-548507" y="477868"/>
            <a:chExt cx="11570449" cy="635717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B4D37DD-77A1-3F66-1AB7-0D02A7AA0534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939251-1BCB-8F28-4AEB-3F5C698F784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B35D63-3320-AD9B-342D-29A2461E1E9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EA1DA0-4667-A070-5433-AD3862F8F01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CCFE93-102B-5253-326B-9C14E78024FF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71F50C-004D-6614-9952-C20CF9F23F8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8837067-0E6E-EBDC-C7A8-86F4033B63D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AC60AB8-5AB3-8260-897B-FB410ACB3FB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931CFE-A63B-8125-E9D4-949B42E5C54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BC883D-1639-3A5C-4006-DBE2E659710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BA29C7B-554C-081E-2135-BFC59AE9815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D7FD87-F429-AB50-CEC1-95CBDAABB01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BD843B1-0951-A33D-BCC6-E0640022F3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7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28DB6A-3639-804F-5B60-C6592BBF0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7F70-64EC-CA05-E8A9-766DF9840D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22425" y="833378"/>
            <a:ext cx="8947150" cy="4554638"/>
          </a:xfrm>
        </p:spPr>
        <p:txBody>
          <a:bodyPr/>
          <a:lstStyle/>
          <a:p>
            <a:endParaRPr lang="en-MY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A832A2C-2644-6658-956A-F6CDE4CFC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_07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28DB6A-3639-804F-5B60-C6592BBF0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0" y="-29928"/>
            <a:ext cx="12192000" cy="395692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8F128-2C1E-BF90-7B50-EEA520A8E0D1}"/>
              </a:ext>
            </a:extLst>
          </p:cNvPr>
          <p:cNvSpPr/>
          <p:nvPr userDrawn="1"/>
        </p:nvSpPr>
        <p:spPr>
          <a:xfrm rot="10800000">
            <a:off x="2161479" y="-29927"/>
            <a:ext cx="10024582" cy="59854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4BB5F-78D4-C98C-F6C3-95F1B716981E}"/>
              </a:ext>
            </a:extLst>
          </p:cNvPr>
          <p:cNvSpPr/>
          <p:nvPr userDrawn="1"/>
        </p:nvSpPr>
        <p:spPr>
          <a:xfrm>
            <a:off x="0" y="-52790"/>
            <a:ext cx="5148943" cy="225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56F8D6F-4FEB-ED3E-E7ED-26FDD0376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6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8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764FE-4266-9C28-BBAD-0C0CE59F74C2}"/>
              </a:ext>
            </a:extLst>
          </p:cNvPr>
          <p:cNvSpPr/>
          <p:nvPr userDrawn="1"/>
        </p:nvSpPr>
        <p:spPr>
          <a:xfrm>
            <a:off x="0" y="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2159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D67C0D-AE8E-41E4-EB71-DE065695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938784C-798A-313F-6BDD-2EEF86FB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4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B45C3-8E81-6BAE-010D-9B6CD2D562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03FB80-B1FC-DDFA-448B-BCE958EA3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81EEF20-E6C8-6C8E-7FE9-279D5347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6CCFD3-9BC4-D4C1-9392-EA327203E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FB77A9-6E81-95F5-77AD-E75BB87A5A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0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39127F8-03DB-5D0F-A98C-B82B076E4B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8725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728D72-5D76-DC8D-B044-63CA42649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0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EC78F-2030-F657-D94C-EC9916E70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2305A-2320-94A9-D78D-83FAEFAD6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13F7E-A796-3E64-A559-FCC5922DB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F9FC79A-20DE-55EB-11E3-BAD01F6F9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222500" cy="2036763"/>
          </a:xfrm>
        </p:spPr>
        <p:txBody>
          <a:bodyPr/>
          <a:lstStyle/>
          <a:p>
            <a:endParaRPr lang="en-MY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7AC4A9C-BE82-674B-5A73-6F2F8CA14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22200" y="2048338"/>
            <a:ext cx="2222500" cy="2036763"/>
          </a:xfrm>
        </p:spPr>
        <p:txBody>
          <a:bodyPr/>
          <a:lstStyle/>
          <a:p>
            <a:endParaRPr lang="en-MY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A81B629-0F07-B59C-0408-FD208CA15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096676"/>
            <a:ext cx="2222500" cy="2036762"/>
          </a:xfrm>
        </p:spPr>
        <p:txBody>
          <a:bodyPr/>
          <a:lstStyle/>
          <a:p>
            <a:endParaRPr lang="en-MY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C049FB6-D146-812F-7363-6D35184C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653" y="355599"/>
            <a:ext cx="664290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6C5D5C-CDCC-C784-973F-88390D45C53B}"/>
              </a:ext>
            </a:extLst>
          </p:cNvPr>
          <p:cNvSpPr/>
          <p:nvPr userDrawn="1"/>
        </p:nvSpPr>
        <p:spPr>
          <a:xfrm rot="10800000">
            <a:off x="2234075" y="7088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FD5EF8-AC54-E00C-8C75-712DD23935AA}"/>
              </a:ext>
            </a:extLst>
          </p:cNvPr>
          <p:cNvSpPr/>
          <p:nvPr userDrawn="1"/>
        </p:nvSpPr>
        <p:spPr>
          <a:xfrm rot="10800000">
            <a:off x="0" y="2048637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3DF42E-2BE3-EBA6-205B-2A8268FF878D}"/>
              </a:ext>
            </a:extLst>
          </p:cNvPr>
          <p:cNvSpPr/>
          <p:nvPr userDrawn="1"/>
        </p:nvSpPr>
        <p:spPr>
          <a:xfrm rot="10800000">
            <a:off x="2238562" y="4096676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6EDB3BB-164A-CD1A-BF26-D10A4E43D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82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1"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02">
            <a:extLst>
              <a:ext uri="{FF2B5EF4-FFF2-40B4-BE49-F238E27FC236}">
                <a16:creationId xmlns:a16="http://schemas.microsoft.com/office/drawing/2014/main" id="{20B52243-B80A-3445-8806-0BE94A96B286}"/>
              </a:ext>
            </a:extLst>
          </p:cNvPr>
          <p:cNvSpPr/>
          <p:nvPr userDrawn="1"/>
        </p:nvSpPr>
        <p:spPr>
          <a:xfrm rot="10800000">
            <a:off x="-26938" y="-20387"/>
            <a:ext cx="5402774" cy="6014786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5359400"/>
              <a:gd name="connsiteY0" fmla="*/ 12700 h 6007101"/>
              <a:gd name="connsiteX1" fmla="*/ 4953000 w 5359400"/>
              <a:gd name="connsiteY1" fmla="*/ 0 h 6007101"/>
              <a:gd name="connsiteX2" fmla="*/ 5359400 w 5359400"/>
              <a:gd name="connsiteY2" fmla="*/ 6007101 h 6007101"/>
              <a:gd name="connsiteX3" fmla="*/ 0 w 5359400"/>
              <a:gd name="connsiteY3" fmla="*/ 6007101 h 6007101"/>
              <a:gd name="connsiteX4" fmla="*/ 2921000 w 5359400"/>
              <a:gd name="connsiteY4" fmla="*/ 12700 h 6007101"/>
              <a:gd name="connsiteX0" fmla="*/ 2921000 w 5384800"/>
              <a:gd name="connsiteY0" fmla="*/ 0 h 5994401"/>
              <a:gd name="connsiteX1" fmla="*/ 5384800 w 5384800"/>
              <a:gd name="connsiteY1" fmla="*/ 0 h 5994401"/>
              <a:gd name="connsiteX2" fmla="*/ 5359400 w 5384800"/>
              <a:gd name="connsiteY2" fmla="*/ 5994401 h 5994401"/>
              <a:gd name="connsiteX3" fmla="*/ 0 w 5384800"/>
              <a:gd name="connsiteY3" fmla="*/ 5994401 h 5994401"/>
              <a:gd name="connsiteX4" fmla="*/ 2921000 w 5384800"/>
              <a:gd name="connsiteY4" fmla="*/ 0 h 5994401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05612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899735 w 5384800"/>
              <a:gd name="connsiteY0" fmla="*/ 7074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899735 w 5384800"/>
              <a:gd name="connsiteY4" fmla="*/ 7074 h 6002085"/>
              <a:gd name="connsiteX0" fmla="*/ 2899735 w 5391888"/>
              <a:gd name="connsiteY0" fmla="*/ 7074 h 6002085"/>
              <a:gd name="connsiteX1" fmla="*/ 5391888 w 5391888"/>
              <a:gd name="connsiteY1" fmla="*/ 0 h 6002085"/>
              <a:gd name="connsiteX2" fmla="*/ 5374768 w 5391888"/>
              <a:gd name="connsiteY2" fmla="*/ 6002085 h 6002085"/>
              <a:gd name="connsiteX3" fmla="*/ 0 w 5391888"/>
              <a:gd name="connsiteY3" fmla="*/ 5994401 h 6002085"/>
              <a:gd name="connsiteX4" fmla="*/ 2899735 w 5391888"/>
              <a:gd name="connsiteY4" fmla="*/ 7074 h 6002085"/>
              <a:gd name="connsiteX0" fmla="*/ 2910621 w 5402774"/>
              <a:gd name="connsiteY0" fmla="*/ 7074 h 6002085"/>
              <a:gd name="connsiteX1" fmla="*/ 5402774 w 5402774"/>
              <a:gd name="connsiteY1" fmla="*/ 0 h 6002085"/>
              <a:gd name="connsiteX2" fmla="*/ 5385654 w 5402774"/>
              <a:gd name="connsiteY2" fmla="*/ 6002085 h 6002085"/>
              <a:gd name="connsiteX3" fmla="*/ 0 w 5402774"/>
              <a:gd name="connsiteY3" fmla="*/ 5983539 h 6002085"/>
              <a:gd name="connsiteX4" fmla="*/ 2910621 w 5402774"/>
              <a:gd name="connsiteY4" fmla="*/ 7074 h 600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2774" h="6002085">
                <a:moveTo>
                  <a:pt x="2910621" y="7074"/>
                </a:moveTo>
                <a:lnTo>
                  <a:pt x="5402774" y="0"/>
                </a:lnTo>
                <a:cubicBezTo>
                  <a:pt x="5397067" y="2000695"/>
                  <a:pt x="5391361" y="4001390"/>
                  <a:pt x="5385654" y="6002085"/>
                </a:cubicBezTo>
                <a:lnTo>
                  <a:pt x="0" y="5983539"/>
                </a:lnTo>
                <a:lnTo>
                  <a:pt x="2910621" y="7074"/>
                </a:lnTo>
                <a:close/>
              </a:path>
            </a:pathLst>
          </a:custGeom>
          <a:gradFill flip="none" rotWithShape="1">
            <a:gsLst>
              <a:gs pos="92697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75000"/>
                  <a:lumOff val="2500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964C8-A175-D7AF-3FA4-B94E39C6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642" y="863600"/>
            <a:ext cx="6602409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8BB686-D3F9-1D8F-D64E-90E02ADE71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0BB4C-A1BB-9467-1FED-1640114B7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6A000B49-9D64-40CD-6D5C-B6D3C3A05783}"/>
              </a:ext>
            </a:extLst>
          </p:cNvPr>
          <p:cNvSpPr/>
          <p:nvPr userDrawn="1"/>
        </p:nvSpPr>
        <p:spPr>
          <a:xfrm rot="10800000">
            <a:off x="589750" y="-12702"/>
            <a:ext cx="4953000" cy="6007101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0" h="6007101">
                <a:moveTo>
                  <a:pt x="2921000" y="12700"/>
                </a:moveTo>
                <a:lnTo>
                  <a:pt x="4953000" y="0"/>
                </a:lnTo>
                <a:lnTo>
                  <a:pt x="1968500" y="5994401"/>
                </a:lnTo>
                <a:lnTo>
                  <a:pt x="0" y="6007101"/>
                </a:lnTo>
                <a:lnTo>
                  <a:pt x="2921000" y="12700"/>
                </a:lnTo>
                <a:close/>
              </a:path>
            </a:pathLst>
          </a:custGeom>
          <a:solidFill>
            <a:srgbClr val="C04C4C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E3D9D7C3-250B-C66B-DB51-0E6C7E10BD02}"/>
              </a:ext>
            </a:extLst>
          </p:cNvPr>
          <p:cNvGrpSpPr/>
          <p:nvPr userDrawn="1"/>
        </p:nvGrpSpPr>
        <p:grpSpPr>
          <a:xfrm>
            <a:off x="1433777" y="5528221"/>
            <a:ext cx="613993" cy="75107"/>
            <a:chOff x="-1587" y="4763"/>
            <a:chExt cx="300037" cy="42862"/>
          </a:xfrm>
          <a:solidFill>
            <a:schemeClr val="bg1"/>
          </a:solidFill>
        </p:grpSpPr>
        <p:sp>
          <p:nvSpPr>
            <p:cNvPr id="408" name="Oval 13">
              <a:extLst>
                <a:ext uri="{FF2B5EF4-FFF2-40B4-BE49-F238E27FC236}">
                  <a16:creationId xmlns:a16="http://schemas.microsoft.com/office/drawing/2014/main" id="{EFF050FE-D3FD-BAE4-B33F-FCD8ABD26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09" name="Oval 14">
              <a:extLst>
                <a:ext uri="{FF2B5EF4-FFF2-40B4-BE49-F238E27FC236}">
                  <a16:creationId xmlns:a16="http://schemas.microsoft.com/office/drawing/2014/main" id="{87630A76-4060-4BB0-EF18-A53082D0D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10" name="Oval 15">
              <a:extLst>
                <a:ext uri="{FF2B5EF4-FFF2-40B4-BE49-F238E27FC236}">
                  <a16:creationId xmlns:a16="http://schemas.microsoft.com/office/drawing/2014/main" id="{46B2C827-42B9-DBEC-F22A-F17CC0C8A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11" name="Oval 16">
              <a:extLst>
                <a:ext uri="{FF2B5EF4-FFF2-40B4-BE49-F238E27FC236}">
                  <a16:creationId xmlns:a16="http://schemas.microsoft.com/office/drawing/2014/main" id="{B59EBCEA-4042-970A-98AD-2F36CD31C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412" name="Rectangle 402">
            <a:extLst>
              <a:ext uri="{FF2B5EF4-FFF2-40B4-BE49-F238E27FC236}">
                <a16:creationId xmlns:a16="http://schemas.microsoft.com/office/drawing/2014/main" id="{673165B6-3265-E64F-D897-23F76C1FB9DB}"/>
              </a:ext>
            </a:extLst>
          </p:cNvPr>
          <p:cNvSpPr/>
          <p:nvPr userDrawn="1"/>
        </p:nvSpPr>
        <p:spPr>
          <a:xfrm rot="10800000">
            <a:off x="2231874" y="4927332"/>
            <a:ext cx="1150304" cy="1395112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0" h="6007101">
                <a:moveTo>
                  <a:pt x="2921000" y="12700"/>
                </a:moveTo>
                <a:lnTo>
                  <a:pt x="4953000" y="0"/>
                </a:lnTo>
                <a:lnTo>
                  <a:pt x="1968500" y="5994401"/>
                </a:lnTo>
                <a:lnTo>
                  <a:pt x="0" y="6007101"/>
                </a:lnTo>
                <a:lnTo>
                  <a:pt x="2921000" y="12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D6BC3D2-2522-41DF-7A30-2E82600765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65" y="921703"/>
            <a:ext cx="4459468" cy="4278630"/>
          </a:xfrm>
          <a:custGeom>
            <a:avLst/>
            <a:gdLst>
              <a:gd name="connsiteX0" fmla="*/ 0 w 2905125"/>
              <a:gd name="connsiteY0" fmla="*/ 4278630 h 4278630"/>
              <a:gd name="connsiteX1" fmla="*/ 1053834 w 2905125"/>
              <a:gd name="connsiteY1" fmla="*/ 0 h 4278630"/>
              <a:gd name="connsiteX2" fmla="*/ 2905125 w 2905125"/>
              <a:gd name="connsiteY2" fmla="*/ 0 h 4278630"/>
              <a:gd name="connsiteX3" fmla="*/ 1851291 w 2905125"/>
              <a:gd name="connsiteY3" fmla="*/ 4278630 h 4278630"/>
              <a:gd name="connsiteX4" fmla="*/ 0 w 2905125"/>
              <a:gd name="connsiteY4" fmla="*/ 4278630 h 4278630"/>
              <a:gd name="connsiteX0" fmla="*/ 0 w 4065185"/>
              <a:gd name="connsiteY0" fmla="*/ 4278630 h 4278630"/>
              <a:gd name="connsiteX1" fmla="*/ 2213894 w 4065185"/>
              <a:gd name="connsiteY1" fmla="*/ 0 h 4278630"/>
              <a:gd name="connsiteX2" fmla="*/ 4065185 w 4065185"/>
              <a:gd name="connsiteY2" fmla="*/ 0 h 4278630"/>
              <a:gd name="connsiteX3" fmla="*/ 3011351 w 4065185"/>
              <a:gd name="connsiteY3" fmla="*/ 4278630 h 4278630"/>
              <a:gd name="connsiteX4" fmla="*/ 0 w 4065185"/>
              <a:gd name="connsiteY4" fmla="*/ 4278630 h 4278630"/>
              <a:gd name="connsiteX0" fmla="*/ 0 w 4065185"/>
              <a:gd name="connsiteY0" fmla="*/ 4278630 h 4278630"/>
              <a:gd name="connsiteX1" fmla="*/ 997490 w 4065185"/>
              <a:gd name="connsiteY1" fmla="*/ 0 h 4278630"/>
              <a:gd name="connsiteX2" fmla="*/ 4065185 w 4065185"/>
              <a:gd name="connsiteY2" fmla="*/ 0 h 4278630"/>
              <a:gd name="connsiteX3" fmla="*/ 3011351 w 4065185"/>
              <a:gd name="connsiteY3" fmla="*/ 4278630 h 4278630"/>
              <a:gd name="connsiteX4" fmla="*/ 0 w 4065185"/>
              <a:gd name="connsiteY4" fmla="*/ 4278630 h 4278630"/>
              <a:gd name="connsiteX0" fmla="*/ 0 w 4065185"/>
              <a:gd name="connsiteY0" fmla="*/ 4278630 h 4278630"/>
              <a:gd name="connsiteX1" fmla="*/ 997490 w 4065185"/>
              <a:gd name="connsiteY1" fmla="*/ 0 h 4278630"/>
              <a:gd name="connsiteX2" fmla="*/ 4065185 w 4065185"/>
              <a:gd name="connsiteY2" fmla="*/ 0 h 4278630"/>
              <a:gd name="connsiteX3" fmla="*/ 2432510 w 4065185"/>
              <a:gd name="connsiteY3" fmla="*/ 4270241 h 4278630"/>
              <a:gd name="connsiteX4" fmla="*/ 0 w 4065185"/>
              <a:gd name="connsiteY4" fmla="*/ 4278630 h 4278630"/>
              <a:gd name="connsiteX0" fmla="*/ 0 w 4442690"/>
              <a:gd name="connsiteY0" fmla="*/ 4278630 h 4278630"/>
              <a:gd name="connsiteX1" fmla="*/ 997490 w 4442690"/>
              <a:gd name="connsiteY1" fmla="*/ 0 h 4278630"/>
              <a:gd name="connsiteX2" fmla="*/ 4442690 w 4442690"/>
              <a:gd name="connsiteY2" fmla="*/ 16778 h 4278630"/>
              <a:gd name="connsiteX3" fmla="*/ 2432510 w 4442690"/>
              <a:gd name="connsiteY3" fmla="*/ 4270241 h 4278630"/>
              <a:gd name="connsiteX4" fmla="*/ 0 w 4442690"/>
              <a:gd name="connsiteY4" fmla="*/ 4278630 h 4278630"/>
              <a:gd name="connsiteX0" fmla="*/ 0 w 4442690"/>
              <a:gd name="connsiteY0" fmla="*/ 4278630 h 4278630"/>
              <a:gd name="connsiteX1" fmla="*/ 997490 w 4442690"/>
              <a:gd name="connsiteY1" fmla="*/ 0 h 4278630"/>
              <a:gd name="connsiteX2" fmla="*/ 4442690 w 4442690"/>
              <a:gd name="connsiteY2" fmla="*/ 16778 h 4278630"/>
              <a:gd name="connsiteX3" fmla="*/ 2432510 w 4442690"/>
              <a:gd name="connsiteY3" fmla="*/ 4270241 h 4278630"/>
              <a:gd name="connsiteX4" fmla="*/ 0 w 4442690"/>
              <a:gd name="connsiteY4" fmla="*/ 4278630 h 4278630"/>
              <a:gd name="connsiteX0" fmla="*/ 0 w 4375578"/>
              <a:gd name="connsiteY0" fmla="*/ 4278630 h 4278630"/>
              <a:gd name="connsiteX1" fmla="*/ 997490 w 4375578"/>
              <a:gd name="connsiteY1" fmla="*/ 0 h 4278630"/>
              <a:gd name="connsiteX2" fmla="*/ 4375578 w 4375578"/>
              <a:gd name="connsiteY2" fmla="*/ 8389 h 4278630"/>
              <a:gd name="connsiteX3" fmla="*/ 2432510 w 4375578"/>
              <a:gd name="connsiteY3" fmla="*/ 4270241 h 4278630"/>
              <a:gd name="connsiteX4" fmla="*/ 0 w 4375578"/>
              <a:gd name="connsiteY4" fmla="*/ 4278630 h 4278630"/>
              <a:gd name="connsiteX0" fmla="*/ 0 w 4459468"/>
              <a:gd name="connsiteY0" fmla="*/ 4278630 h 4278630"/>
              <a:gd name="connsiteX1" fmla="*/ 997490 w 4459468"/>
              <a:gd name="connsiteY1" fmla="*/ 0 h 4278630"/>
              <a:gd name="connsiteX2" fmla="*/ 4459468 w 4459468"/>
              <a:gd name="connsiteY2" fmla="*/ 0 h 4278630"/>
              <a:gd name="connsiteX3" fmla="*/ 2432510 w 4459468"/>
              <a:gd name="connsiteY3" fmla="*/ 4270241 h 4278630"/>
              <a:gd name="connsiteX4" fmla="*/ 0 w 4459468"/>
              <a:gd name="connsiteY4" fmla="*/ 4278630 h 4278630"/>
              <a:gd name="connsiteX0" fmla="*/ 0 w 4459468"/>
              <a:gd name="connsiteY0" fmla="*/ 4278630 h 4278630"/>
              <a:gd name="connsiteX1" fmla="*/ 2130004 w 4459468"/>
              <a:gd name="connsiteY1" fmla="*/ 0 h 4278630"/>
              <a:gd name="connsiteX2" fmla="*/ 4459468 w 4459468"/>
              <a:gd name="connsiteY2" fmla="*/ 0 h 4278630"/>
              <a:gd name="connsiteX3" fmla="*/ 2432510 w 4459468"/>
              <a:gd name="connsiteY3" fmla="*/ 4270241 h 4278630"/>
              <a:gd name="connsiteX4" fmla="*/ 0 w 4459468"/>
              <a:gd name="connsiteY4" fmla="*/ 4278630 h 427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468" h="4278630">
                <a:moveTo>
                  <a:pt x="0" y="4278630"/>
                </a:moveTo>
                <a:lnTo>
                  <a:pt x="2130004" y="0"/>
                </a:lnTo>
                <a:lnTo>
                  <a:pt x="4459468" y="0"/>
                </a:lnTo>
                <a:lnTo>
                  <a:pt x="2432510" y="4270241"/>
                </a:lnTo>
                <a:lnTo>
                  <a:pt x="0" y="4278630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2B52E9B-EBD9-59E5-FD4A-F852C1B6F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_01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7D312-FCF4-DE33-A475-5EF1243043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172CD-6881-B6F2-739F-2CB7D2B50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pPr/>
              <a:t>‹#›</a:t>
            </a:fld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9989E-F336-675A-C17F-6BEC4980C6E2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09A61-C8B8-77A3-B50F-C473B78F1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9" name="Freeform 88">
            <a:extLst>
              <a:ext uri="{FF2B5EF4-FFF2-40B4-BE49-F238E27FC236}">
                <a16:creationId xmlns:a16="http://schemas.microsoft.com/office/drawing/2014/main" id="{B895953F-CAF8-92F3-1EC5-F97B90F9D599}"/>
              </a:ext>
            </a:extLst>
          </p:cNvPr>
          <p:cNvSpPr>
            <a:spLocks noEditPoints="1"/>
          </p:cNvSpPr>
          <p:nvPr userDrawn="1"/>
        </p:nvSpPr>
        <p:spPr bwMode="auto">
          <a:xfrm rot="13500000">
            <a:off x="8565369" y="-3309433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8">
            <a:extLst>
              <a:ext uri="{FF2B5EF4-FFF2-40B4-BE49-F238E27FC236}">
                <a16:creationId xmlns:a16="http://schemas.microsoft.com/office/drawing/2014/main" id="{063183E8-ED2B-748E-7754-13955CBFDBE0}"/>
              </a:ext>
            </a:extLst>
          </p:cNvPr>
          <p:cNvSpPr>
            <a:spLocks noEditPoints="1"/>
          </p:cNvSpPr>
          <p:nvPr userDrawn="1"/>
        </p:nvSpPr>
        <p:spPr bwMode="auto">
          <a:xfrm rot="1408779">
            <a:off x="6843673" y="-6248482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70865CC-7406-8BF6-F1B8-F40A463E7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9538" y="-83942"/>
            <a:ext cx="7441671" cy="7093790"/>
          </a:xfrm>
          <a:custGeom>
            <a:avLst/>
            <a:gdLst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905125 w 2905125"/>
              <a:gd name="connsiteY2" fmla="*/ 855676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5206987"/>
              <a:gd name="connsiteY0" fmla="*/ 971550 h 5250180"/>
              <a:gd name="connsiteX1" fmla="*/ 5206987 w 5206987"/>
              <a:gd name="connsiteY1" fmla="*/ 0 h 5250180"/>
              <a:gd name="connsiteX2" fmla="*/ 2905125 w 5206987"/>
              <a:gd name="connsiteY2" fmla="*/ 1827226 h 5250180"/>
              <a:gd name="connsiteX3" fmla="*/ 2905125 w 5206987"/>
              <a:gd name="connsiteY3" fmla="*/ 5250180 h 5250180"/>
              <a:gd name="connsiteX4" fmla="*/ 0 w 5206987"/>
              <a:gd name="connsiteY4" fmla="*/ 5250180 h 5250180"/>
              <a:gd name="connsiteX5" fmla="*/ 0 w 5206987"/>
              <a:gd name="connsiteY5" fmla="*/ 971550 h 5250180"/>
              <a:gd name="connsiteX0" fmla="*/ 0 w 5206987"/>
              <a:gd name="connsiteY0" fmla="*/ 971550 h 6827851"/>
              <a:gd name="connsiteX1" fmla="*/ 5206987 w 5206987"/>
              <a:gd name="connsiteY1" fmla="*/ 0 h 6827851"/>
              <a:gd name="connsiteX2" fmla="*/ 3405188 w 5206987"/>
              <a:gd name="connsiteY2" fmla="*/ 6827851 h 6827851"/>
              <a:gd name="connsiteX3" fmla="*/ 2905125 w 5206987"/>
              <a:gd name="connsiteY3" fmla="*/ 5250180 h 6827851"/>
              <a:gd name="connsiteX4" fmla="*/ 0 w 5206987"/>
              <a:gd name="connsiteY4" fmla="*/ 5250180 h 6827851"/>
              <a:gd name="connsiteX5" fmla="*/ 0 w 5206987"/>
              <a:gd name="connsiteY5" fmla="*/ 971550 h 6827851"/>
              <a:gd name="connsiteX0" fmla="*/ 1323975 w 6530962"/>
              <a:gd name="connsiteY0" fmla="*/ 971550 h 6950393"/>
              <a:gd name="connsiteX1" fmla="*/ 6530962 w 6530962"/>
              <a:gd name="connsiteY1" fmla="*/ 0 h 6950393"/>
              <a:gd name="connsiteX2" fmla="*/ 4729163 w 6530962"/>
              <a:gd name="connsiteY2" fmla="*/ 6827851 h 6950393"/>
              <a:gd name="connsiteX3" fmla="*/ 0 w 6530962"/>
              <a:gd name="connsiteY3" fmla="*/ 6950393 h 6950393"/>
              <a:gd name="connsiteX4" fmla="*/ 1323975 w 6530962"/>
              <a:gd name="connsiteY4" fmla="*/ 5250180 h 6950393"/>
              <a:gd name="connsiteX5" fmla="*/ 1323975 w 6530962"/>
              <a:gd name="connsiteY5" fmla="*/ 971550 h 6950393"/>
              <a:gd name="connsiteX0" fmla="*/ 1323975 w 6530962"/>
              <a:gd name="connsiteY0" fmla="*/ 971550 h 7127888"/>
              <a:gd name="connsiteX1" fmla="*/ 6530962 w 6530962"/>
              <a:gd name="connsiteY1" fmla="*/ 0 h 7127888"/>
              <a:gd name="connsiteX2" fmla="*/ 5386388 w 6530962"/>
              <a:gd name="connsiteY2" fmla="*/ 7127888 h 7127888"/>
              <a:gd name="connsiteX3" fmla="*/ 0 w 6530962"/>
              <a:gd name="connsiteY3" fmla="*/ 6950393 h 7127888"/>
              <a:gd name="connsiteX4" fmla="*/ 1323975 w 6530962"/>
              <a:gd name="connsiteY4" fmla="*/ 5250180 h 7127888"/>
              <a:gd name="connsiteX5" fmla="*/ 1323975 w 6530962"/>
              <a:gd name="connsiteY5" fmla="*/ 971550 h 7127888"/>
              <a:gd name="connsiteX0" fmla="*/ 1323975 w 6530962"/>
              <a:gd name="connsiteY0" fmla="*/ 971550 h 7013588"/>
              <a:gd name="connsiteX1" fmla="*/ 6530962 w 6530962"/>
              <a:gd name="connsiteY1" fmla="*/ 0 h 7013588"/>
              <a:gd name="connsiteX2" fmla="*/ 5514976 w 6530962"/>
              <a:gd name="connsiteY2" fmla="*/ 7013588 h 7013588"/>
              <a:gd name="connsiteX3" fmla="*/ 0 w 6530962"/>
              <a:gd name="connsiteY3" fmla="*/ 6950393 h 7013588"/>
              <a:gd name="connsiteX4" fmla="*/ 1323975 w 6530962"/>
              <a:gd name="connsiteY4" fmla="*/ 5250180 h 7013588"/>
              <a:gd name="connsiteX5" fmla="*/ 1323975 w 6530962"/>
              <a:gd name="connsiteY5" fmla="*/ 971550 h 7013588"/>
              <a:gd name="connsiteX0" fmla="*/ 1338263 w 6545250"/>
              <a:gd name="connsiteY0" fmla="*/ 971550 h 7050406"/>
              <a:gd name="connsiteX1" fmla="*/ 6545250 w 6545250"/>
              <a:gd name="connsiteY1" fmla="*/ 0 h 7050406"/>
              <a:gd name="connsiteX2" fmla="*/ 5529264 w 6545250"/>
              <a:gd name="connsiteY2" fmla="*/ 7013588 h 7050406"/>
              <a:gd name="connsiteX3" fmla="*/ 0 w 6545250"/>
              <a:gd name="connsiteY3" fmla="*/ 7050406 h 7050406"/>
              <a:gd name="connsiteX4" fmla="*/ 1338263 w 6545250"/>
              <a:gd name="connsiteY4" fmla="*/ 5250180 h 7050406"/>
              <a:gd name="connsiteX5" fmla="*/ 1338263 w 6545250"/>
              <a:gd name="connsiteY5" fmla="*/ 971550 h 7050406"/>
              <a:gd name="connsiteX0" fmla="*/ 1338263 w 6545250"/>
              <a:gd name="connsiteY0" fmla="*/ 971550 h 7050406"/>
              <a:gd name="connsiteX1" fmla="*/ 6545250 w 6545250"/>
              <a:gd name="connsiteY1" fmla="*/ 0 h 7050406"/>
              <a:gd name="connsiteX2" fmla="*/ 5529264 w 6545250"/>
              <a:gd name="connsiteY2" fmla="*/ 7013588 h 7050406"/>
              <a:gd name="connsiteX3" fmla="*/ 0 w 6545250"/>
              <a:gd name="connsiteY3" fmla="*/ 7050406 h 7050406"/>
              <a:gd name="connsiteX4" fmla="*/ 1338263 w 6545250"/>
              <a:gd name="connsiteY4" fmla="*/ 5250180 h 7050406"/>
              <a:gd name="connsiteX5" fmla="*/ 1338263 w 6545250"/>
              <a:gd name="connsiteY5" fmla="*/ 971550 h 7050406"/>
              <a:gd name="connsiteX0" fmla="*/ 2424113 w 6545250"/>
              <a:gd name="connsiteY0" fmla="*/ 0 h 7078982"/>
              <a:gd name="connsiteX1" fmla="*/ 6545250 w 6545250"/>
              <a:gd name="connsiteY1" fmla="*/ 28576 h 7078982"/>
              <a:gd name="connsiteX2" fmla="*/ 5529264 w 6545250"/>
              <a:gd name="connsiteY2" fmla="*/ 7042164 h 7078982"/>
              <a:gd name="connsiteX3" fmla="*/ 0 w 6545250"/>
              <a:gd name="connsiteY3" fmla="*/ 7078982 h 7078982"/>
              <a:gd name="connsiteX4" fmla="*/ 1338263 w 6545250"/>
              <a:gd name="connsiteY4" fmla="*/ 5278756 h 7078982"/>
              <a:gd name="connsiteX5" fmla="*/ 2424113 w 6545250"/>
              <a:gd name="connsiteY5" fmla="*/ 0 h 7078982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1338263 w 7045312"/>
              <a:gd name="connsiteY4" fmla="*/ 5307330 h 7107556"/>
              <a:gd name="connsiteX5" fmla="*/ 2424113 w 7045312"/>
              <a:gd name="connsiteY5" fmla="*/ 28574 h 7107556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2424113 w 7045312"/>
              <a:gd name="connsiteY4" fmla="*/ 28574 h 7107556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2424113 w 7045312"/>
              <a:gd name="connsiteY4" fmla="*/ 28574 h 7107556"/>
              <a:gd name="connsiteX0" fmla="*/ 2424113 w 8090341"/>
              <a:gd name="connsiteY0" fmla="*/ 16698 h 7095680"/>
              <a:gd name="connsiteX1" fmla="*/ 8090341 w 8090341"/>
              <a:gd name="connsiteY1" fmla="*/ 0 h 7095680"/>
              <a:gd name="connsiteX2" fmla="*/ 5529264 w 8090341"/>
              <a:gd name="connsiteY2" fmla="*/ 7058862 h 7095680"/>
              <a:gd name="connsiteX3" fmla="*/ 0 w 8090341"/>
              <a:gd name="connsiteY3" fmla="*/ 7095680 h 7095680"/>
              <a:gd name="connsiteX4" fmla="*/ 2424113 w 8090341"/>
              <a:gd name="connsiteY4" fmla="*/ 16698 h 7095680"/>
              <a:gd name="connsiteX0" fmla="*/ 2424113 w 8173468"/>
              <a:gd name="connsiteY0" fmla="*/ 0 h 7078982"/>
              <a:gd name="connsiteX1" fmla="*/ 8173468 w 8173468"/>
              <a:gd name="connsiteY1" fmla="*/ 18928 h 7078982"/>
              <a:gd name="connsiteX2" fmla="*/ 5529264 w 8173468"/>
              <a:gd name="connsiteY2" fmla="*/ 7042164 h 7078982"/>
              <a:gd name="connsiteX3" fmla="*/ 0 w 8173468"/>
              <a:gd name="connsiteY3" fmla="*/ 7078982 h 7078982"/>
              <a:gd name="connsiteX4" fmla="*/ 2424113 w 8173468"/>
              <a:gd name="connsiteY4" fmla="*/ 0 h 7078982"/>
              <a:gd name="connsiteX0" fmla="*/ 2424113 w 8173468"/>
              <a:gd name="connsiteY0" fmla="*/ 16698 h 7095680"/>
              <a:gd name="connsiteX1" fmla="*/ 8173468 w 8173468"/>
              <a:gd name="connsiteY1" fmla="*/ 0 h 7095680"/>
              <a:gd name="connsiteX2" fmla="*/ 5529264 w 8173468"/>
              <a:gd name="connsiteY2" fmla="*/ 7058862 h 7095680"/>
              <a:gd name="connsiteX3" fmla="*/ 0 w 8173468"/>
              <a:gd name="connsiteY3" fmla="*/ 7095680 h 7095680"/>
              <a:gd name="connsiteX4" fmla="*/ 2424113 w 8173468"/>
              <a:gd name="connsiteY4" fmla="*/ 16698 h 7095680"/>
              <a:gd name="connsiteX0" fmla="*/ 2424113 w 8173468"/>
              <a:gd name="connsiteY0" fmla="*/ 28574 h 7107556"/>
              <a:gd name="connsiteX1" fmla="*/ 8173468 w 8173468"/>
              <a:gd name="connsiteY1" fmla="*/ 0 h 7107556"/>
              <a:gd name="connsiteX2" fmla="*/ 5529264 w 8173468"/>
              <a:gd name="connsiteY2" fmla="*/ 7070738 h 7107556"/>
              <a:gd name="connsiteX3" fmla="*/ 0 w 8173468"/>
              <a:gd name="connsiteY3" fmla="*/ 7107556 h 7107556"/>
              <a:gd name="connsiteX4" fmla="*/ 2424113 w 8173468"/>
              <a:gd name="connsiteY4" fmla="*/ 28574 h 7107556"/>
              <a:gd name="connsiteX0" fmla="*/ 2424113 w 8204204"/>
              <a:gd name="connsiteY0" fmla="*/ 28574 h 7107556"/>
              <a:gd name="connsiteX1" fmla="*/ 8204204 w 8204204"/>
              <a:gd name="connsiteY1" fmla="*/ 0 h 7107556"/>
              <a:gd name="connsiteX2" fmla="*/ 5529264 w 8204204"/>
              <a:gd name="connsiteY2" fmla="*/ 7070738 h 7107556"/>
              <a:gd name="connsiteX3" fmla="*/ 0 w 8204204"/>
              <a:gd name="connsiteY3" fmla="*/ 7107556 h 7107556"/>
              <a:gd name="connsiteX4" fmla="*/ 2424113 w 8204204"/>
              <a:gd name="connsiteY4" fmla="*/ 28574 h 7107556"/>
              <a:gd name="connsiteX0" fmla="*/ 2424113 w 8219573"/>
              <a:gd name="connsiteY0" fmla="*/ 28574 h 7107556"/>
              <a:gd name="connsiteX1" fmla="*/ 8219573 w 8219573"/>
              <a:gd name="connsiteY1" fmla="*/ 0 h 7107556"/>
              <a:gd name="connsiteX2" fmla="*/ 5529264 w 8219573"/>
              <a:gd name="connsiteY2" fmla="*/ 7070738 h 7107556"/>
              <a:gd name="connsiteX3" fmla="*/ 0 w 8219573"/>
              <a:gd name="connsiteY3" fmla="*/ 7107556 h 7107556"/>
              <a:gd name="connsiteX4" fmla="*/ 2424113 w 8219573"/>
              <a:gd name="connsiteY4" fmla="*/ 28574 h 7107556"/>
              <a:gd name="connsiteX0" fmla="*/ 2424113 w 8265677"/>
              <a:gd name="connsiteY0" fmla="*/ 20889 h 7099871"/>
              <a:gd name="connsiteX1" fmla="*/ 8265677 w 8265677"/>
              <a:gd name="connsiteY1" fmla="*/ 0 h 7099871"/>
              <a:gd name="connsiteX2" fmla="*/ 5529264 w 8265677"/>
              <a:gd name="connsiteY2" fmla="*/ 7063053 h 7099871"/>
              <a:gd name="connsiteX3" fmla="*/ 0 w 8265677"/>
              <a:gd name="connsiteY3" fmla="*/ 7099871 h 7099871"/>
              <a:gd name="connsiteX4" fmla="*/ 2424113 w 8265677"/>
              <a:gd name="connsiteY4" fmla="*/ 20889 h 7099871"/>
              <a:gd name="connsiteX0" fmla="*/ 2424113 w 8288729"/>
              <a:gd name="connsiteY0" fmla="*/ 20889 h 7099871"/>
              <a:gd name="connsiteX1" fmla="*/ 8288729 w 8288729"/>
              <a:gd name="connsiteY1" fmla="*/ 0 h 7099871"/>
              <a:gd name="connsiteX2" fmla="*/ 5529264 w 8288729"/>
              <a:gd name="connsiteY2" fmla="*/ 7063053 h 7099871"/>
              <a:gd name="connsiteX3" fmla="*/ 0 w 8288729"/>
              <a:gd name="connsiteY3" fmla="*/ 7099871 h 7099871"/>
              <a:gd name="connsiteX4" fmla="*/ 2424113 w 8288729"/>
              <a:gd name="connsiteY4" fmla="*/ 20889 h 7099871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29264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4463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8305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62147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698313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21365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36733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59785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93790"/>
              <a:gd name="connsiteX1" fmla="*/ 8319465 w 8319465"/>
              <a:gd name="connsiteY1" fmla="*/ 0 h 7093790"/>
              <a:gd name="connsiteX2" fmla="*/ 5782837 w 8319465"/>
              <a:gd name="connsiteY2" fmla="*/ 7093790 h 7093790"/>
              <a:gd name="connsiteX3" fmla="*/ 0 w 8319465"/>
              <a:gd name="connsiteY3" fmla="*/ 7084503 h 7093790"/>
              <a:gd name="connsiteX4" fmla="*/ 2424113 w 8319465"/>
              <a:gd name="connsiteY4" fmla="*/ 5521 h 709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9465" h="7093790">
                <a:moveTo>
                  <a:pt x="2424113" y="5521"/>
                </a:moveTo>
                <a:lnTo>
                  <a:pt x="8319465" y="0"/>
                </a:lnTo>
                <a:lnTo>
                  <a:pt x="5782837" y="7093790"/>
                </a:lnTo>
                <a:lnTo>
                  <a:pt x="0" y="7084503"/>
                </a:lnTo>
                <a:lnTo>
                  <a:pt x="2424113" y="5521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5751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2AE6E-5012-F925-B9E0-2C9A3DBC0A6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1C01C2-421D-6D47-A4A6-F3FBD49FCCD9}"/>
              </a:ext>
            </a:extLst>
          </p:cNvPr>
          <p:cNvSpPr/>
          <p:nvPr userDrawn="1"/>
        </p:nvSpPr>
        <p:spPr>
          <a:xfrm rot="10800000">
            <a:off x="12096521" y="0"/>
            <a:ext cx="99164" cy="305851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78213-2FB4-C549-781F-4073598A4AE7}"/>
              </a:ext>
            </a:extLst>
          </p:cNvPr>
          <p:cNvSpPr/>
          <p:nvPr userDrawn="1"/>
        </p:nvSpPr>
        <p:spPr>
          <a:xfrm rot="10800000">
            <a:off x="12096718" y="3139623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66068-AD20-659C-746B-81BEE50E9ADA}"/>
              </a:ext>
            </a:extLst>
          </p:cNvPr>
          <p:cNvSpPr/>
          <p:nvPr userDrawn="1"/>
        </p:nvSpPr>
        <p:spPr>
          <a:xfrm rot="10800000">
            <a:off x="12096521" y="3654629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5" name="Diagonal Stripe 14">
            <a:extLst>
              <a:ext uri="{FF2B5EF4-FFF2-40B4-BE49-F238E27FC236}">
                <a16:creationId xmlns:a16="http://schemas.microsoft.com/office/drawing/2014/main" id="{D82BA350-C437-1B6C-0082-CD7CF0CE547D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1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9DAC918-69A7-1F81-9143-C4470BEA45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2000">
                <a:schemeClr val="bg1"/>
              </a:gs>
              <a:gs pos="82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6000000" scaled="0"/>
          </a:gra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24F89DFC-6C4C-1B65-FADE-ED74049BF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7052" y="-39938"/>
            <a:ext cx="7679193" cy="7005082"/>
          </a:xfrm>
          <a:custGeom>
            <a:avLst/>
            <a:gdLst>
              <a:gd name="connsiteX0" fmla="*/ 7 w 6342063"/>
              <a:gd name="connsiteY0" fmla="*/ 2636495 h 6902450"/>
              <a:gd name="connsiteX1" fmla="*/ 3171032 w 6342063"/>
              <a:gd name="connsiteY1" fmla="*/ 0 h 6902450"/>
              <a:gd name="connsiteX2" fmla="*/ 6342056 w 6342063"/>
              <a:gd name="connsiteY2" fmla="*/ 2636495 h 6902450"/>
              <a:gd name="connsiteX3" fmla="*/ 5130833 w 6342063"/>
              <a:gd name="connsiteY3" fmla="*/ 6902432 h 6902450"/>
              <a:gd name="connsiteX4" fmla="*/ 1211230 w 6342063"/>
              <a:gd name="connsiteY4" fmla="*/ 6902432 h 6902450"/>
              <a:gd name="connsiteX5" fmla="*/ 7 w 6342063"/>
              <a:gd name="connsiteY5" fmla="*/ 2636495 h 6902450"/>
              <a:gd name="connsiteX0" fmla="*/ 930398 w 7272447"/>
              <a:gd name="connsiteY0" fmla="*/ 2636495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930398 w 7272447"/>
              <a:gd name="connsiteY5" fmla="*/ 2636495 h 6902432"/>
              <a:gd name="connsiteX0" fmla="*/ 3637504 w 7272447"/>
              <a:gd name="connsiteY0" fmla="*/ 25642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3637504 w 7272447"/>
              <a:gd name="connsiteY5" fmla="*/ 25642 h 6902432"/>
              <a:gd name="connsiteX0" fmla="*/ 4022514 w 7657457"/>
              <a:gd name="connsiteY0" fmla="*/ 25642 h 6902432"/>
              <a:gd name="connsiteX1" fmla="*/ 4486433 w 7657457"/>
              <a:gd name="connsiteY1" fmla="*/ 0 h 6902432"/>
              <a:gd name="connsiteX2" fmla="*/ 7657457 w 7657457"/>
              <a:gd name="connsiteY2" fmla="*/ 2636495 h 6902432"/>
              <a:gd name="connsiteX3" fmla="*/ 6446234 w 7657457"/>
              <a:gd name="connsiteY3" fmla="*/ 6902432 h 6902432"/>
              <a:gd name="connsiteX4" fmla="*/ 0 w 7657457"/>
              <a:gd name="connsiteY4" fmla="*/ 6878369 h 6902432"/>
              <a:gd name="connsiteX5" fmla="*/ 4022514 w 7657457"/>
              <a:gd name="connsiteY5" fmla="*/ 25642 h 6902432"/>
              <a:gd name="connsiteX0" fmla="*/ 3842040 w 7657457"/>
              <a:gd name="connsiteY0" fmla="*/ 0 h 6924916"/>
              <a:gd name="connsiteX1" fmla="*/ 4486433 w 7657457"/>
              <a:gd name="connsiteY1" fmla="*/ 22484 h 6924916"/>
              <a:gd name="connsiteX2" fmla="*/ 7657457 w 7657457"/>
              <a:gd name="connsiteY2" fmla="*/ 2658979 h 6924916"/>
              <a:gd name="connsiteX3" fmla="*/ 6446234 w 7657457"/>
              <a:gd name="connsiteY3" fmla="*/ 6924916 h 6924916"/>
              <a:gd name="connsiteX4" fmla="*/ 0 w 7657457"/>
              <a:gd name="connsiteY4" fmla="*/ 6900853 h 6924916"/>
              <a:gd name="connsiteX5" fmla="*/ 3842040 w 7657457"/>
              <a:gd name="connsiteY5" fmla="*/ 0 h 6924916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657457 w 7759022"/>
              <a:gd name="connsiteY2" fmla="*/ 2660558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335232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433385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59545"/>
              <a:gd name="connsiteX1" fmla="*/ 7759022 w 7759022"/>
              <a:gd name="connsiteY1" fmla="*/ 0 h 6959545"/>
              <a:gd name="connsiteX2" fmla="*/ 7758109 w 7759022"/>
              <a:gd name="connsiteY2" fmla="*/ 4333859 h 6959545"/>
              <a:gd name="connsiteX3" fmla="*/ 6258948 w 7759022"/>
              <a:gd name="connsiteY3" fmla="*/ 6959545 h 6959545"/>
              <a:gd name="connsiteX4" fmla="*/ 0 w 7759022"/>
              <a:gd name="connsiteY4" fmla="*/ 6902432 h 6959545"/>
              <a:gd name="connsiteX5" fmla="*/ 3842040 w 7759022"/>
              <a:gd name="connsiteY5" fmla="*/ 1579 h 6959545"/>
              <a:gd name="connsiteX0" fmla="*/ 3842040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3842040 w 7759022"/>
              <a:gd name="connsiteY5" fmla="*/ 1579 h 6990567"/>
              <a:gd name="connsiteX0" fmla="*/ 4125068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4125068 w 7759022"/>
              <a:gd name="connsiteY5" fmla="*/ 1579 h 6990567"/>
              <a:gd name="connsiteX0" fmla="*/ 4023468 w 7657422"/>
              <a:gd name="connsiteY0" fmla="*/ 1579 h 6959545"/>
              <a:gd name="connsiteX1" fmla="*/ 7657422 w 7657422"/>
              <a:gd name="connsiteY1" fmla="*/ 0 h 6959545"/>
              <a:gd name="connsiteX2" fmla="*/ 7656509 w 7657422"/>
              <a:gd name="connsiteY2" fmla="*/ 4333859 h 6959545"/>
              <a:gd name="connsiteX3" fmla="*/ 6157348 w 7657422"/>
              <a:gd name="connsiteY3" fmla="*/ 6959545 h 6959545"/>
              <a:gd name="connsiteX4" fmla="*/ 0 w 7657422"/>
              <a:gd name="connsiteY4" fmla="*/ 6939767 h 6959545"/>
              <a:gd name="connsiteX5" fmla="*/ 4023468 w 7657422"/>
              <a:gd name="connsiteY5" fmla="*/ 1579 h 6959545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6179119 w 7679193"/>
              <a:gd name="connsiteY3" fmla="*/ 6959545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707404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63766 w 7679193"/>
              <a:gd name="connsiteY2" fmla="*/ 3804087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193" h="7005082">
                <a:moveTo>
                  <a:pt x="4045239" y="1579"/>
                </a:moveTo>
                <a:lnTo>
                  <a:pt x="7679193" y="0"/>
                </a:lnTo>
                <a:cubicBezTo>
                  <a:pt x="7678889" y="1092080"/>
                  <a:pt x="7664070" y="2712007"/>
                  <a:pt x="7663766" y="3804087"/>
                </a:cubicBezTo>
                <a:lnTo>
                  <a:pt x="5801747" y="6988573"/>
                </a:lnTo>
                <a:lnTo>
                  <a:pt x="0" y="7005082"/>
                </a:lnTo>
                <a:lnTo>
                  <a:pt x="4045239" y="1579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A67EEDB7-4D0A-A800-DE28-0C4984B110CA}"/>
              </a:ext>
            </a:extLst>
          </p:cNvPr>
          <p:cNvSpPr>
            <a:spLocks/>
          </p:cNvSpPr>
          <p:nvPr userDrawn="1"/>
        </p:nvSpPr>
        <p:spPr bwMode="auto">
          <a:xfrm>
            <a:off x="876629" y="-15775"/>
            <a:ext cx="7686809" cy="6857999"/>
          </a:xfrm>
          <a:custGeom>
            <a:avLst/>
            <a:gdLst>
              <a:gd name="T0" fmla="*/ 0 w 956"/>
              <a:gd name="T1" fmla="*/ 513 h 801"/>
              <a:gd name="T2" fmla="*/ 0 w 956"/>
              <a:gd name="T3" fmla="*/ 801 h 801"/>
              <a:gd name="T4" fmla="*/ 495 w 956"/>
              <a:gd name="T5" fmla="*/ 801 h 801"/>
              <a:gd name="T6" fmla="*/ 956 w 956"/>
              <a:gd name="T7" fmla="*/ 0 h 801"/>
              <a:gd name="T8" fmla="*/ 290 w 956"/>
              <a:gd name="T9" fmla="*/ 0 h 801"/>
              <a:gd name="T10" fmla="*/ 0 w 956"/>
              <a:gd name="T11" fmla="*/ 513 h 801"/>
              <a:gd name="connsiteX0" fmla="*/ 0 w 10000"/>
              <a:gd name="connsiteY0" fmla="*/ 6404 h 10000"/>
              <a:gd name="connsiteX1" fmla="*/ 0 w 10000"/>
              <a:gd name="connsiteY1" fmla="*/ 10000 h 10000"/>
              <a:gd name="connsiteX2" fmla="*/ 4844 w 10000"/>
              <a:gd name="connsiteY2" fmla="*/ 10000 h 10000"/>
              <a:gd name="connsiteX3" fmla="*/ 10000 w 10000"/>
              <a:gd name="connsiteY3" fmla="*/ 0 h 10000"/>
              <a:gd name="connsiteX4" fmla="*/ 3033 w 10000"/>
              <a:gd name="connsiteY4" fmla="*/ 0 h 10000"/>
              <a:gd name="connsiteX5" fmla="*/ 0 w 10000"/>
              <a:gd name="connsiteY5" fmla="*/ 64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6404"/>
                </a:moveTo>
                <a:lnTo>
                  <a:pt x="0" y="10000"/>
                </a:lnTo>
                <a:lnTo>
                  <a:pt x="4844" y="10000"/>
                </a:lnTo>
                <a:lnTo>
                  <a:pt x="10000" y="0"/>
                </a:lnTo>
                <a:lnTo>
                  <a:pt x="3033" y="0"/>
                </a:lnTo>
                <a:lnTo>
                  <a:pt x="0" y="6404"/>
                </a:lnTo>
                <a:close/>
              </a:path>
            </a:pathLst>
          </a:custGeom>
          <a:gradFill>
            <a:gsLst>
              <a:gs pos="5000">
                <a:srgbClr val="2C2C2C"/>
              </a:gs>
              <a:gs pos="62000">
                <a:schemeClr val="tx2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6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33CB460A-39A9-54F6-0195-13B362A33766}"/>
              </a:ext>
            </a:extLst>
          </p:cNvPr>
          <p:cNvSpPr>
            <a:spLocks/>
          </p:cNvSpPr>
          <p:nvPr userDrawn="1"/>
        </p:nvSpPr>
        <p:spPr bwMode="auto">
          <a:xfrm>
            <a:off x="-32223" y="-14401"/>
            <a:ext cx="8108976" cy="6902576"/>
          </a:xfrm>
          <a:custGeom>
            <a:avLst/>
            <a:gdLst>
              <a:gd name="T0" fmla="*/ 0 w 722"/>
              <a:gd name="T1" fmla="*/ 0 h 796"/>
              <a:gd name="T2" fmla="*/ 722 w 722"/>
              <a:gd name="T3" fmla="*/ 0 h 796"/>
              <a:gd name="T4" fmla="*/ 273 w 722"/>
              <a:gd name="T5" fmla="*/ 796 h 796"/>
              <a:gd name="T6" fmla="*/ 0 w 722"/>
              <a:gd name="T7" fmla="*/ 796 h 796"/>
              <a:gd name="T8" fmla="*/ 0 w 722"/>
              <a:gd name="T9" fmla="*/ 0 h 7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231 w 10000"/>
              <a:gd name="connsiteY2" fmla="*/ 9977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2115"/>
              <a:gd name="connsiteY0" fmla="*/ 23 h 10023"/>
              <a:gd name="connsiteX1" fmla="*/ 12115 w 12115"/>
              <a:gd name="connsiteY1" fmla="*/ 0 h 10023"/>
              <a:gd name="connsiteX2" fmla="*/ 6231 w 12115"/>
              <a:gd name="connsiteY2" fmla="*/ 10000 h 10023"/>
              <a:gd name="connsiteX3" fmla="*/ 0 w 12115"/>
              <a:gd name="connsiteY3" fmla="*/ 10023 h 10023"/>
              <a:gd name="connsiteX4" fmla="*/ 0 w 12115"/>
              <a:gd name="connsiteY4" fmla="*/ 23 h 10023"/>
              <a:gd name="connsiteX0" fmla="*/ 0 w 12270"/>
              <a:gd name="connsiteY0" fmla="*/ 46 h 10046"/>
              <a:gd name="connsiteX1" fmla="*/ 12270 w 12270"/>
              <a:gd name="connsiteY1" fmla="*/ 0 h 10046"/>
              <a:gd name="connsiteX2" fmla="*/ 6231 w 12270"/>
              <a:gd name="connsiteY2" fmla="*/ 10023 h 10046"/>
              <a:gd name="connsiteX3" fmla="*/ 0 w 12270"/>
              <a:gd name="connsiteY3" fmla="*/ 10046 h 10046"/>
              <a:gd name="connsiteX4" fmla="*/ 0 w 12270"/>
              <a:gd name="connsiteY4" fmla="*/ 46 h 10046"/>
              <a:gd name="connsiteX0" fmla="*/ 0 w 12451"/>
              <a:gd name="connsiteY0" fmla="*/ 23 h 10023"/>
              <a:gd name="connsiteX1" fmla="*/ 12451 w 12451"/>
              <a:gd name="connsiteY1" fmla="*/ 0 h 10023"/>
              <a:gd name="connsiteX2" fmla="*/ 6231 w 12451"/>
              <a:gd name="connsiteY2" fmla="*/ 10000 h 10023"/>
              <a:gd name="connsiteX3" fmla="*/ 0 w 12451"/>
              <a:gd name="connsiteY3" fmla="*/ 10023 h 10023"/>
              <a:gd name="connsiteX4" fmla="*/ 0 w 12451"/>
              <a:gd name="connsiteY4" fmla="*/ 23 h 10023"/>
              <a:gd name="connsiteX0" fmla="*/ 0 w 12606"/>
              <a:gd name="connsiteY0" fmla="*/ 23 h 10023"/>
              <a:gd name="connsiteX1" fmla="*/ 12606 w 12606"/>
              <a:gd name="connsiteY1" fmla="*/ 0 h 10023"/>
              <a:gd name="connsiteX2" fmla="*/ 6231 w 12606"/>
              <a:gd name="connsiteY2" fmla="*/ 10000 h 10023"/>
              <a:gd name="connsiteX3" fmla="*/ 0 w 12606"/>
              <a:gd name="connsiteY3" fmla="*/ 10023 h 10023"/>
              <a:gd name="connsiteX4" fmla="*/ 0 w 12606"/>
              <a:gd name="connsiteY4" fmla="*/ 23 h 10023"/>
              <a:gd name="connsiteX0" fmla="*/ 1496 w 14102"/>
              <a:gd name="connsiteY0" fmla="*/ 23 h 10046"/>
              <a:gd name="connsiteX1" fmla="*/ 14102 w 14102"/>
              <a:gd name="connsiteY1" fmla="*/ 0 h 10046"/>
              <a:gd name="connsiteX2" fmla="*/ 7727 w 14102"/>
              <a:gd name="connsiteY2" fmla="*/ 10000 h 10046"/>
              <a:gd name="connsiteX3" fmla="*/ 0 w 14102"/>
              <a:gd name="connsiteY3" fmla="*/ 10046 h 10046"/>
              <a:gd name="connsiteX4" fmla="*/ 1496 w 14102"/>
              <a:gd name="connsiteY4" fmla="*/ 23 h 10046"/>
              <a:gd name="connsiteX0" fmla="*/ 52 w 14102"/>
              <a:gd name="connsiteY0" fmla="*/ 23 h 10046"/>
              <a:gd name="connsiteX1" fmla="*/ 14102 w 14102"/>
              <a:gd name="connsiteY1" fmla="*/ 0 h 10046"/>
              <a:gd name="connsiteX2" fmla="*/ 7727 w 14102"/>
              <a:gd name="connsiteY2" fmla="*/ 10000 h 10046"/>
              <a:gd name="connsiteX3" fmla="*/ 0 w 14102"/>
              <a:gd name="connsiteY3" fmla="*/ 10046 h 10046"/>
              <a:gd name="connsiteX4" fmla="*/ 52 w 14102"/>
              <a:gd name="connsiteY4" fmla="*/ 23 h 10046"/>
              <a:gd name="connsiteX0" fmla="*/ 52 w 14102"/>
              <a:gd name="connsiteY0" fmla="*/ 23 h 10046"/>
              <a:gd name="connsiteX1" fmla="*/ 14102 w 14102"/>
              <a:gd name="connsiteY1" fmla="*/ 0 h 10046"/>
              <a:gd name="connsiteX2" fmla="*/ 7762 w 14102"/>
              <a:gd name="connsiteY2" fmla="*/ 10016 h 10046"/>
              <a:gd name="connsiteX3" fmla="*/ 0 w 14102"/>
              <a:gd name="connsiteY3" fmla="*/ 10046 h 10046"/>
              <a:gd name="connsiteX4" fmla="*/ 52 w 14102"/>
              <a:gd name="connsiteY4" fmla="*/ 23 h 10046"/>
              <a:gd name="connsiteX0" fmla="*/ 52 w 16864"/>
              <a:gd name="connsiteY0" fmla="*/ 3 h 10026"/>
              <a:gd name="connsiteX1" fmla="*/ 16864 w 16864"/>
              <a:gd name="connsiteY1" fmla="*/ 0 h 10026"/>
              <a:gd name="connsiteX2" fmla="*/ 7762 w 16864"/>
              <a:gd name="connsiteY2" fmla="*/ 9996 h 10026"/>
              <a:gd name="connsiteX3" fmla="*/ 0 w 16864"/>
              <a:gd name="connsiteY3" fmla="*/ 10026 h 10026"/>
              <a:gd name="connsiteX4" fmla="*/ 52 w 16864"/>
              <a:gd name="connsiteY4" fmla="*/ 3 h 10026"/>
              <a:gd name="connsiteX0" fmla="*/ 52 w 16864"/>
              <a:gd name="connsiteY0" fmla="*/ 3 h 10036"/>
              <a:gd name="connsiteX1" fmla="*/ 16864 w 16864"/>
              <a:gd name="connsiteY1" fmla="*/ 0 h 10036"/>
              <a:gd name="connsiteX2" fmla="*/ 10479 w 16864"/>
              <a:gd name="connsiteY2" fmla="*/ 10036 h 10036"/>
              <a:gd name="connsiteX3" fmla="*/ 0 w 16864"/>
              <a:gd name="connsiteY3" fmla="*/ 10026 h 10036"/>
              <a:gd name="connsiteX4" fmla="*/ 52 w 16864"/>
              <a:gd name="connsiteY4" fmla="*/ 3 h 10036"/>
              <a:gd name="connsiteX0" fmla="*/ 52 w 17532"/>
              <a:gd name="connsiteY0" fmla="*/ 3 h 10036"/>
              <a:gd name="connsiteX1" fmla="*/ 17532 w 17532"/>
              <a:gd name="connsiteY1" fmla="*/ 0 h 10036"/>
              <a:gd name="connsiteX2" fmla="*/ 10479 w 17532"/>
              <a:gd name="connsiteY2" fmla="*/ 10036 h 10036"/>
              <a:gd name="connsiteX3" fmla="*/ 0 w 17532"/>
              <a:gd name="connsiteY3" fmla="*/ 10026 h 10036"/>
              <a:gd name="connsiteX4" fmla="*/ 52 w 17532"/>
              <a:gd name="connsiteY4" fmla="*/ 3 h 1003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014 w 17532"/>
              <a:gd name="connsiteY2" fmla="*/ 997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081 w 17532"/>
              <a:gd name="connsiteY2" fmla="*/ 997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215 w 17532"/>
              <a:gd name="connsiteY2" fmla="*/ 999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19 w 17532"/>
              <a:gd name="connsiteY0" fmla="*/ 3 h 10026"/>
              <a:gd name="connsiteX1" fmla="*/ 17532 w 17532"/>
              <a:gd name="connsiteY1" fmla="*/ 0 h 10026"/>
              <a:gd name="connsiteX2" fmla="*/ 11215 w 17532"/>
              <a:gd name="connsiteY2" fmla="*/ 9995 h 10026"/>
              <a:gd name="connsiteX3" fmla="*/ 0 w 17532"/>
              <a:gd name="connsiteY3" fmla="*/ 10026 h 10026"/>
              <a:gd name="connsiteX4" fmla="*/ 19 w 17532"/>
              <a:gd name="connsiteY4" fmla="*/ 3 h 10026"/>
              <a:gd name="connsiteX0" fmla="*/ 19 w 17543"/>
              <a:gd name="connsiteY0" fmla="*/ 13 h 10036"/>
              <a:gd name="connsiteX1" fmla="*/ 17543 w 17543"/>
              <a:gd name="connsiteY1" fmla="*/ 0 h 10036"/>
              <a:gd name="connsiteX2" fmla="*/ 11215 w 17543"/>
              <a:gd name="connsiteY2" fmla="*/ 10005 h 10036"/>
              <a:gd name="connsiteX3" fmla="*/ 0 w 17543"/>
              <a:gd name="connsiteY3" fmla="*/ 10036 h 10036"/>
              <a:gd name="connsiteX4" fmla="*/ 19 w 17543"/>
              <a:gd name="connsiteY4" fmla="*/ 13 h 10036"/>
              <a:gd name="connsiteX0" fmla="*/ 8 w 17543"/>
              <a:gd name="connsiteY0" fmla="*/ 0 h 10044"/>
              <a:gd name="connsiteX1" fmla="*/ 17543 w 17543"/>
              <a:gd name="connsiteY1" fmla="*/ 8 h 10044"/>
              <a:gd name="connsiteX2" fmla="*/ 11215 w 17543"/>
              <a:gd name="connsiteY2" fmla="*/ 10013 h 10044"/>
              <a:gd name="connsiteX3" fmla="*/ 0 w 17543"/>
              <a:gd name="connsiteY3" fmla="*/ 10044 h 10044"/>
              <a:gd name="connsiteX4" fmla="*/ 8 w 17543"/>
              <a:gd name="connsiteY4" fmla="*/ 0 h 10044"/>
              <a:gd name="connsiteX0" fmla="*/ 8 w 11215"/>
              <a:gd name="connsiteY0" fmla="*/ 27 h 10071"/>
              <a:gd name="connsiteX1" fmla="*/ 10522 w 11215"/>
              <a:gd name="connsiteY1" fmla="*/ 0 h 10071"/>
              <a:gd name="connsiteX2" fmla="*/ 11215 w 11215"/>
              <a:gd name="connsiteY2" fmla="*/ 10040 h 10071"/>
              <a:gd name="connsiteX3" fmla="*/ 0 w 11215"/>
              <a:gd name="connsiteY3" fmla="*/ 10071 h 10071"/>
              <a:gd name="connsiteX4" fmla="*/ 8 w 11215"/>
              <a:gd name="connsiteY4" fmla="*/ 27 h 10071"/>
              <a:gd name="connsiteX0" fmla="*/ 8 w 10522"/>
              <a:gd name="connsiteY0" fmla="*/ 27 h 10075"/>
              <a:gd name="connsiteX1" fmla="*/ 10522 w 10522"/>
              <a:gd name="connsiteY1" fmla="*/ 0 h 10075"/>
              <a:gd name="connsiteX2" fmla="*/ 6940 w 10522"/>
              <a:gd name="connsiteY2" fmla="*/ 10075 h 10075"/>
              <a:gd name="connsiteX3" fmla="*/ 0 w 10522"/>
              <a:gd name="connsiteY3" fmla="*/ 10071 h 10075"/>
              <a:gd name="connsiteX4" fmla="*/ 8 w 10522"/>
              <a:gd name="connsiteY4" fmla="*/ 27 h 10075"/>
              <a:gd name="connsiteX0" fmla="*/ 8 w 13036"/>
              <a:gd name="connsiteY0" fmla="*/ 0 h 10048"/>
              <a:gd name="connsiteX1" fmla="*/ 13036 w 13036"/>
              <a:gd name="connsiteY1" fmla="*/ 26 h 10048"/>
              <a:gd name="connsiteX2" fmla="*/ 6940 w 13036"/>
              <a:gd name="connsiteY2" fmla="*/ 10048 h 10048"/>
              <a:gd name="connsiteX3" fmla="*/ 0 w 13036"/>
              <a:gd name="connsiteY3" fmla="*/ 10044 h 10048"/>
              <a:gd name="connsiteX4" fmla="*/ 8 w 13036"/>
              <a:gd name="connsiteY4" fmla="*/ 0 h 10048"/>
              <a:gd name="connsiteX0" fmla="*/ 8 w 13036"/>
              <a:gd name="connsiteY0" fmla="*/ 0 h 10044"/>
              <a:gd name="connsiteX1" fmla="*/ 13036 w 13036"/>
              <a:gd name="connsiteY1" fmla="*/ 26 h 10044"/>
              <a:gd name="connsiteX2" fmla="*/ 6882 w 13036"/>
              <a:gd name="connsiteY2" fmla="*/ 10030 h 10044"/>
              <a:gd name="connsiteX3" fmla="*/ 0 w 13036"/>
              <a:gd name="connsiteY3" fmla="*/ 10044 h 10044"/>
              <a:gd name="connsiteX4" fmla="*/ 8 w 13036"/>
              <a:gd name="connsiteY4" fmla="*/ 0 h 10044"/>
              <a:gd name="connsiteX0" fmla="*/ 8 w 13036"/>
              <a:gd name="connsiteY0" fmla="*/ 0 h 10065"/>
              <a:gd name="connsiteX1" fmla="*/ 13036 w 13036"/>
              <a:gd name="connsiteY1" fmla="*/ 26 h 10065"/>
              <a:gd name="connsiteX2" fmla="*/ 6689 w 13036"/>
              <a:gd name="connsiteY2" fmla="*/ 10065 h 10065"/>
              <a:gd name="connsiteX3" fmla="*/ 0 w 13036"/>
              <a:gd name="connsiteY3" fmla="*/ 10044 h 10065"/>
              <a:gd name="connsiteX4" fmla="*/ 8 w 13036"/>
              <a:gd name="connsiteY4" fmla="*/ 0 h 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6" h="10065">
                <a:moveTo>
                  <a:pt x="8" y="0"/>
                </a:moveTo>
                <a:lnTo>
                  <a:pt x="13036" y="26"/>
                </a:lnTo>
                <a:lnTo>
                  <a:pt x="6689" y="10065"/>
                </a:lnTo>
                <a:lnTo>
                  <a:pt x="0" y="10044"/>
                </a:lnTo>
                <a:cubicBezTo>
                  <a:pt x="17" y="6703"/>
                  <a:pt x="-9" y="3341"/>
                  <a:pt x="8" y="0"/>
                </a:cubicBezTo>
                <a:close/>
              </a:path>
            </a:pathLst>
          </a:custGeom>
          <a:gradFill>
            <a:gsLst>
              <a:gs pos="52000">
                <a:schemeClr val="tx1">
                  <a:lumMod val="75000"/>
                  <a:lumOff val="25000"/>
                </a:schemeClr>
              </a:gs>
              <a:gs pos="82000">
                <a:srgbClr val="5A5A5A"/>
              </a:gs>
              <a:gs pos="100000">
                <a:srgbClr val="5F5F5F"/>
              </a:gs>
            </a:gsLst>
            <a:lin ang="3000000" scaled="0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5D4E811A-68E1-6A97-C96E-3F27C8F76BE0}"/>
              </a:ext>
            </a:extLst>
          </p:cNvPr>
          <p:cNvSpPr>
            <a:spLocks/>
          </p:cNvSpPr>
          <p:nvPr userDrawn="1"/>
        </p:nvSpPr>
        <p:spPr bwMode="auto">
          <a:xfrm>
            <a:off x="2209176" y="3456710"/>
            <a:ext cx="4299176" cy="3429000"/>
          </a:xfrm>
          <a:custGeom>
            <a:avLst/>
            <a:gdLst>
              <a:gd name="T0" fmla="*/ 499 w 499"/>
              <a:gd name="T1" fmla="*/ 0 h 398"/>
              <a:gd name="T2" fmla="*/ 226 w 499"/>
              <a:gd name="T3" fmla="*/ 0 h 398"/>
              <a:gd name="T4" fmla="*/ 0 w 499"/>
              <a:gd name="T5" fmla="*/ 398 h 398"/>
              <a:gd name="T6" fmla="*/ 273 w 499"/>
              <a:gd name="T7" fmla="*/ 398 h 398"/>
              <a:gd name="T8" fmla="*/ 499 w 499"/>
              <a:gd name="T9" fmla="*/ 0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398">
                <a:moveTo>
                  <a:pt x="499" y="0"/>
                </a:moveTo>
                <a:lnTo>
                  <a:pt x="226" y="0"/>
                </a:lnTo>
                <a:lnTo>
                  <a:pt x="0" y="398"/>
                </a:lnTo>
                <a:lnTo>
                  <a:pt x="273" y="398"/>
                </a:lnTo>
                <a:lnTo>
                  <a:pt x="499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75000"/>
                </a:schemeClr>
              </a:gs>
              <a:gs pos="68000">
                <a:schemeClr val="tx2">
                  <a:lumMod val="50000"/>
                  <a:lumOff val="50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F0C25A0-646B-916D-80E6-B03039928697}"/>
              </a:ext>
            </a:extLst>
          </p:cNvPr>
          <p:cNvSpPr>
            <a:spLocks/>
          </p:cNvSpPr>
          <p:nvPr userDrawn="1"/>
        </p:nvSpPr>
        <p:spPr bwMode="auto">
          <a:xfrm>
            <a:off x="3960220" y="3450562"/>
            <a:ext cx="2619136" cy="3429000"/>
          </a:xfrm>
          <a:custGeom>
            <a:avLst/>
            <a:gdLst>
              <a:gd name="T0" fmla="*/ 0 w 304"/>
              <a:gd name="T1" fmla="*/ 398 h 398"/>
              <a:gd name="T2" fmla="*/ 74 w 304"/>
              <a:gd name="T3" fmla="*/ 398 h 398"/>
              <a:gd name="T4" fmla="*/ 304 w 304"/>
              <a:gd name="T5" fmla="*/ 0 h 398"/>
              <a:gd name="T6" fmla="*/ 223 w 304"/>
              <a:gd name="T7" fmla="*/ 0 h 398"/>
              <a:gd name="T8" fmla="*/ 0 w 304"/>
              <a:gd name="T9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98">
                <a:moveTo>
                  <a:pt x="0" y="398"/>
                </a:moveTo>
                <a:lnTo>
                  <a:pt x="74" y="398"/>
                </a:lnTo>
                <a:lnTo>
                  <a:pt x="304" y="0"/>
                </a:lnTo>
                <a:lnTo>
                  <a:pt x="223" y="0"/>
                </a:lnTo>
                <a:lnTo>
                  <a:pt x="0" y="39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C4A6C08A-1102-22D6-CDC7-F94643959DC1}"/>
              </a:ext>
            </a:extLst>
          </p:cNvPr>
          <p:cNvSpPr>
            <a:spLocks/>
          </p:cNvSpPr>
          <p:nvPr userDrawn="1"/>
        </p:nvSpPr>
        <p:spPr bwMode="auto">
          <a:xfrm>
            <a:off x="10367888" y="3713311"/>
            <a:ext cx="1835121" cy="3144689"/>
          </a:xfrm>
          <a:custGeom>
            <a:avLst/>
            <a:gdLst>
              <a:gd name="T0" fmla="*/ 213 w 213"/>
              <a:gd name="T1" fmla="*/ 0 h 365"/>
              <a:gd name="T2" fmla="*/ 0 w 213"/>
              <a:gd name="T3" fmla="*/ 365 h 365"/>
              <a:gd name="T4" fmla="*/ 213 w 213"/>
              <a:gd name="T5" fmla="*/ 365 h 365"/>
              <a:gd name="T6" fmla="*/ 213 w 213"/>
              <a:gd name="T7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365">
                <a:moveTo>
                  <a:pt x="213" y="0"/>
                </a:moveTo>
                <a:lnTo>
                  <a:pt x="0" y="365"/>
                </a:lnTo>
                <a:lnTo>
                  <a:pt x="213" y="365"/>
                </a:lnTo>
                <a:lnTo>
                  <a:pt x="213" y="0"/>
                </a:lnTo>
                <a:close/>
              </a:path>
            </a:pathLst>
          </a:custGeom>
          <a:solidFill>
            <a:srgbClr val="74121D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FD0B610-2095-390B-36E3-2861E97A1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97" y="970721"/>
            <a:ext cx="1963312" cy="664029"/>
          </a:xfrm>
          <a:prstGeom prst="rect">
            <a:avLst/>
          </a:prstGeom>
        </p:spPr>
      </p:pic>
      <p:sp>
        <p:nvSpPr>
          <p:cNvPr id="40" name="Diagonal Stripe 39">
            <a:extLst>
              <a:ext uri="{FF2B5EF4-FFF2-40B4-BE49-F238E27FC236}">
                <a16:creationId xmlns:a16="http://schemas.microsoft.com/office/drawing/2014/main" id="{ABD29FDD-D53B-A316-CE9E-C0BB1690ADF0}"/>
              </a:ext>
            </a:extLst>
          </p:cNvPr>
          <p:cNvSpPr/>
          <p:nvPr userDrawn="1"/>
        </p:nvSpPr>
        <p:spPr>
          <a:xfrm rot="175485">
            <a:off x="1821520" y="4675411"/>
            <a:ext cx="2314796" cy="2272379"/>
          </a:xfrm>
          <a:custGeom>
            <a:avLst/>
            <a:gdLst>
              <a:gd name="connsiteX0" fmla="*/ 0 w 2262277"/>
              <a:gd name="connsiteY0" fmla="*/ 2214205 h 4428410"/>
              <a:gd name="connsiteX1" fmla="*/ 1131139 w 2262277"/>
              <a:gd name="connsiteY1" fmla="*/ 0 h 4428410"/>
              <a:gd name="connsiteX2" fmla="*/ 2262277 w 2262277"/>
              <a:gd name="connsiteY2" fmla="*/ 0 h 4428410"/>
              <a:gd name="connsiteX3" fmla="*/ 0 w 2262277"/>
              <a:gd name="connsiteY3" fmla="*/ 4428410 h 4428410"/>
              <a:gd name="connsiteX4" fmla="*/ 0 w 2262277"/>
              <a:gd name="connsiteY4" fmla="*/ 2214205 h 4428410"/>
              <a:gd name="connsiteX0" fmla="*/ 0 w 2262277"/>
              <a:gd name="connsiteY0" fmla="*/ 2214205 h 2708951"/>
              <a:gd name="connsiteX1" fmla="*/ 1131139 w 2262277"/>
              <a:gd name="connsiteY1" fmla="*/ 0 h 2708951"/>
              <a:gd name="connsiteX2" fmla="*/ 2262277 w 2262277"/>
              <a:gd name="connsiteY2" fmla="*/ 0 h 2708951"/>
              <a:gd name="connsiteX3" fmla="*/ 799998 w 2262277"/>
              <a:gd name="connsiteY3" fmla="*/ 2708951 h 2708951"/>
              <a:gd name="connsiteX4" fmla="*/ 0 w 2262277"/>
              <a:gd name="connsiteY4" fmla="*/ 2214205 h 2708951"/>
              <a:gd name="connsiteX0" fmla="*/ 0 w 2262277"/>
              <a:gd name="connsiteY0" fmla="*/ 2214205 h 2214205"/>
              <a:gd name="connsiteX1" fmla="*/ 1131139 w 2262277"/>
              <a:gd name="connsiteY1" fmla="*/ 0 h 2214205"/>
              <a:gd name="connsiteX2" fmla="*/ 2262277 w 2262277"/>
              <a:gd name="connsiteY2" fmla="*/ 0 h 2214205"/>
              <a:gd name="connsiteX3" fmla="*/ 1174394 w 2262277"/>
              <a:gd name="connsiteY3" fmla="*/ 2162664 h 2214205"/>
              <a:gd name="connsiteX4" fmla="*/ 0 w 2262277"/>
              <a:gd name="connsiteY4" fmla="*/ 2214205 h 2214205"/>
              <a:gd name="connsiteX0" fmla="*/ 0 w 2314796"/>
              <a:gd name="connsiteY0" fmla="*/ 2272379 h 2272379"/>
              <a:gd name="connsiteX1" fmla="*/ 1183658 w 2314796"/>
              <a:gd name="connsiteY1" fmla="*/ 0 h 2272379"/>
              <a:gd name="connsiteX2" fmla="*/ 2314796 w 2314796"/>
              <a:gd name="connsiteY2" fmla="*/ 0 h 2272379"/>
              <a:gd name="connsiteX3" fmla="*/ 1226913 w 2314796"/>
              <a:gd name="connsiteY3" fmla="*/ 2162664 h 2272379"/>
              <a:gd name="connsiteX4" fmla="*/ 0 w 2314796"/>
              <a:gd name="connsiteY4" fmla="*/ 2272379 h 227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796" h="2272379">
                <a:moveTo>
                  <a:pt x="0" y="2272379"/>
                </a:moveTo>
                <a:lnTo>
                  <a:pt x="1183658" y="0"/>
                </a:lnTo>
                <a:lnTo>
                  <a:pt x="2314796" y="0"/>
                </a:lnTo>
                <a:lnTo>
                  <a:pt x="1226913" y="2162664"/>
                </a:lnTo>
                <a:lnTo>
                  <a:pt x="0" y="2272379"/>
                </a:lnTo>
                <a:close/>
              </a:path>
            </a:pathLst>
          </a:cu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46" name="Freeform 8">
            <a:extLst>
              <a:ext uri="{FF2B5EF4-FFF2-40B4-BE49-F238E27FC236}">
                <a16:creationId xmlns:a16="http://schemas.microsoft.com/office/drawing/2014/main" id="{324D19CD-B969-9A41-96FD-3C48671D55E3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616"/>
            <a:ext cx="1317018" cy="2121303"/>
          </a:xfrm>
          <a:custGeom>
            <a:avLst/>
            <a:gdLst>
              <a:gd name="T0" fmla="*/ 213 w 213"/>
              <a:gd name="T1" fmla="*/ 0 h 365"/>
              <a:gd name="T2" fmla="*/ 0 w 213"/>
              <a:gd name="T3" fmla="*/ 365 h 365"/>
              <a:gd name="T4" fmla="*/ 213 w 213"/>
              <a:gd name="T5" fmla="*/ 365 h 365"/>
              <a:gd name="T6" fmla="*/ 213 w 213"/>
              <a:gd name="T7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365">
                <a:moveTo>
                  <a:pt x="213" y="0"/>
                </a:moveTo>
                <a:lnTo>
                  <a:pt x="0" y="365"/>
                </a:lnTo>
                <a:lnTo>
                  <a:pt x="213" y="365"/>
                </a:lnTo>
                <a:lnTo>
                  <a:pt x="213" y="0"/>
                </a:lnTo>
                <a:close/>
              </a:path>
            </a:pathLst>
          </a:custGeom>
          <a:solidFill>
            <a:srgbClr val="74121D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0A2D9FB8-C727-0DEB-593D-6A0268E96FC9}"/>
              </a:ext>
            </a:extLst>
          </p:cNvPr>
          <p:cNvSpPr>
            <a:spLocks/>
          </p:cNvSpPr>
          <p:nvPr userDrawn="1"/>
        </p:nvSpPr>
        <p:spPr bwMode="auto">
          <a:xfrm>
            <a:off x="10469449" y="3095152"/>
            <a:ext cx="1758053" cy="3140035"/>
          </a:xfrm>
          <a:custGeom>
            <a:avLst/>
            <a:gdLst>
              <a:gd name="T0" fmla="*/ 0 w 304"/>
              <a:gd name="T1" fmla="*/ 398 h 398"/>
              <a:gd name="T2" fmla="*/ 74 w 304"/>
              <a:gd name="T3" fmla="*/ 398 h 398"/>
              <a:gd name="T4" fmla="*/ 304 w 304"/>
              <a:gd name="T5" fmla="*/ 0 h 398"/>
              <a:gd name="T6" fmla="*/ 223 w 304"/>
              <a:gd name="T7" fmla="*/ 0 h 398"/>
              <a:gd name="T8" fmla="*/ 0 w 304"/>
              <a:gd name="T9" fmla="*/ 398 h 398"/>
              <a:gd name="connsiteX0" fmla="*/ 0 w 10000"/>
              <a:gd name="connsiteY0" fmla="*/ 10000 h 10000"/>
              <a:gd name="connsiteX1" fmla="*/ 2434 w 10000"/>
              <a:gd name="connsiteY1" fmla="*/ 10000 h 10000"/>
              <a:gd name="connsiteX2" fmla="*/ 10000 w 10000"/>
              <a:gd name="connsiteY2" fmla="*/ 0 h 10000"/>
              <a:gd name="connsiteX3" fmla="*/ 6202 w 10000"/>
              <a:gd name="connsiteY3" fmla="*/ 1468 h 10000"/>
              <a:gd name="connsiteX4" fmla="*/ 0 w 10000"/>
              <a:gd name="connsiteY4" fmla="*/ 10000 h 10000"/>
              <a:gd name="connsiteX0" fmla="*/ 0 w 6254"/>
              <a:gd name="connsiteY0" fmla="*/ 8532 h 8532"/>
              <a:gd name="connsiteX1" fmla="*/ 2434 w 6254"/>
              <a:gd name="connsiteY1" fmla="*/ 8532 h 8532"/>
              <a:gd name="connsiteX2" fmla="*/ 6254 w 6254"/>
              <a:gd name="connsiteY2" fmla="*/ 3388 h 8532"/>
              <a:gd name="connsiteX3" fmla="*/ 6202 w 6254"/>
              <a:gd name="connsiteY3" fmla="*/ 0 h 8532"/>
              <a:gd name="connsiteX4" fmla="*/ 0 w 6254"/>
              <a:gd name="connsiteY4" fmla="*/ 8532 h 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" h="8532">
                <a:moveTo>
                  <a:pt x="0" y="8532"/>
                </a:moveTo>
                <a:lnTo>
                  <a:pt x="2434" y="8532"/>
                </a:lnTo>
                <a:lnTo>
                  <a:pt x="6254" y="3388"/>
                </a:lnTo>
                <a:cubicBezTo>
                  <a:pt x="6237" y="2259"/>
                  <a:pt x="6219" y="1129"/>
                  <a:pt x="6202" y="0"/>
                </a:cubicBezTo>
                <a:lnTo>
                  <a:pt x="0" y="8532"/>
                </a:lnTo>
                <a:close/>
              </a:path>
            </a:pathLst>
          </a:custGeom>
          <a:solidFill>
            <a:srgbClr val="A6A6A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1223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209197-5B03-3CAB-F2C4-DC93EB13B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A1C1F-29AE-DA6E-A103-FEB58C507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3A43F0-FAB0-EB23-6D56-32DE43812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7E2F138-F467-9B3A-16DD-3501AE10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640" y="921703"/>
            <a:ext cx="70815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4EF5E-20B7-12DB-D863-48833C32BD39}"/>
              </a:ext>
            </a:extLst>
          </p:cNvPr>
          <p:cNvSpPr/>
          <p:nvPr userDrawn="1"/>
        </p:nvSpPr>
        <p:spPr>
          <a:xfrm rot="10800000">
            <a:off x="-1" y="1719943"/>
            <a:ext cx="622301" cy="309558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DC78ED-462E-4ABB-181F-9D1A16009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2641" y="2573973"/>
            <a:ext cx="7081520" cy="2626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DBD3A-27D0-26DD-0032-C1DE757FF0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8724" y="921703"/>
            <a:ext cx="2905785" cy="4278630"/>
          </a:xfrm>
          <a:custGeom>
            <a:avLst/>
            <a:gdLst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905125 w 2905125"/>
              <a:gd name="connsiteY2" fmla="*/ 855676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869499 w 2905125"/>
              <a:gd name="connsiteY2" fmla="*/ 1330689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891271 w 2905125"/>
              <a:gd name="connsiteY2" fmla="*/ 1323432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785"/>
              <a:gd name="connsiteY0" fmla="*/ 0 h 4278630"/>
              <a:gd name="connsiteX1" fmla="*/ 2049449 w 2905785"/>
              <a:gd name="connsiteY1" fmla="*/ 0 h 4278630"/>
              <a:gd name="connsiteX2" fmla="*/ 2905785 w 2905785"/>
              <a:gd name="connsiteY2" fmla="*/ 1330689 h 4278630"/>
              <a:gd name="connsiteX3" fmla="*/ 2905125 w 2905785"/>
              <a:gd name="connsiteY3" fmla="*/ 4278630 h 4278630"/>
              <a:gd name="connsiteX4" fmla="*/ 0 w 2905785"/>
              <a:gd name="connsiteY4" fmla="*/ 4278630 h 4278630"/>
              <a:gd name="connsiteX5" fmla="*/ 0 w 2905785"/>
              <a:gd name="connsiteY5" fmla="*/ 0 h 427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5785" h="4278630">
                <a:moveTo>
                  <a:pt x="0" y="0"/>
                </a:moveTo>
                <a:lnTo>
                  <a:pt x="2049449" y="0"/>
                </a:lnTo>
                <a:lnTo>
                  <a:pt x="2905785" y="1330689"/>
                </a:lnTo>
                <a:lnTo>
                  <a:pt x="2905125" y="4278630"/>
                </a:lnTo>
                <a:lnTo>
                  <a:pt x="0" y="427863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47847F8-C089-4AEF-C431-C6509AC01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ayout_0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7049-D09A-FC97-5AE3-7684D9970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61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CA447-4B33-14A4-A8B3-A50941C7FA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80811-CF70-450A-27A7-6650EC921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5" name="Diagonal Stripe 4">
            <a:extLst>
              <a:ext uri="{FF2B5EF4-FFF2-40B4-BE49-F238E27FC236}">
                <a16:creationId xmlns:a16="http://schemas.microsoft.com/office/drawing/2014/main" id="{8DC6A165-7707-B831-4D31-547D2097E0C0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C2E61BC-4260-06A6-E9F0-F6A586DC64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3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8">
            <a:extLst>
              <a:ext uri="{FF2B5EF4-FFF2-40B4-BE49-F238E27FC236}">
                <a16:creationId xmlns:a16="http://schemas.microsoft.com/office/drawing/2014/main" id="{2EC006B8-36F2-B291-87A1-3D4528A9F2D9}"/>
              </a:ext>
            </a:extLst>
          </p:cNvPr>
          <p:cNvSpPr>
            <a:spLocks noEditPoints="1"/>
          </p:cNvSpPr>
          <p:nvPr userDrawn="1"/>
        </p:nvSpPr>
        <p:spPr bwMode="auto">
          <a:xfrm rot="13500000">
            <a:off x="2009576" y="3640922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376308-4430-17DE-55D8-C62E713A4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F87F34-3A4F-BEE8-D6A3-75E86F604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1995BA-762F-0E75-164E-C2DC8E53AF1E}"/>
              </a:ext>
            </a:extLst>
          </p:cNvPr>
          <p:cNvSpPr/>
          <p:nvPr userDrawn="1"/>
        </p:nvSpPr>
        <p:spPr>
          <a:xfrm>
            <a:off x="7293428" y="0"/>
            <a:ext cx="436517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31800" dist="508000" dir="7860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44EBC-0EE1-6D60-DD13-A025929EB2A2}"/>
              </a:ext>
            </a:extLst>
          </p:cNvPr>
          <p:cNvGrpSpPr/>
          <p:nvPr userDrawn="1"/>
        </p:nvGrpSpPr>
        <p:grpSpPr>
          <a:xfrm rot="10800000">
            <a:off x="9169016" y="6004017"/>
            <a:ext cx="613993" cy="75107"/>
            <a:chOff x="-1587" y="4763"/>
            <a:chExt cx="300037" cy="42862"/>
          </a:xfrm>
          <a:solidFill>
            <a:srgbClr val="C04C4C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BCD5BC98-703E-C5F4-6A62-09FCC6A36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ECA11C4B-3AD6-EB59-443E-E2E20B42D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080E09A2-A318-7937-F507-9F4F1573C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806198F1-CD00-115B-03EB-DA6337A9F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814EC3F6-24D4-D885-5046-3A3D6823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1388382"/>
            <a:ext cx="667294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12" name="Freeform 88">
            <a:extLst>
              <a:ext uri="{FF2B5EF4-FFF2-40B4-BE49-F238E27FC236}">
                <a16:creationId xmlns:a16="http://schemas.microsoft.com/office/drawing/2014/main" id="{FFE63D60-4033-0963-0257-340E61B3359D}"/>
              </a:ext>
            </a:extLst>
          </p:cNvPr>
          <p:cNvSpPr>
            <a:spLocks noEditPoints="1"/>
          </p:cNvSpPr>
          <p:nvPr userDrawn="1"/>
        </p:nvSpPr>
        <p:spPr bwMode="auto">
          <a:xfrm rot="16200000">
            <a:off x="5061976" y="2610139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3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C5600A4-3E4E-EC47-12EA-B6310B747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BC459D-A688-50A7-E022-E57A39DF24C8}"/>
              </a:ext>
            </a:extLst>
          </p:cNvPr>
          <p:cNvSpPr/>
          <p:nvPr userDrawn="1"/>
        </p:nvSpPr>
        <p:spPr>
          <a:xfrm>
            <a:off x="729342" y="0"/>
            <a:ext cx="4285887" cy="6237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2AE79-79E4-0073-0455-4CDA30AD8F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4D628-8D81-1CDE-6D27-24AB85F65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2342FF-69D1-829A-9394-7FDD7C8DC0D8}"/>
              </a:ext>
            </a:extLst>
          </p:cNvPr>
          <p:cNvGrpSpPr/>
          <p:nvPr userDrawn="1"/>
        </p:nvGrpSpPr>
        <p:grpSpPr>
          <a:xfrm>
            <a:off x="2561933" y="419857"/>
            <a:ext cx="613993" cy="75107"/>
            <a:chOff x="-1587" y="4763"/>
            <a:chExt cx="300037" cy="42862"/>
          </a:xfrm>
          <a:solidFill>
            <a:srgbClr val="C04C4C"/>
          </a:solidFill>
        </p:grpSpPr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23262089-B548-7EB2-7E11-8E96F2D4E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E939BD00-47B2-AF84-6481-FC6D266B9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3247BFCB-8D78-A506-7B1C-F4FFA425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B4410486-EA59-BC01-71A7-DDAC2A1EA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B3FE10FD-D9C0-C344-A74A-C6F10F75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76" y="2103437"/>
            <a:ext cx="3815716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316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5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6">
            <a:extLst>
              <a:ext uri="{FF2B5EF4-FFF2-40B4-BE49-F238E27FC236}">
                <a16:creationId xmlns:a16="http://schemas.microsoft.com/office/drawing/2014/main" id="{955C00B2-487B-35F9-EFC4-6711B63378F0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1064240" y="0"/>
            <a:ext cx="1127760" cy="1447800"/>
          </a:xfrm>
          <a:custGeom>
            <a:avLst/>
            <a:gdLst>
              <a:gd name="T0" fmla="*/ 1 w 343"/>
              <a:gd name="T1" fmla="*/ 0 h 344"/>
              <a:gd name="T2" fmla="*/ 343 w 343"/>
              <a:gd name="T3" fmla="*/ 343 h 344"/>
              <a:gd name="T4" fmla="*/ 43 w 343"/>
              <a:gd name="T5" fmla="*/ 344 h 344"/>
              <a:gd name="T6" fmla="*/ 0 w 343"/>
              <a:gd name="T7" fmla="*/ 301 h 344"/>
              <a:gd name="T8" fmla="*/ 1 w 343"/>
              <a:gd name="T9" fmla="*/ 0 h 344"/>
              <a:gd name="connsiteX0" fmla="*/ 30 w 10001"/>
              <a:gd name="connsiteY0" fmla="*/ 0 h 10000"/>
              <a:gd name="connsiteX1" fmla="*/ 10001 w 10001"/>
              <a:gd name="connsiteY1" fmla="*/ 9971 h 10000"/>
              <a:gd name="connsiteX2" fmla="*/ 1255 w 10001"/>
              <a:gd name="connsiteY2" fmla="*/ 10000 h 10000"/>
              <a:gd name="connsiteX3" fmla="*/ 1 w 10001"/>
              <a:gd name="connsiteY3" fmla="*/ 8750 h 10000"/>
              <a:gd name="connsiteX4" fmla="*/ 30 w 10001"/>
              <a:gd name="connsiteY4" fmla="*/ 0 h 10000"/>
              <a:gd name="connsiteX0" fmla="*/ 30 w 10001"/>
              <a:gd name="connsiteY0" fmla="*/ 0 h 10000"/>
              <a:gd name="connsiteX1" fmla="*/ 10001 w 10001"/>
              <a:gd name="connsiteY1" fmla="*/ 9971 h 10000"/>
              <a:gd name="connsiteX2" fmla="*/ 1255 w 10001"/>
              <a:gd name="connsiteY2" fmla="*/ 10000 h 10000"/>
              <a:gd name="connsiteX3" fmla="*/ 1 w 10001"/>
              <a:gd name="connsiteY3" fmla="*/ 8750 h 10000"/>
              <a:gd name="connsiteX4" fmla="*/ 30 w 1000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30" y="0"/>
                </a:moveTo>
                <a:lnTo>
                  <a:pt x="10001" y="9971"/>
                </a:lnTo>
                <a:lnTo>
                  <a:pt x="1255" y="10000"/>
                </a:lnTo>
                <a:cubicBezTo>
                  <a:pt x="-92" y="10000"/>
                  <a:pt x="1" y="9419"/>
                  <a:pt x="1" y="8750"/>
                </a:cubicBezTo>
                <a:cubicBezTo>
                  <a:pt x="11" y="5833"/>
                  <a:pt x="20" y="2917"/>
                  <a:pt x="30" y="0"/>
                </a:cubicBezTo>
                <a:close/>
              </a:path>
            </a:pathLst>
          </a:custGeom>
          <a:solidFill>
            <a:srgbClr val="C04C4C"/>
          </a:solidFill>
          <a:ln>
            <a:noFill/>
          </a:ln>
          <a:effectLst>
            <a:innerShdw blurRad="901700" dist="50800" dir="18900000">
              <a:prstClr val="black">
                <a:alpha val="3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1A13B1-4FE2-47EF-C699-2F5D32C46C7B}"/>
              </a:ext>
            </a:extLst>
          </p:cNvPr>
          <p:cNvSpPr/>
          <p:nvPr userDrawn="1"/>
        </p:nvSpPr>
        <p:spPr>
          <a:xfrm>
            <a:off x="0" y="0"/>
            <a:ext cx="51489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457200" dist="215900" sx="96000" sy="9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5F1C4-1CE7-DD7E-48D5-4216747D32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23489-9DE8-D078-A240-0B0232406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B65FFBD-94D0-7BC8-3B24-CAF4FC2B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1286581"/>
            <a:ext cx="416922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62D7562-98EB-7777-7293-CA6B3C3C6E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52114" y="733425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B3311D2B-C82E-1CAD-A451-9734F58E5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258" y="733425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74429CBD-241C-5A28-0B76-94FBEBD0C0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2114" y="3244668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CFCC5C12-97DC-F983-E825-5420E2382D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95258" y="3244668"/>
            <a:ext cx="2939143" cy="2363380"/>
          </a:xfrm>
        </p:spPr>
        <p:txBody>
          <a:bodyPr/>
          <a:lstStyle/>
          <a:p>
            <a:endParaRPr lang="en-MY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AA3835C-FADD-1650-B8D8-CE293B5F5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2AE6E-5012-F925-B9E0-2C9A3DBC0A6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2C42E429-2984-FD06-B980-5826B41BC123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68261F-6835-9486-4798-B9A07195D78C}"/>
              </a:ext>
            </a:extLst>
          </p:cNvPr>
          <p:cNvSpPr/>
          <p:nvPr userDrawn="1"/>
        </p:nvSpPr>
        <p:spPr>
          <a:xfrm rot="10800000">
            <a:off x="209321" y="0"/>
            <a:ext cx="99164" cy="305851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7E563-BFAE-519A-4A8B-22300B086917}"/>
              </a:ext>
            </a:extLst>
          </p:cNvPr>
          <p:cNvSpPr/>
          <p:nvPr userDrawn="1"/>
        </p:nvSpPr>
        <p:spPr>
          <a:xfrm rot="10800000">
            <a:off x="209518" y="3139623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DF2C4-A780-511B-093B-368D5530493C}"/>
              </a:ext>
            </a:extLst>
          </p:cNvPr>
          <p:cNvSpPr/>
          <p:nvPr userDrawn="1"/>
        </p:nvSpPr>
        <p:spPr>
          <a:xfrm rot="10800000">
            <a:off x="209321" y="3654629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E7417D1-014A-5984-58A6-AA6486BF75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A5AEAA-D9F4-2E35-437C-BA8524DF94F6}"/>
              </a:ext>
            </a:extLst>
          </p:cNvPr>
          <p:cNvSpPr/>
          <p:nvPr userDrawn="1"/>
        </p:nvSpPr>
        <p:spPr>
          <a:xfrm flipH="1">
            <a:off x="11899557" y="0"/>
            <a:ext cx="61784" cy="627723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2C42E429-2984-FD06-B980-5826B41BC123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1924BF6-BCDA-9AF9-A625-9294B79A5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5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71898-202E-A9B0-5802-EB291E6E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86769-6690-B393-F5E4-DCECFF419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639E-4B25-1826-B194-296A678A9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887" y="6444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E48471-839B-1190-2A8F-CDE90D81E453}"/>
              </a:ext>
            </a:extLst>
          </p:cNvPr>
          <p:cNvSpPr/>
          <p:nvPr userDrawn="1"/>
        </p:nvSpPr>
        <p:spPr>
          <a:xfrm>
            <a:off x="5553075" y="6413500"/>
            <a:ext cx="1085850" cy="444500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71315-3089-4F92-F4F2-BBC69C1FA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18816" y="6433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737D3DD-0AB3-4F16-99FA-6262B2B4036D}" type="slidenum">
              <a:rPr lang="en-MY" smtClean="0"/>
              <a:pPr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581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49" r:id="rId3"/>
    <p:sldLayoutId id="2147483654" r:id="rId4"/>
    <p:sldLayoutId id="2147483650" r:id="rId5"/>
    <p:sldLayoutId id="2147483651" r:id="rId6"/>
    <p:sldLayoutId id="2147483652" r:id="rId7"/>
    <p:sldLayoutId id="2147483659" r:id="rId8"/>
    <p:sldLayoutId id="2147483665" r:id="rId9"/>
    <p:sldLayoutId id="2147483666" r:id="rId10"/>
    <p:sldLayoutId id="2147483653" r:id="rId11"/>
    <p:sldLayoutId id="2147483655" r:id="rId12"/>
    <p:sldLayoutId id="2147483663" r:id="rId13"/>
    <p:sldLayoutId id="2147483660" r:id="rId14"/>
    <p:sldLayoutId id="2147483656" r:id="rId15"/>
    <p:sldLayoutId id="2147483657" r:id="rId16"/>
    <p:sldLayoutId id="2147483658" r:id="rId17"/>
    <p:sldLayoutId id="2147483661" r:id="rId18"/>
    <p:sldLayoutId id="214748366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1B0FC45-CCBC-87D7-B16A-0C57DA545B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358" y="-16187"/>
            <a:ext cx="5097012" cy="688096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DE142-97A7-0373-EA78-5A736732618F}"/>
              </a:ext>
            </a:extLst>
          </p:cNvPr>
          <p:cNvSpPr txBox="1"/>
          <p:nvPr/>
        </p:nvSpPr>
        <p:spPr>
          <a:xfrm>
            <a:off x="816917" y="3424298"/>
            <a:ext cx="6002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rgbClr val="FFFF00"/>
                </a:solidFill>
              </a:rPr>
              <a:t>K</a:t>
            </a:r>
            <a:r>
              <a:rPr lang="en-MY" spc="300" dirty="0">
                <a:solidFill>
                  <a:srgbClr val="FFFF00"/>
                </a:solidFill>
              </a:rPr>
              <a:t>URSUS PERALIHAN JAWATAN PENOLONG PEGAWAI SAINS </a:t>
            </a:r>
          </a:p>
          <a:p>
            <a:pPr algn="ctr"/>
            <a:r>
              <a:rPr lang="en-MY" spc="300" dirty="0">
                <a:solidFill>
                  <a:srgbClr val="FFFF00"/>
                </a:solidFill>
              </a:rPr>
              <a:t>GEOLOGI</a:t>
            </a:r>
          </a:p>
          <a:p>
            <a:endParaRPr lang="en-US" spc="300" dirty="0">
              <a:solidFill>
                <a:schemeClr val="bg1"/>
              </a:solidFill>
            </a:endParaRPr>
          </a:p>
          <a:p>
            <a:endParaRPr lang="en-US" spc="300" dirty="0">
              <a:solidFill>
                <a:schemeClr val="bg1"/>
              </a:solidFill>
            </a:endParaRPr>
          </a:p>
          <a:p>
            <a:r>
              <a:rPr lang="en-US" spc="300" dirty="0">
                <a:solidFill>
                  <a:schemeClr val="bg1"/>
                </a:solidFill>
              </a:rPr>
              <a:t>ROZILAWATI BINTI MAT ZIN</a:t>
            </a:r>
          </a:p>
          <a:p>
            <a:r>
              <a:rPr lang="en-US" spc="300" dirty="0">
                <a:solidFill>
                  <a:schemeClr val="bg1"/>
                </a:solidFill>
              </a:rPr>
              <a:t>UTM KUALA LUMPUR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26E51-2E2C-08F4-5CBA-0BC27FC9F43D}"/>
              </a:ext>
            </a:extLst>
          </p:cNvPr>
          <p:cNvSpPr txBox="1"/>
          <p:nvPr/>
        </p:nvSpPr>
        <p:spPr>
          <a:xfrm>
            <a:off x="816918" y="2013450"/>
            <a:ext cx="70974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kern="0" spc="300" dirty="0">
                <a:solidFill>
                  <a:schemeClr val="bg1"/>
                </a:solidFill>
                <a:latin typeface="+mj-lt"/>
              </a:rPr>
              <a:t>UNIVERSITI TEKNOLOGI MALAYSIA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6954A6-7345-3107-2EC2-C253BE27C3EC}"/>
              </a:ext>
            </a:extLst>
          </p:cNvPr>
          <p:cNvSpPr txBox="1"/>
          <p:nvPr/>
        </p:nvSpPr>
        <p:spPr>
          <a:xfrm>
            <a:off x="8090212" y="6595095"/>
            <a:ext cx="1681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000" dirty="0">
                <a:solidFill>
                  <a:schemeClr val="bg1"/>
                </a:solidFill>
              </a:rPr>
              <a:t>UTM KUALA LUMPUR</a:t>
            </a:r>
          </a:p>
        </p:txBody>
      </p:sp>
    </p:spTree>
    <p:extLst>
      <p:ext uri="{BB962C8B-B14F-4D97-AF65-F5344CB8AC3E}">
        <p14:creationId xmlns:p14="http://schemas.microsoft.com/office/powerpoint/2010/main" val="1409079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63388A-52BE-E5CB-3CE8-698A4DF0FF5C}"/>
              </a:ext>
            </a:extLst>
          </p:cNvPr>
          <p:cNvSpPr txBox="1"/>
          <p:nvPr/>
        </p:nvSpPr>
        <p:spPr>
          <a:xfrm>
            <a:off x="2196547" y="0"/>
            <a:ext cx="722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>
                <a:latin typeface="+mj-lt"/>
              </a:rPr>
              <a:t>TOPOGRAPHY MAP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832EB1-AAE5-7B63-2024-3FB6A0C2D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</a:t>
            </a:fld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57F72-CD89-4E90-88D9-344D221E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47" y="342356"/>
            <a:ext cx="12331147" cy="651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5F464-035E-6F75-B6B0-6675C2F8EA1E}"/>
              </a:ext>
            </a:extLst>
          </p:cNvPr>
          <p:cNvGrpSpPr>
            <a:grpSpLocks/>
          </p:cNvGrpSpPr>
          <p:nvPr/>
        </p:nvGrpSpPr>
        <p:grpSpPr bwMode="auto">
          <a:xfrm>
            <a:off x="4236412" y="5828151"/>
            <a:ext cx="166688" cy="166688"/>
            <a:chOff x="8651875" y="5218113"/>
            <a:chExt cx="222250" cy="223838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92F2B93F-5C76-20BD-E26B-E769D4B00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1875" y="5218113"/>
              <a:ext cx="222250" cy="223838"/>
            </a:xfrm>
            <a:prstGeom prst="ellipse">
              <a:avLst/>
            </a:pr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7C4281D-2279-21D6-8AEF-96C5D6E74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259" y="5220245"/>
              <a:ext cx="50800" cy="44767"/>
            </a:xfrm>
            <a:custGeom>
              <a:avLst/>
              <a:gdLst>
                <a:gd name="T0" fmla="*/ 56 w 56"/>
                <a:gd name="T1" fmla="*/ 0 h 48"/>
                <a:gd name="T2" fmla="*/ 48 w 56"/>
                <a:gd name="T3" fmla="*/ 8 h 48"/>
                <a:gd name="T4" fmla="*/ 40 w 56"/>
                <a:gd name="T5" fmla="*/ 16 h 48"/>
                <a:gd name="T6" fmla="*/ 44 w 56"/>
                <a:gd name="T7" fmla="*/ 24 h 48"/>
                <a:gd name="T8" fmla="*/ 40 w 56"/>
                <a:gd name="T9" fmla="*/ 28 h 48"/>
                <a:gd name="T10" fmla="*/ 32 w 56"/>
                <a:gd name="T11" fmla="*/ 36 h 48"/>
                <a:gd name="T12" fmla="*/ 20 w 56"/>
                <a:gd name="T13" fmla="*/ 40 h 48"/>
                <a:gd name="T14" fmla="*/ 12 w 56"/>
                <a:gd name="T15" fmla="*/ 44 h 48"/>
                <a:gd name="T16" fmla="*/ 4 w 56"/>
                <a:gd name="T17" fmla="*/ 48 h 48"/>
                <a:gd name="T18" fmla="*/ 4 w 56"/>
                <a:gd name="T19" fmla="*/ 32 h 48"/>
                <a:gd name="T20" fmla="*/ 12 w 56"/>
                <a:gd name="T21" fmla="*/ 28 h 48"/>
                <a:gd name="T22" fmla="*/ 20 w 56"/>
                <a:gd name="T23" fmla="*/ 24 h 48"/>
                <a:gd name="T24" fmla="*/ 24 w 56"/>
                <a:gd name="T25" fmla="*/ 24 h 48"/>
                <a:gd name="T26" fmla="*/ 20 w 56"/>
                <a:gd name="T27" fmla="*/ 16 h 48"/>
                <a:gd name="T28" fmla="*/ 16 w 56"/>
                <a:gd name="T29" fmla="*/ 16 h 48"/>
                <a:gd name="T30" fmla="*/ 12 w 56"/>
                <a:gd name="T31" fmla="*/ 8 h 48"/>
                <a:gd name="T32" fmla="*/ 8 w 56"/>
                <a:gd name="T33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48">
                  <a:moveTo>
                    <a:pt x="56" y="0"/>
                  </a:moveTo>
                  <a:cubicBezTo>
                    <a:pt x="56" y="0"/>
                    <a:pt x="52" y="4"/>
                    <a:pt x="48" y="8"/>
                  </a:cubicBezTo>
                  <a:cubicBezTo>
                    <a:pt x="44" y="12"/>
                    <a:pt x="36" y="12"/>
                    <a:pt x="40" y="16"/>
                  </a:cubicBezTo>
                  <a:cubicBezTo>
                    <a:pt x="44" y="20"/>
                    <a:pt x="44" y="24"/>
                    <a:pt x="44" y="24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32"/>
                    <a:pt x="32" y="36"/>
                  </a:cubicBezTo>
                  <a:cubicBezTo>
                    <a:pt x="24" y="40"/>
                    <a:pt x="24" y="36"/>
                    <a:pt x="20" y="40"/>
                  </a:cubicBezTo>
                  <a:cubicBezTo>
                    <a:pt x="16" y="44"/>
                    <a:pt x="16" y="44"/>
                    <a:pt x="12" y="44"/>
                  </a:cubicBezTo>
                  <a:cubicBezTo>
                    <a:pt x="8" y="44"/>
                    <a:pt x="8" y="48"/>
                    <a:pt x="4" y="48"/>
                  </a:cubicBezTo>
                  <a:cubicBezTo>
                    <a:pt x="0" y="48"/>
                    <a:pt x="4" y="32"/>
                    <a:pt x="4" y="32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16"/>
                    <a:pt x="20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2"/>
                    <a:pt x="12" y="8"/>
                  </a:cubicBezTo>
                  <a:cubicBezTo>
                    <a:pt x="8" y="4"/>
                    <a:pt x="8" y="4"/>
                    <a:pt x="8" y="4"/>
                  </a:cubicBezTo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B799365-2C5F-E817-6CEC-6FE9FEC46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875" y="5254354"/>
              <a:ext cx="42333" cy="83139"/>
            </a:xfrm>
            <a:custGeom>
              <a:avLst/>
              <a:gdLst>
                <a:gd name="T0" fmla="*/ 44 w 48"/>
                <a:gd name="T1" fmla="*/ 0 h 92"/>
                <a:gd name="T2" fmla="*/ 48 w 48"/>
                <a:gd name="T3" fmla="*/ 16 h 92"/>
                <a:gd name="T4" fmla="*/ 44 w 48"/>
                <a:gd name="T5" fmla="*/ 24 h 92"/>
                <a:gd name="T6" fmla="*/ 36 w 48"/>
                <a:gd name="T7" fmla="*/ 32 h 92"/>
                <a:gd name="T8" fmla="*/ 36 w 48"/>
                <a:gd name="T9" fmla="*/ 40 h 92"/>
                <a:gd name="T10" fmla="*/ 36 w 48"/>
                <a:gd name="T11" fmla="*/ 52 h 92"/>
                <a:gd name="T12" fmla="*/ 36 w 48"/>
                <a:gd name="T13" fmla="*/ 56 h 92"/>
                <a:gd name="T14" fmla="*/ 36 w 48"/>
                <a:gd name="T15" fmla="*/ 64 h 92"/>
                <a:gd name="T16" fmla="*/ 24 w 48"/>
                <a:gd name="T17" fmla="*/ 64 h 92"/>
                <a:gd name="T18" fmla="*/ 20 w 48"/>
                <a:gd name="T19" fmla="*/ 64 h 92"/>
                <a:gd name="T20" fmla="*/ 16 w 48"/>
                <a:gd name="T21" fmla="*/ 68 h 92"/>
                <a:gd name="T22" fmla="*/ 12 w 48"/>
                <a:gd name="T23" fmla="*/ 68 h 92"/>
                <a:gd name="T24" fmla="*/ 8 w 48"/>
                <a:gd name="T25" fmla="*/ 76 h 92"/>
                <a:gd name="T26" fmla="*/ 8 w 48"/>
                <a:gd name="T27" fmla="*/ 80 h 92"/>
                <a:gd name="T28" fmla="*/ 4 w 48"/>
                <a:gd name="T29" fmla="*/ 88 h 92"/>
                <a:gd name="T30" fmla="*/ 0 w 48"/>
                <a:gd name="T3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92">
                  <a:moveTo>
                    <a:pt x="44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36" y="24"/>
                    <a:pt x="36" y="32"/>
                  </a:cubicBezTo>
                  <a:cubicBezTo>
                    <a:pt x="36" y="40"/>
                    <a:pt x="32" y="32"/>
                    <a:pt x="36" y="40"/>
                  </a:cubicBezTo>
                  <a:cubicBezTo>
                    <a:pt x="40" y="48"/>
                    <a:pt x="36" y="52"/>
                    <a:pt x="36" y="52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4"/>
                    <a:pt x="24" y="64"/>
                    <a:pt x="20" y="64"/>
                  </a:cubicBezTo>
                  <a:cubicBezTo>
                    <a:pt x="16" y="64"/>
                    <a:pt x="16" y="68"/>
                    <a:pt x="16" y="68"/>
                  </a:cubicBezTo>
                  <a:cubicBezTo>
                    <a:pt x="16" y="68"/>
                    <a:pt x="16" y="64"/>
                    <a:pt x="12" y="68"/>
                  </a:cubicBezTo>
                  <a:cubicBezTo>
                    <a:pt x="8" y="72"/>
                    <a:pt x="8" y="72"/>
                    <a:pt x="8" y="76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0" y="92"/>
                    <a:pt x="0" y="92"/>
                    <a:pt x="0" y="92"/>
                  </a:cubicBezTo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025E503-1259-CFC5-95EE-9476070B0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459" y="5348153"/>
              <a:ext cx="101600" cy="93798"/>
            </a:xfrm>
            <a:custGeom>
              <a:avLst/>
              <a:gdLst>
                <a:gd name="T0" fmla="*/ 0 w 112"/>
                <a:gd name="T1" fmla="*/ 0 h 104"/>
                <a:gd name="T2" fmla="*/ 8 w 112"/>
                <a:gd name="T3" fmla="*/ 4 h 104"/>
                <a:gd name="T4" fmla="*/ 20 w 112"/>
                <a:gd name="T5" fmla="*/ 4 h 104"/>
                <a:gd name="T6" fmla="*/ 24 w 112"/>
                <a:gd name="T7" fmla="*/ 16 h 104"/>
                <a:gd name="T8" fmla="*/ 24 w 112"/>
                <a:gd name="T9" fmla="*/ 20 h 104"/>
                <a:gd name="T10" fmla="*/ 36 w 112"/>
                <a:gd name="T11" fmla="*/ 32 h 104"/>
                <a:gd name="T12" fmla="*/ 40 w 112"/>
                <a:gd name="T13" fmla="*/ 32 h 104"/>
                <a:gd name="T14" fmla="*/ 48 w 112"/>
                <a:gd name="T15" fmla="*/ 36 h 104"/>
                <a:gd name="T16" fmla="*/ 56 w 112"/>
                <a:gd name="T17" fmla="*/ 40 h 104"/>
                <a:gd name="T18" fmla="*/ 56 w 112"/>
                <a:gd name="T19" fmla="*/ 52 h 104"/>
                <a:gd name="T20" fmla="*/ 52 w 112"/>
                <a:gd name="T21" fmla="*/ 56 h 104"/>
                <a:gd name="T22" fmla="*/ 60 w 112"/>
                <a:gd name="T23" fmla="*/ 76 h 104"/>
                <a:gd name="T24" fmla="*/ 80 w 112"/>
                <a:gd name="T25" fmla="*/ 88 h 104"/>
                <a:gd name="T26" fmla="*/ 88 w 112"/>
                <a:gd name="T27" fmla="*/ 92 h 104"/>
                <a:gd name="T28" fmla="*/ 112 w 112"/>
                <a:gd name="T2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4">
                  <a:moveTo>
                    <a:pt x="0" y="0"/>
                  </a:moveTo>
                  <a:cubicBezTo>
                    <a:pt x="4" y="4"/>
                    <a:pt x="8" y="4"/>
                    <a:pt x="8" y="4"/>
                  </a:cubicBezTo>
                  <a:cubicBezTo>
                    <a:pt x="8" y="4"/>
                    <a:pt x="16" y="0"/>
                    <a:pt x="20" y="4"/>
                  </a:cubicBezTo>
                  <a:cubicBezTo>
                    <a:pt x="24" y="8"/>
                    <a:pt x="24" y="16"/>
                    <a:pt x="24" y="16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32" y="32"/>
                    <a:pt x="36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4" y="36"/>
                    <a:pt x="48" y="36"/>
                  </a:cubicBezTo>
                  <a:cubicBezTo>
                    <a:pt x="52" y="36"/>
                    <a:pt x="56" y="40"/>
                    <a:pt x="56" y="40"/>
                  </a:cubicBezTo>
                  <a:cubicBezTo>
                    <a:pt x="56" y="40"/>
                    <a:pt x="60" y="52"/>
                    <a:pt x="56" y="52"/>
                  </a:cubicBezTo>
                  <a:cubicBezTo>
                    <a:pt x="52" y="52"/>
                    <a:pt x="52" y="56"/>
                    <a:pt x="52" y="56"/>
                  </a:cubicBezTo>
                  <a:cubicBezTo>
                    <a:pt x="52" y="56"/>
                    <a:pt x="52" y="72"/>
                    <a:pt x="60" y="76"/>
                  </a:cubicBezTo>
                  <a:cubicBezTo>
                    <a:pt x="68" y="80"/>
                    <a:pt x="76" y="84"/>
                    <a:pt x="80" y="88"/>
                  </a:cubicBezTo>
                  <a:cubicBezTo>
                    <a:pt x="84" y="92"/>
                    <a:pt x="88" y="88"/>
                    <a:pt x="88" y="92"/>
                  </a:cubicBezTo>
                  <a:cubicBezTo>
                    <a:pt x="88" y="96"/>
                    <a:pt x="96" y="104"/>
                    <a:pt x="112" y="104"/>
                  </a:cubicBezTo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81E9F89-B6E4-5A65-FE18-6F932F1B8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592" y="5235167"/>
              <a:ext cx="118533" cy="185466"/>
            </a:xfrm>
            <a:custGeom>
              <a:avLst/>
              <a:gdLst>
                <a:gd name="T0" fmla="*/ 132 w 132"/>
                <a:gd name="T1" fmla="*/ 116 h 204"/>
                <a:gd name="T2" fmla="*/ 120 w 132"/>
                <a:gd name="T3" fmla="*/ 108 h 204"/>
                <a:gd name="T4" fmla="*/ 116 w 132"/>
                <a:gd name="T5" fmla="*/ 124 h 204"/>
                <a:gd name="T6" fmla="*/ 112 w 132"/>
                <a:gd name="T7" fmla="*/ 144 h 204"/>
                <a:gd name="T8" fmla="*/ 104 w 132"/>
                <a:gd name="T9" fmla="*/ 136 h 204"/>
                <a:gd name="T10" fmla="*/ 108 w 132"/>
                <a:gd name="T11" fmla="*/ 116 h 204"/>
                <a:gd name="T12" fmla="*/ 96 w 132"/>
                <a:gd name="T13" fmla="*/ 104 h 204"/>
                <a:gd name="T14" fmla="*/ 88 w 132"/>
                <a:gd name="T15" fmla="*/ 104 h 204"/>
                <a:gd name="T16" fmla="*/ 92 w 132"/>
                <a:gd name="T17" fmla="*/ 116 h 204"/>
                <a:gd name="T18" fmla="*/ 92 w 132"/>
                <a:gd name="T19" fmla="*/ 132 h 204"/>
                <a:gd name="T20" fmla="*/ 84 w 132"/>
                <a:gd name="T21" fmla="*/ 152 h 204"/>
                <a:gd name="T22" fmla="*/ 76 w 132"/>
                <a:gd name="T23" fmla="*/ 160 h 204"/>
                <a:gd name="T24" fmla="*/ 64 w 132"/>
                <a:gd name="T25" fmla="*/ 176 h 204"/>
                <a:gd name="T26" fmla="*/ 48 w 132"/>
                <a:gd name="T27" fmla="*/ 196 h 204"/>
                <a:gd name="T28" fmla="*/ 40 w 132"/>
                <a:gd name="T29" fmla="*/ 196 h 204"/>
                <a:gd name="T30" fmla="*/ 36 w 132"/>
                <a:gd name="T31" fmla="*/ 180 h 204"/>
                <a:gd name="T32" fmla="*/ 40 w 132"/>
                <a:gd name="T33" fmla="*/ 168 h 204"/>
                <a:gd name="T34" fmla="*/ 44 w 132"/>
                <a:gd name="T35" fmla="*/ 160 h 204"/>
                <a:gd name="T36" fmla="*/ 36 w 132"/>
                <a:gd name="T37" fmla="*/ 152 h 204"/>
                <a:gd name="T38" fmla="*/ 36 w 132"/>
                <a:gd name="T39" fmla="*/ 136 h 204"/>
                <a:gd name="T40" fmla="*/ 24 w 132"/>
                <a:gd name="T41" fmla="*/ 128 h 204"/>
                <a:gd name="T42" fmla="*/ 16 w 132"/>
                <a:gd name="T43" fmla="*/ 136 h 204"/>
                <a:gd name="T44" fmla="*/ 0 w 132"/>
                <a:gd name="T45" fmla="*/ 124 h 204"/>
                <a:gd name="T46" fmla="*/ 8 w 132"/>
                <a:gd name="T47" fmla="*/ 104 h 204"/>
                <a:gd name="T48" fmla="*/ 4 w 132"/>
                <a:gd name="T49" fmla="*/ 88 h 204"/>
                <a:gd name="T50" fmla="*/ 16 w 132"/>
                <a:gd name="T51" fmla="*/ 72 h 204"/>
                <a:gd name="T52" fmla="*/ 20 w 132"/>
                <a:gd name="T53" fmla="*/ 64 h 204"/>
                <a:gd name="T54" fmla="*/ 16 w 132"/>
                <a:gd name="T55" fmla="*/ 48 h 204"/>
                <a:gd name="T56" fmla="*/ 20 w 132"/>
                <a:gd name="T57" fmla="*/ 48 h 204"/>
                <a:gd name="T58" fmla="*/ 32 w 132"/>
                <a:gd name="T59" fmla="*/ 60 h 204"/>
                <a:gd name="T60" fmla="*/ 44 w 132"/>
                <a:gd name="T61" fmla="*/ 56 h 204"/>
                <a:gd name="T62" fmla="*/ 44 w 132"/>
                <a:gd name="T63" fmla="*/ 52 h 204"/>
                <a:gd name="T64" fmla="*/ 52 w 132"/>
                <a:gd name="T65" fmla="*/ 40 h 204"/>
                <a:gd name="T66" fmla="*/ 60 w 132"/>
                <a:gd name="T67" fmla="*/ 40 h 204"/>
                <a:gd name="T68" fmla="*/ 76 w 132"/>
                <a:gd name="T69" fmla="*/ 24 h 204"/>
                <a:gd name="T70" fmla="*/ 60 w 132"/>
                <a:gd name="T71" fmla="*/ 16 h 204"/>
                <a:gd name="T72" fmla="*/ 64 w 132"/>
                <a:gd name="T73" fmla="*/ 4 h 204"/>
                <a:gd name="T74" fmla="*/ 76 w 132"/>
                <a:gd name="T7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204">
                  <a:moveTo>
                    <a:pt x="132" y="116"/>
                  </a:moveTo>
                  <a:cubicBezTo>
                    <a:pt x="132" y="116"/>
                    <a:pt x="120" y="104"/>
                    <a:pt x="120" y="108"/>
                  </a:cubicBezTo>
                  <a:cubicBezTo>
                    <a:pt x="120" y="112"/>
                    <a:pt x="116" y="116"/>
                    <a:pt x="116" y="124"/>
                  </a:cubicBezTo>
                  <a:cubicBezTo>
                    <a:pt x="116" y="132"/>
                    <a:pt x="112" y="144"/>
                    <a:pt x="112" y="144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8" y="104"/>
                    <a:pt x="92" y="112"/>
                    <a:pt x="92" y="116"/>
                  </a:cubicBezTo>
                  <a:cubicBezTo>
                    <a:pt x="92" y="120"/>
                    <a:pt x="92" y="132"/>
                    <a:pt x="92" y="132"/>
                  </a:cubicBezTo>
                  <a:cubicBezTo>
                    <a:pt x="92" y="132"/>
                    <a:pt x="84" y="148"/>
                    <a:pt x="84" y="152"/>
                  </a:cubicBezTo>
                  <a:cubicBezTo>
                    <a:pt x="84" y="156"/>
                    <a:pt x="80" y="152"/>
                    <a:pt x="76" y="160"/>
                  </a:cubicBezTo>
                  <a:cubicBezTo>
                    <a:pt x="72" y="168"/>
                    <a:pt x="68" y="168"/>
                    <a:pt x="64" y="176"/>
                  </a:cubicBezTo>
                  <a:cubicBezTo>
                    <a:pt x="60" y="184"/>
                    <a:pt x="52" y="188"/>
                    <a:pt x="48" y="196"/>
                  </a:cubicBezTo>
                  <a:cubicBezTo>
                    <a:pt x="44" y="204"/>
                    <a:pt x="40" y="200"/>
                    <a:pt x="40" y="196"/>
                  </a:cubicBezTo>
                  <a:cubicBezTo>
                    <a:pt x="40" y="192"/>
                    <a:pt x="32" y="184"/>
                    <a:pt x="36" y="180"/>
                  </a:cubicBezTo>
                  <a:cubicBezTo>
                    <a:pt x="40" y="176"/>
                    <a:pt x="36" y="172"/>
                    <a:pt x="40" y="168"/>
                  </a:cubicBezTo>
                  <a:cubicBezTo>
                    <a:pt x="44" y="164"/>
                    <a:pt x="48" y="164"/>
                    <a:pt x="44" y="160"/>
                  </a:cubicBezTo>
                  <a:cubicBezTo>
                    <a:pt x="40" y="156"/>
                    <a:pt x="36" y="156"/>
                    <a:pt x="36" y="152"/>
                  </a:cubicBezTo>
                  <a:cubicBezTo>
                    <a:pt x="36" y="148"/>
                    <a:pt x="36" y="136"/>
                    <a:pt x="36" y="136"/>
                  </a:cubicBezTo>
                  <a:cubicBezTo>
                    <a:pt x="36" y="136"/>
                    <a:pt x="28" y="124"/>
                    <a:pt x="24" y="128"/>
                  </a:cubicBezTo>
                  <a:cubicBezTo>
                    <a:pt x="20" y="132"/>
                    <a:pt x="16" y="136"/>
                    <a:pt x="16" y="136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8"/>
                    <a:pt x="16" y="76"/>
                    <a:pt x="16" y="72"/>
                  </a:cubicBezTo>
                  <a:cubicBezTo>
                    <a:pt x="16" y="68"/>
                    <a:pt x="20" y="64"/>
                    <a:pt x="20" y="6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8"/>
                    <a:pt x="12" y="44"/>
                    <a:pt x="20" y="48"/>
                  </a:cubicBezTo>
                  <a:cubicBezTo>
                    <a:pt x="28" y="52"/>
                    <a:pt x="32" y="60"/>
                    <a:pt x="32" y="60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4" y="56"/>
                    <a:pt x="44" y="56"/>
                    <a:pt x="44" y="52"/>
                  </a:cubicBezTo>
                  <a:cubicBezTo>
                    <a:pt x="44" y="48"/>
                    <a:pt x="48" y="40"/>
                    <a:pt x="52" y="40"/>
                  </a:cubicBezTo>
                  <a:cubicBezTo>
                    <a:pt x="56" y="40"/>
                    <a:pt x="60" y="40"/>
                    <a:pt x="60" y="40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4"/>
                    <a:pt x="60" y="20"/>
                    <a:pt x="60" y="16"/>
                  </a:cubicBezTo>
                  <a:cubicBezTo>
                    <a:pt x="60" y="12"/>
                    <a:pt x="60" y="8"/>
                    <a:pt x="64" y="4"/>
                  </a:cubicBezTo>
                  <a:cubicBezTo>
                    <a:pt x="68" y="0"/>
                    <a:pt x="76" y="0"/>
                    <a:pt x="76" y="0"/>
                  </a:cubicBezTo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849D7-4F71-262C-ABB9-FBD5C6EC01EB}"/>
              </a:ext>
            </a:extLst>
          </p:cNvPr>
          <p:cNvGrpSpPr>
            <a:grpSpLocks/>
          </p:cNvGrpSpPr>
          <p:nvPr/>
        </p:nvGrpSpPr>
        <p:grpSpPr bwMode="auto">
          <a:xfrm>
            <a:off x="4230856" y="5482855"/>
            <a:ext cx="166687" cy="149225"/>
            <a:chOff x="11258550" y="6548438"/>
            <a:chExt cx="222250" cy="200025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0E89F5D-6D06-39A5-5820-66E93C4E0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8550" y="6548438"/>
              <a:ext cx="222250" cy="200025"/>
            </a:xfrm>
            <a:custGeom>
              <a:avLst/>
              <a:gdLst>
                <a:gd name="T0" fmla="*/ 0 w 248"/>
                <a:gd name="T1" fmla="*/ 212 h 220"/>
                <a:gd name="T2" fmla="*/ 8 w 248"/>
                <a:gd name="T3" fmla="*/ 220 h 220"/>
                <a:gd name="T4" fmla="*/ 240 w 248"/>
                <a:gd name="T5" fmla="*/ 220 h 220"/>
                <a:gd name="T6" fmla="*/ 248 w 248"/>
                <a:gd name="T7" fmla="*/ 212 h 220"/>
                <a:gd name="T8" fmla="*/ 248 w 248"/>
                <a:gd name="T9" fmla="*/ 76 h 220"/>
                <a:gd name="T10" fmla="*/ 240 w 248"/>
                <a:gd name="T11" fmla="*/ 68 h 220"/>
                <a:gd name="T12" fmla="*/ 124 w 248"/>
                <a:gd name="T13" fmla="*/ 0 h 220"/>
                <a:gd name="T14" fmla="*/ 8 w 248"/>
                <a:gd name="T15" fmla="*/ 68 h 220"/>
                <a:gd name="T16" fmla="*/ 0 w 248"/>
                <a:gd name="T17" fmla="*/ 76 h 220"/>
                <a:gd name="T18" fmla="*/ 0 w 248"/>
                <a:gd name="T19" fmla="*/ 2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20">
                  <a:moveTo>
                    <a:pt x="0" y="212"/>
                  </a:moveTo>
                  <a:cubicBezTo>
                    <a:pt x="0" y="216"/>
                    <a:pt x="4" y="220"/>
                    <a:pt x="8" y="220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44" y="220"/>
                    <a:pt x="248" y="216"/>
                    <a:pt x="248" y="212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8" y="71"/>
                    <a:pt x="244" y="68"/>
                    <a:pt x="240" y="68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4" y="68"/>
                    <a:pt x="0" y="71"/>
                    <a:pt x="0" y="76"/>
                  </a:cubicBezTo>
                  <a:lnTo>
                    <a:pt x="0" y="212"/>
                  </a:lnTo>
                  <a:close/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8B02891-C3D7-883C-333C-47647B07B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8550" y="6614403"/>
              <a:ext cx="222250" cy="134060"/>
            </a:xfrm>
            <a:custGeom>
              <a:avLst/>
              <a:gdLst>
                <a:gd name="T0" fmla="*/ 124 w 248"/>
                <a:gd name="T1" fmla="*/ 93 h 149"/>
                <a:gd name="T2" fmla="*/ 0 w 248"/>
                <a:gd name="T3" fmla="*/ 5 h 149"/>
                <a:gd name="T4" fmla="*/ 0 w 248"/>
                <a:gd name="T5" fmla="*/ 141 h 149"/>
                <a:gd name="T6" fmla="*/ 8 w 248"/>
                <a:gd name="T7" fmla="*/ 149 h 149"/>
                <a:gd name="T8" fmla="*/ 240 w 248"/>
                <a:gd name="T9" fmla="*/ 149 h 149"/>
                <a:gd name="T10" fmla="*/ 248 w 248"/>
                <a:gd name="T11" fmla="*/ 141 h 149"/>
                <a:gd name="T12" fmla="*/ 248 w 248"/>
                <a:gd name="T13" fmla="*/ 5 h 149"/>
                <a:gd name="T14" fmla="*/ 124 w 248"/>
                <a:gd name="T15" fmla="*/ 9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8" h="149">
                  <a:moveTo>
                    <a:pt x="124" y="93"/>
                  </a:moveTo>
                  <a:cubicBezTo>
                    <a:pt x="90" y="68"/>
                    <a:pt x="0" y="1"/>
                    <a:pt x="0" y="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5"/>
                    <a:pt x="4" y="149"/>
                    <a:pt x="8" y="149"/>
                  </a:cubicBezTo>
                  <a:cubicBezTo>
                    <a:pt x="240" y="149"/>
                    <a:pt x="240" y="149"/>
                    <a:pt x="240" y="149"/>
                  </a:cubicBezTo>
                  <a:cubicBezTo>
                    <a:pt x="244" y="149"/>
                    <a:pt x="248" y="145"/>
                    <a:pt x="248" y="141"/>
                  </a:cubicBezTo>
                  <a:cubicBezTo>
                    <a:pt x="248" y="5"/>
                    <a:pt x="248" y="5"/>
                    <a:pt x="248" y="5"/>
                  </a:cubicBezTo>
                  <a:cubicBezTo>
                    <a:pt x="248" y="0"/>
                    <a:pt x="124" y="93"/>
                    <a:pt x="124" y="93"/>
                  </a:cubicBezTo>
                </a:path>
              </a:pathLst>
            </a:custGeom>
            <a:noFill/>
            <a:ln w="6350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BC9F3940-2ECA-5A43-1BCC-92E50D681D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389784" y="6682497"/>
              <a:ext cx="86783" cy="61711"/>
            </a:xfrm>
            <a:prstGeom prst="line">
              <a:avLst/>
            </a:prstGeom>
            <a:noFill/>
            <a:ln w="6350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76EEEEDC-EE9A-CB2D-0ECF-0F38CACC0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62783" y="6682497"/>
              <a:ext cx="84667" cy="61711"/>
            </a:xfrm>
            <a:prstGeom prst="line">
              <a:avLst/>
            </a:prstGeom>
            <a:noFill/>
            <a:ln w="6350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6180F9-7522-B460-89EE-DAB10A702A8A}"/>
              </a:ext>
            </a:extLst>
          </p:cNvPr>
          <p:cNvGrpSpPr>
            <a:grpSpLocks/>
          </p:cNvGrpSpPr>
          <p:nvPr/>
        </p:nvGrpSpPr>
        <p:grpSpPr bwMode="auto">
          <a:xfrm>
            <a:off x="4198083" y="5102634"/>
            <a:ext cx="228600" cy="160338"/>
            <a:chOff x="8075613" y="3859213"/>
            <a:chExt cx="306387" cy="214312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7C503F1-3E5D-A22F-A493-9F3A57CF2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9656" y="4020477"/>
              <a:ext cx="110640" cy="53048"/>
            </a:xfrm>
            <a:custGeom>
              <a:avLst/>
              <a:gdLst>
                <a:gd name="T0" fmla="*/ 89 w 89"/>
                <a:gd name="T1" fmla="*/ 9 h 42"/>
                <a:gd name="T2" fmla="*/ 75 w 89"/>
                <a:gd name="T3" fmla="*/ 10 h 42"/>
                <a:gd name="T4" fmla="*/ 66 w 89"/>
                <a:gd name="T5" fmla="*/ 10 h 42"/>
                <a:gd name="T6" fmla="*/ 66 w 89"/>
                <a:gd name="T7" fmla="*/ 10 h 42"/>
                <a:gd name="T8" fmla="*/ 0 w 89"/>
                <a:gd name="T9" fmla="*/ 42 h 42"/>
                <a:gd name="T10" fmla="*/ 20 w 8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42">
                  <a:moveTo>
                    <a:pt x="89" y="9"/>
                  </a:moveTo>
                  <a:cubicBezTo>
                    <a:pt x="84" y="10"/>
                    <a:pt x="79" y="10"/>
                    <a:pt x="75" y="10"/>
                  </a:cubicBezTo>
                  <a:cubicBezTo>
                    <a:pt x="72" y="10"/>
                    <a:pt x="69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1D4A4B7-6545-9AD5-49C5-3BB3026AD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3859213"/>
              <a:ext cx="221279" cy="167630"/>
            </a:xfrm>
            <a:custGeom>
              <a:avLst/>
              <a:gdLst>
                <a:gd name="T0" fmla="*/ 62 w 180"/>
                <a:gd name="T1" fmla="*/ 135 h 135"/>
                <a:gd name="T2" fmla="*/ 49 w 180"/>
                <a:gd name="T3" fmla="*/ 130 h 135"/>
                <a:gd name="T4" fmla="*/ 1 w 180"/>
                <a:gd name="T5" fmla="*/ 72 h 135"/>
                <a:gd name="T6" fmla="*/ 102 w 180"/>
                <a:gd name="T7" fmla="*/ 0 h 135"/>
                <a:gd name="T8" fmla="*/ 180 w 180"/>
                <a:gd name="T9" fmla="*/ 2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35">
                  <a:moveTo>
                    <a:pt x="62" y="135"/>
                  </a:moveTo>
                  <a:cubicBezTo>
                    <a:pt x="58" y="134"/>
                    <a:pt x="53" y="132"/>
                    <a:pt x="49" y="130"/>
                  </a:cubicBezTo>
                  <a:cubicBezTo>
                    <a:pt x="20" y="118"/>
                    <a:pt x="1" y="97"/>
                    <a:pt x="1" y="72"/>
                  </a:cubicBezTo>
                  <a:cubicBezTo>
                    <a:pt x="0" y="33"/>
                    <a:pt x="45" y="1"/>
                    <a:pt x="102" y="0"/>
                  </a:cubicBezTo>
                  <a:cubicBezTo>
                    <a:pt x="133" y="0"/>
                    <a:pt x="161" y="9"/>
                    <a:pt x="180" y="24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3DEB2B7-62FA-44A6-2F04-D51A3A2ED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15" y="3893163"/>
              <a:ext cx="206385" cy="178239"/>
            </a:xfrm>
            <a:custGeom>
              <a:avLst/>
              <a:gdLst>
                <a:gd name="T0" fmla="*/ 119 w 169"/>
                <a:gd name="T1" fmla="*/ 111 h 143"/>
                <a:gd name="T2" fmla="*/ 130 w 169"/>
                <a:gd name="T3" fmla="*/ 107 h 143"/>
                <a:gd name="T4" fmla="*/ 168 w 169"/>
                <a:gd name="T5" fmla="*/ 57 h 143"/>
                <a:gd name="T6" fmla="*/ 83 w 169"/>
                <a:gd name="T7" fmla="*/ 0 h 143"/>
                <a:gd name="T8" fmla="*/ 0 w 169"/>
                <a:gd name="T9" fmla="*/ 60 h 143"/>
                <a:gd name="T10" fmla="*/ 85 w 169"/>
                <a:gd name="T11" fmla="*/ 116 h 143"/>
                <a:gd name="T12" fmla="*/ 92 w 169"/>
                <a:gd name="T13" fmla="*/ 116 h 143"/>
                <a:gd name="T14" fmla="*/ 92 w 169"/>
                <a:gd name="T15" fmla="*/ 116 h 143"/>
                <a:gd name="T16" fmla="*/ 149 w 169"/>
                <a:gd name="T17" fmla="*/ 143 h 143"/>
                <a:gd name="T18" fmla="*/ 130 w 169"/>
                <a:gd name="T19" fmla="*/ 10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43">
                  <a:moveTo>
                    <a:pt x="119" y="111"/>
                  </a:moveTo>
                  <a:cubicBezTo>
                    <a:pt x="123" y="110"/>
                    <a:pt x="127" y="108"/>
                    <a:pt x="130" y="107"/>
                  </a:cubicBezTo>
                  <a:cubicBezTo>
                    <a:pt x="153" y="96"/>
                    <a:pt x="169" y="78"/>
                    <a:pt x="168" y="57"/>
                  </a:cubicBezTo>
                  <a:cubicBezTo>
                    <a:pt x="168" y="25"/>
                    <a:pt x="130" y="0"/>
                    <a:pt x="83" y="0"/>
                  </a:cubicBezTo>
                  <a:cubicBezTo>
                    <a:pt x="37" y="1"/>
                    <a:pt x="0" y="27"/>
                    <a:pt x="0" y="60"/>
                  </a:cubicBezTo>
                  <a:cubicBezTo>
                    <a:pt x="0" y="92"/>
                    <a:pt x="39" y="117"/>
                    <a:pt x="85" y="116"/>
                  </a:cubicBezTo>
                  <a:cubicBezTo>
                    <a:pt x="87" y="116"/>
                    <a:pt x="90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149" y="143"/>
                    <a:pt x="149" y="143"/>
                    <a:pt x="149" y="143"/>
                  </a:cubicBezTo>
                  <a:cubicBezTo>
                    <a:pt x="130" y="107"/>
                    <a:pt x="130" y="107"/>
                    <a:pt x="130" y="107"/>
                  </a:cubicBezTo>
                </a:path>
              </a:pathLst>
            </a:custGeom>
            <a:noFill/>
            <a:ln w="9525" cap="flat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23" name="TextBox 63">
            <a:extLst>
              <a:ext uri="{FF2B5EF4-FFF2-40B4-BE49-F238E27FC236}">
                <a16:creationId xmlns:a16="http://schemas.microsoft.com/office/drawing/2014/main" id="{596752B8-C647-63E8-97A8-A5A1C6F12D37}"/>
              </a:ext>
            </a:extLst>
          </p:cNvPr>
          <p:cNvSpPr txBox="1"/>
          <p:nvPr/>
        </p:nvSpPr>
        <p:spPr>
          <a:xfrm>
            <a:off x="4558842" y="5127095"/>
            <a:ext cx="1592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1100" dirty="0">
                <a:solidFill>
                  <a:schemeClr val="bg1"/>
                </a:solidFill>
              </a:rPr>
              <a:t>+07 553 0000</a:t>
            </a:r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5" name="TextBox 63">
            <a:extLst>
              <a:ext uri="{FF2B5EF4-FFF2-40B4-BE49-F238E27FC236}">
                <a16:creationId xmlns:a16="http://schemas.microsoft.com/office/drawing/2014/main" id="{8C065A67-68D5-D3FE-278E-5342322399BF}"/>
              </a:ext>
            </a:extLst>
          </p:cNvPr>
          <p:cNvSpPr txBox="1"/>
          <p:nvPr/>
        </p:nvSpPr>
        <p:spPr>
          <a:xfrm>
            <a:off x="4558842" y="5470789"/>
            <a:ext cx="1592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1100" dirty="0">
                <a:solidFill>
                  <a:schemeClr val="bg1"/>
                </a:solidFill>
              </a:rPr>
              <a:t>myname@utm.my</a:t>
            </a:r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6" name="TextBox 63">
            <a:extLst>
              <a:ext uri="{FF2B5EF4-FFF2-40B4-BE49-F238E27FC236}">
                <a16:creationId xmlns:a16="http://schemas.microsoft.com/office/drawing/2014/main" id="{FE27AFCB-6FED-BEEF-99FE-90B9B04B34AB}"/>
              </a:ext>
            </a:extLst>
          </p:cNvPr>
          <p:cNvSpPr txBox="1"/>
          <p:nvPr/>
        </p:nvSpPr>
        <p:spPr>
          <a:xfrm>
            <a:off x="4549317" y="5814483"/>
            <a:ext cx="28091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1100" dirty="0">
                <a:solidFill>
                  <a:schemeClr val="bg1"/>
                </a:solidFill>
              </a:rPr>
              <a:t>http://www.myofficename.utm.my</a:t>
            </a:r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03E26-C774-1FBF-A4EC-FF8499269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3</a:t>
            </a:fld>
            <a:endParaRPr lang="en-MY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B5AD34-1A4C-6F96-EF75-7B92B03FA094}"/>
              </a:ext>
            </a:extLst>
          </p:cNvPr>
          <p:cNvSpPr/>
          <p:nvPr/>
        </p:nvSpPr>
        <p:spPr>
          <a:xfrm>
            <a:off x="591918" y="5070917"/>
            <a:ext cx="3336160" cy="108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</a:rPr>
              <a:t>In </a:t>
            </a:r>
            <a:r>
              <a:rPr lang="en-US" sz="1100" dirty="0" err="1">
                <a:solidFill>
                  <a:schemeClr val="bg1"/>
                </a:solidFill>
              </a:rPr>
              <a:t>enim</a:t>
            </a:r>
            <a:r>
              <a:rPr lang="en-US" sz="1100" dirty="0">
                <a:solidFill>
                  <a:schemeClr val="bg1"/>
                </a:solidFill>
              </a:rPr>
              <a:t> a </a:t>
            </a:r>
            <a:r>
              <a:rPr lang="en-US" sz="1100" dirty="0" err="1">
                <a:solidFill>
                  <a:schemeClr val="bg1"/>
                </a:solidFill>
              </a:rPr>
              <a:t>arcu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imperdiet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malesuada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dirty="0" err="1">
                <a:solidFill>
                  <a:schemeClr val="bg1"/>
                </a:solidFill>
              </a:rPr>
              <a:t>Fusce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wisi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dirty="0" err="1">
                <a:solidFill>
                  <a:schemeClr val="bg1"/>
                </a:solidFill>
              </a:rPr>
              <a:t>Nullam</a:t>
            </a:r>
            <a:r>
              <a:rPr lang="en-US" sz="1100" dirty="0">
                <a:solidFill>
                  <a:schemeClr val="bg1"/>
                </a:solidFill>
              </a:rPr>
              <a:t> at </a:t>
            </a:r>
            <a:r>
              <a:rPr lang="en-US" sz="1100" dirty="0" err="1">
                <a:solidFill>
                  <a:schemeClr val="bg1"/>
                </a:solidFill>
              </a:rPr>
              <a:t>arcu</a:t>
            </a:r>
            <a:r>
              <a:rPr lang="en-US" sz="1100" dirty="0">
                <a:solidFill>
                  <a:schemeClr val="bg1"/>
                </a:solidFill>
              </a:rPr>
              <a:t> a </a:t>
            </a:r>
            <a:r>
              <a:rPr lang="en-US" sz="1100" dirty="0" err="1">
                <a:solidFill>
                  <a:schemeClr val="bg1"/>
                </a:solidFill>
              </a:rPr>
              <a:t>est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sollicitudin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euismod</a:t>
            </a:r>
            <a:r>
              <a:rPr lang="en-US" sz="1100" dirty="0">
                <a:solidFill>
                  <a:schemeClr val="bg1"/>
                </a:solidFill>
              </a:rPr>
              <a:t>. In convallis. </a:t>
            </a:r>
            <a:r>
              <a:rPr lang="en-US" sz="1100" dirty="0" err="1">
                <a:solidFill>
                  <a:schemeClr val="bg1"/>
                </a:solidFill>
              </a:rPr>
              <a:t>Nullam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dapibus</a:t>
            </a:r>
            <a:r>
              <a:rPr lang="en-US" sz="1100" dirty="0">
                <a:solidFill>
                  <a:schemeClr val="bg1"/>
                </a:solidFill>
              </a:rPr>
              <a:t> fermentum ipsum. </a:t>
            </a:r>
            <a:r>
              <a:rPr lang="en-US" sz="1100" dirty="0" err="1">
                <a:solidFill>
                  <a:schemeClr val="bg1"/>
                </a:solidFill>
              </a:rPr>
              <a:t>Aliquam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76C39-7FF3-4567-98B0-75DEAE0835E5}"/>
              </a:ext>
            </a:extLst>
          </p:cNvPr>
          <p:cNvSpPr/>
          <p:nvPr/>
        </p:nvSpPr>
        <p:spPr>
          <a:xfrm>
            <a:off x="3585838" y="964285"/>
            <a:ext cx="6958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MY" dirty="0" err="1"/>
              <a:t>Terletak</a:t>
            </a:r>
            <a:r>
              <a:rPr lang="en-MY" dirty="0"/>
              <a:t> di </a:t>
            </a:r>
            <a:r>
              <a:rPr lang="en-MY" dirty="0" err="1"/>
              <a:t>tengah-tengah</a:t>
            </a:r>
            <a:r>
              <a:rPr lang="en-MY" dirty="0"/>
              <a:t> negeri Selangor, Kuala Lumpur </a:t>
            </a:r>
            <a:r>
              <a:rPr lang="en-MY" dirty="0" err="1"/>
              <a:t>adalah</a:t>
            </a:r>
            <a:r>
              <a:rPr lang="en-MY" dirty="0"/>
              <a:t> </a:t>
            </a:r>
            <a:r>
              <a:rPr lang="en-MY" dirty="0" err="1"/>
              <a:t>wilayah</a:t>
            </a:r>
            <a:r>
              <a:rPr lang="en-MY" dirty="0"/>
              <a:t> Kerajaan Negeri Selangor. Pada </a:t>
            </a:r>
            <a:r>
              <a:rPr lang="en-MY" dirty="0" err="1"/>
              <a:t>tahun</a:t>
            </a:r>
            <a:r>
              <a:rPr lang="en-MY" dirty="0"/>
              <a:t> 1974, Kuala Lumpur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dipisahkan</a:t>
            </a:r>
            <a:r>
              <a:rPr lang="en-MY" dirty="0"/>
              <a:t> </a:t>
            </a:r>
            <a:r>
              <a:rPr lang="en-MY" dirty="0" err="1"/>
              <a:t>dari</a:t>
            </a:r>
            <a:r>
              <a:rPr lang="en-MY" dirty="0"/>
              <a:t> Selangor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Wilayah Persekutuan </a:t>
            </a:r>
            <a:r>
              <a:rPr lang="en-MY" dirty="0" err="1"/>
              <a:t>pertama</a:t>
            </a:r>
            <a:r>
              <a:rPr lang="en-MY" dirty="0"/>
              <a:t> yang </a:t>
            </a:r>
            <a:r>
              <a:rPr lang="en-MY" dirty="0" err="1"/>
              <a:t>ditadbir</a:t>
            </a:r>
            <a:r>
              <a:rPr lang="en-MY" dirty="0"/>
              <a:t> </a:t>
            </a:r>
            <a:r>
              <a:rPr lang="en-MY" dirty="0" err="1"/>
              <a:t>secara</a:t>
            </a:r>
            <a:r>
              <a:rPr lang="en-MY" dirty="0"/>
              <a:t> </a:t>
            </a:r>
            <a:r>
              <a:rPr lang="en-MY" dirty="0" err="1"/>
              <a:t>langsung</a:t>
            </a:r>
            <a:r>
              <a:rPr lang="en-MY" dirty="0"/>
              <a:t> oleh </a:t>
            </a:r>
            <a:r>
              <a:rPr lang="en-MY" dirty="0" err="1"/>
              <a:t>kerajaan</a:t>
            </a:r>
            <a:r>
              <a:rPr lang="en-MY" dirty="0"/>
              <a:t> </a:t>
            </a:r>
            <a:r>
              <a:rPr lang="en-MY" dirty="0" err="1"/>
              <a:t>persekutuan</a:t>
            </a:r>
            <a:r>
              <a:rPr lang="en-MY" dirty="0"/>
              <a:t> Malaysia. </a:t>
            </a:r>
            <a:r>
              <a:rPr lang="en-MY" dirty="0" err="1"/>
              <a:t>Kedudukannya</a:t>
            </a:r>
            <a:r>
              <a:rPr lang="en-MY" dirty="0"/>
              <a:t> di negeri paling </a:t>
            </a:r>
            <a:r>
              <a:rPr lang="en-MY" dirty="0" err="1"/>
              <a:t>maju</a:t>
            </a:r>
            <a:r>
              <a:rPr lang="en-MY" dirty="0"/>
              <a:t> di </a:t>
            </a:r>
            <a:r>
              <a:rPr lang="en-MY" dirty="0" err="1"/>
              <a:t>pantai</a:t>
            </a:r>
            <a:r>
              <a:rPr lang="en-MY" dirty="0"/>
              <a:t> </a:t>
            </a:r>
            <a:r>
              <a:rPr lang="en-MY" dirty="0" err="1"/>
              <a:t>barat</a:t>
            </a:r>
            <a:r>
              <a:rPr lang="en-MY" dirty="0"/>
              <a:t> </a:t>
            </a:r>
            <a:r>
              <a:rPr lang="en-MY" dirty="0" err="1"/>
              <a:t>semenanjung</a:t>
            </a:r>
            <a:r>
              <a:rPr lang="en-MY" dirty="0"/>
              <a:t> Malaysia, yang </a:t>
            </a:r>
            <a:r>
              <a:rPr lang="en-MY" dirty="0" err="1"/>
              <a:t>mempunyai</a:t>
            </a:r>
            <a:r>
              <a:rPr lang="en-MY" dirty="0"/>
              <a:t> </a:t>
            </a:r>
            <a:r>
              <a:rPr lang="en-MY" dirty="0" err="1"/>
              <a:t>hamparan</a:t>
            </a:r>
            <a:r>
              <a:rPr lang="en-MY" dirty="0"/>
              <a:t> </a:t>
            </a:r>
            <a:r>
              <a:rPr lang="en-MY" dirty="0" err="1"/>
              <a:t>tanah</a:t>
            </a:r>
            <a:r>
              <a:rPr lang="en-MY" dirty="0"/>
              <a:t> rata yang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luas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pantai</a:t>
            </a:r>
            <a:r>
              <a:rPr lang="en-MY" dirty="0"/>
              <a:t> </a:t>
            </a:r>
            <a:r>
              <a:rPr lang="en-MY" dirty="0" err="1"/>
              <a:t>timur</a:t>
            </a:r>
            <a:r>
              <a:rPr lang="en-MY" dirty="0"/>
              <a:t>,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membantunya</a:t>
            </a:r>
            <a:r>
              <a:rPr lang="en-MY" dirty="0"/>
              <a:t> </a:t>
            </a:r>
            <a:r>
              <a:rPr lang="en-MY" dirty="0" err="1"/>
              <a:t>membangun</a:t>
            </a:r>
            <a:r>
              <a:rPr lang="en-MY" dirty="0"/>
              <a:t> </a:t>
            </a:r>
            <a:r>
              <a:rPr lang="en-MY" dirty="0" err="1"/>
              <a:t>lebih</a:t>
            </a:r>
            <a:r>
              <a:rPr lang="en-MY" dirty="0"/>
              <a:t> </a:t>
            </a:r>
            <a:r>
              <a:rPr lang="en-MY" dirty="0" err="1"/>
              <a:t>cepat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bandar-bandar</a:t>
            </a:r>
            <a:r>
              <a:rPr lang="en-MY" dirty="0"/>
              <a:t> lain di Malaysia. </a:t>
            </a:r>
            <a:r>
              <a:rPr lang="en-MY" dirty="0" err="1"/>
              <a:t>Perbandaran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meliputi</a:t>
            </a:r>
            <a:r>
              <a:rPr lang="en-MY" dirty="0"/>
              <a:t> </a:t>
            </a:r>
            <a:r>
              <a:rPr lang="en-MY" dirty="0" err="1"/>
              <a:t>kawasan</a:t>
            </a:r>
            <a:r>
              <a:rPr lang="en-MY" dirty="0"/>
              <a:t> </a:t>
            </a:r>
            <a:r>
              <a:rPr lang="en-MY" dirty="0" err="1"/>
              <a:t>seluas</a:t>
            </a:r>
            <a:r>
              <a:rPr lang="en-MY" dirty="0"/>
              <a:t> 243 km2 (94 </a:t>
            </a:r>
            <a:r>
              <a:rPr lang="en-MY" dirty="0" err="1"/>
              <a:t>batu</a:t>
            </a:r>
            <a:r>
              <a:rPr lang="en-MY" dirty="0"/>
              <a:t> </a:t>
            </a:r>
            <a:r>
              <a:rPr lang="en-MY" dirty="0" err="1"/>
              <a:t>persegi</a:t>
            </a:r>
            <a:r>
              <a:rPr lang="en-MY" dirty="0"/>
              <a:t>),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ketinggian</a:t>
            </a:r>
            <a:r>
              <a:rPr lang="en-MY" dirty="0"/>
              <a:t> </a:t>
            </a:r>
            <a:r>
              <a:rPr lang="en-MY" dirty="0" err="1"/>
              <a:t>purata</a:t>
            </a:r>
            <a:r>
              <a:rPr lang="en-MY" dirty="0"/>
              <a:t> 81.95 m (268 kaki 10 in)</a:t>
            </a:r>
          </a:p>
        </p:txBody>
      </p:sp>
    </p:spTree>
    <p:extLst>
      <p:ext uri="{BB962C8B-B14F-4D97-AF65-F5344CB8AC3E}">
        <p14:creationId xmlns:p14="http://schemas.microsoft.com/office/powerpoint/2010/main" val="2177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832EB1-AAE5-7B63-2024-3FB6A0C2D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4</a:t>
            </a:fld>
            <a:endParaRPr lang="en-M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BE327-E389-4806-BCC6-B3B16394B447}"/>
              </a:ext>
            </a:extLst>
          </p:cNvPr>
          <p:cNvSpPr/>
          <p:nvPr/>
        </p:nvSpPr>
        <p:spPr>
          <a:xfrm>
            <a:off x="4718816" y="0"/>
            <a:ext cx="569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dirty="0">
                <a:solidFill>
                  <a:srgbClr val="FFFF00"/>
                </a:solidFill>
              </a:rPr>
              <a:t>AERIAL IMAGE @ SATELLITE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8DBD0-BDFD-4DF5-A72B-ADA15D367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2162182" cy="74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6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E0CDBC-C34C-DB13-6C4B-1E9C4BCB1F34}"/>
              </a:ext>
            </a:extLst>
          </p:cNvPr>
          <p:cNvSpPr txBox="1"/>
          <p:nvPr/>
        </p:nvSpPr>
        <p:spPr>
          <a:xfrm>
            <a:off x="3021497" y="0"/>
            <a:ext cx="664927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j-lt"/>
              </a:rPr>
              <a:t>GEOLOGICAL</a:t>
            </a:r>
            <a:r>
              <a:rPr lang="en-US" sz="1200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MAP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E218B-E1E4-64A2-C669-84E0F16B9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5</a:t>
            </a:fld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C31DA-1902-4E2A-96A9-0DCE64E4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3" y="616226"/>
            <a:ext cx="11121887" cy="58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8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F837AE-41C6-7879-F2AF-52A94F69CE5B}"/>
              </a:ext>
            </a:extLst>
          </p:cNvPr>
          <p:cNvSpPr txBox="1"/>
          <p:nvPr/>
        </p:nvSpPr>
        <p:spPr>
          <a:xfrm>
            <a:off x="2352675" y="-193292"/>
            <a:ext cx="675322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SEMARAK RESIDENSI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5F6B2-0406-672D-9AD1-A9B5648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6</a:t>
            </a:fld>
            <a:endParaRPr lang="en-MY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52EDD-5ED8-4B67-AF2A-42ACFB02F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3" b="6197"/>
          <a:stretch/>
        </p:blipFill>
        <p:spPr>
          <a:xfrm>
            <a:off x="0" y="208225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2BB8D-838C-444C-BF63-D54C9D007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846"/>
            <a:ext cx="157474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EF837AE-41C6-7879-F2AF-52A94F69CE5B}"/>
              </a:ext>
            </a:extLst>
          </p:cNvPr>
          <p:cNvSpPr txBox="1"/>
          <p:nvPr/>
        </p:nvSpPr>
        <p:spPr>
          <a:xfrm>
            <a:off x="2352675" y="-193292"/>
            <a:ext cx="675322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2"/>
                </a:solidFill>
                <a:latin typeface="+mj-lt"/>
              </a:rPr>
              <a:t>SEMARAK RESIDENSI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A5F6B2-0406-672D-9AD1-A9B5648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7</a:t>
            </a:fld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C37DD-E87C-45C0-BF6B-AED5FD5E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6" y="-913546"/>
            <a:ext cx="12315825" cy="7956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2BB8D-838C-444C-BF63-D54C9D007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24" y="4985221"/>
            <a:ext cx="157474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D96247A-6855-8C07-5D0B-3BA1395D97D6}"/>
              </a:ext>
            </a:extLst>
          </p:cNvPr>
          <p:cNvSpPr/>
          <p:nvPr/>
        </p:nvSpPr>
        <p:spPr>
          <a:xfrm>
            <a:off x="454152" y="5647132"/>
            <a:ext cx="3661681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6A158-136B-3D10-66B3-B61976677039}"/>
              </a:ext>
            </a:extLst>
          </p:cNvPr>
          <p:cNvSpPr txBox="1"/>
          <p:nvPr/>
        </p:nvSpPr>
        <p:spPr>
          <a:xfrm>
            <a:off x="5210175" y="0"/>
            <a:ext cx="6163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SEMARAK RESIDENSI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D33CE-9DF8-85A7-787C-A2C59F1141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8</a:t>
            </a:fld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8C79F-5A6A-426E-9625-E975B8100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" y="-1038165"/>
            <a:ext cx="12106276" cy="73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PT custom">
      <a:dk1>
        <a:sysClr val="windowText" lastClr="000000"/>
      </a:dk1>
      <a:lt1>
        <a:sysClr val="window" lastClr="FFFFFF"/>
      </a:lt1>
      <a:dk2>
        <a:srgbClr val="323232"/>
      </a:dk2>
      <a:lt2>
        <a:srgbClr val="E7D7C1"/>
      </a:lt2>
      <a:accent1>
        <a:srgbClr val="74121D"/>
      </a:accent1>
      <a:accent2>
        <a:srgbClr val="A7333F"/>
      </a:accent2>
      <a:accent3>
        <a:srgbClr val="C52233"/>
      </a:accent3>
      <a:accent4>
        <a:srgbClr val="B19C7D"/>
      </a:accent4>
      <a:accent5>
        <a:srgbClr val="7F5F52"/>
      </a:accent5>
      <a:accent6>
        <a:srgbClr val="B27D49"/>
      </a:accent6>
      <a:hlink>
        <a:srgbClr val="FFC000"/>
      </a:hlink>
      <a:folHlink>
        <a:srgbClr val="B26B02"/>
      </a:folHlink>
    </a:clrScheme>
    <a:fontScheme name="Custom 2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 w="7158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9341</TotalTime>
  <Words>183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 IDIANA BINTI HAMIDI</dc:creator>
  <cp:lastModifiedBy>WATI</cp:lastModifiedBy>
  <cp:revision>238</cp:revision>
  <dcterms:created xsi:type="dcterms:W3CDTF">2022-06-08T07:39:09Z</dcterms:created>
  <dcterms:modified xsi:type="dcterms:W3CDTF">2023-10-18T13:48:26Z</dcterms:modified>
</cp:coreProperties>
</file>