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2256" y="-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59371-F1AA-494E-B2DF-9EF4D058711C}" type="datetimeFigureOut">
              <a:rPr lang="en-MY" smtClean="0"/>
              <a:t>14/9/2017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4B278-CC75-41F3-AF9A-70F1A916CC2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5017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59371-F1AA-494E-B2DF-9EF4D058711C}" type="datetimeFigureOut">
              <a:rPr lang="en-MY" smtClean="0"/>
              <a:t>14/9/2017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4B278-CC75-41F3-AF9A-70F1A916CC2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66500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59371-F1AA-494E-B2DF-9EF4D058711C}" type="datetimeFigureOut">
              <a:rPr lang="en-MY" smtClean="0"/>
              <a:t>14/9/2017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4B278-CC75-41F3-AF9A-70F1A916CC2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09071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59371-F1AA-494E-B2DF-9EF4D058711C}" type="datetimeFigureOut">
              <a:rPr lang="en-MY" smtClean="0"/>
              <a:t>14/9/2017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4B278-CC75-41F3-AF9A-70F1A916CC2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54529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59371-F1AA-494E-B2DF-9EF4D058711C}" type="datetimeFigureOut">
              <a:rPr lang="en-MY" smtClean="0"/>
              <a:t>14/9/2017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4B278-CC75-41F3-AF9A-70F1A916CC2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04394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59371-F1AA-494E-B2DF-9EF4D058711C}" type="datetimeFigureOut">
              <a:rPr lang="en-MY" smtClean="0"/>
              <a:t>14/9/2017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4B278-CC75-41F3-AF9A-70F1A916CC2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31587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59371-F1AA-494E-B2DF-9EF4D058711C}" type="datetimeFigureOut">
              <a:rPr lang="en-MY" smtClean="0"/>
              <a:t>14/9/2017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4B278-CC75-41F3-AF9A-70F1A916CC2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29645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59371-F1AA-494E-B2DF-9EF4D058711C}" type="datetimeFigureOut">
              <a:rPr lang="en-MY" smtClean="0"/>
              <a:t>14/9/2017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4B278-CC75-41F3-AF9A-70F1A916CC2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830379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59371-F1AA-494E-B2DF-9EF4D058711C}" type="datetimeFigureOut">
              <a:rPr lang="en-MY" smtClean="0"/>
              <a:t>14/9/2017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4B278-CC75-41F3-AF9A-70F1A916CC2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24136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59371-F1AA-494E-B2DF-9EF4D058711C}" type="datetimeFigureOut">
              <a:rPr lang="en-MY" smtClean="0"/>
              <a:t>14/9/2017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4B278-CC75-41F3-AF9A-70F1A916CC2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12080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59371-F1AA-494E-B2DF-9EF4D058711C}" type="datetimeFigureOut">
              <a:rPr lang="en-MY" smtClean="0"/>
              <a:t>14/9/2017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4B278-CC75-41F3-AF9A-70F1A916CC2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11354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59371-F1AA-494E-B2DF-9EF4D058711C}" type="datetimeFigureOut">
              <a:rPr lang="en-MY" smtClean="0"/>
              <a:t>14/9/2017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4B278-CC75-41F3-AF9A-70F1A916CC2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6243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315" y="323529"/>
            <a:ext cx="5829300" cy="504055"/>
          </a:xfrm>
        </p:spPr>
        <p:txBody>
          <a:bodyPr>
            <a:normAutofit/>
          </a:bodyPr>
          <a:lstStyle/>
          <a:p>
            <a:r>
              <a:rPr lang="en-MY" sz="1200" b="1" dirty="0" smtClean="0">
                <a:latin typeface="Times New Roman" pitchFamily="18" charset="0"/>
                <a:cs typeface="Times New Roman" pitchFamily="18" charset="0"/>
              </a:rPr>
              <a:t>CARTA ALIRAN KERJA SERVICE LEARNING</a:t>
            </a:r>
            <a:endParaRPr lang="en-MY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55082" y="2807224"/>
            <a:ext cx="1798140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0" name="Rectangle 9"/>
          <p:cNvSpPr/>
          <p:nvPr/>
        </p:nvSpPr>
        <p:spPr>
          <a:xfrm>
            <a:off x="2555082" y="5364088"/>
            <a:ext cx="1807110" cy="4317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6" name="TextBox 15"/>
          <p:cNvSpPr txBox="1"/>
          <p:nvPr/>
        </p:nvSpPr>
        <p:spPr>
          <a:xfrm>
            <a:off x="2510838" y="1014112"/>
            <a:ext cx="17981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100" dirty="0" err="1" smtClean="0"/>
              <a:t>Kertas</a:t>
            </a:r>
            <a:r>
              <a:rPr lang="en-MY" sz="1100" dirty="0" smtClean="0"/>
              <a:t> </a:t>
            </a:r>
            <a:r>
              <a:rPr lang="en-MY" sz="1100" dirty="0" err="1" smtClean="0"/>
              <a:t>kerja</a:t>
            </a:r>
            <a:r>
              <a:rPr lang="en-MY" sz="1100" dirty="0"/>
              <a:t> </a:t>
            </a:r>
            <a:r>
              <a:rPr lang="en-MY" sz="1100" dirty="0" smtClean="0"/>
              <a:t>Program SL (</a:t>
            </a:r>
            <a:r>
              <a:rPr lang="en-MY" sz="1100" dirty="0" err="1" smtClean="0"/>
              <a:t>Minggu</a:t>
            </a:r>
            <a:r>
              <a:rPr lang="en-MY" sz="1100" dirty="0" smtClean="0"/>
              <a:t> </a:t>
            </a:r>
            <a:r>
              <a:rPr lang="en-MY" sz="1100" dirty="0" err="1" smtClean="0"/>
              <a:t>Keenam</a:t>
            </a:r>
            <a:r>
              <a:rPr lang="en-MY" sz="1100" dirty="0" smtClean="0"/>
              <a:t> </a:t>
            </a:r>
            <a:r>
              <a:rPr lang="en-MY" sz="1100" dirty="0" err="1" smtClean="0"/>
              <a:t>Kuliah</a:t>
            </a:r>
            <a:r>
              <a:rPr lang="en-MY" sz="1100" dirty="0" smtClean="0"/>
              <a:t>)</a:t>
            </a:r>
            <a:endParaRPr lang="en-MY" sz="1100" dirty="0"/>
          </a:p>
        </p:txBody>
      </p:sp>
      <p:sp>
        <p:nvSpPr>
          <p:cNvPr id="17" name="TextBox 16"/>
          <p:cNvSpPr txBox="1"/>
          <p:nvPr/>
        </p:nvSpPr>
        <p:spPr>
          <a:xfrm>
            <a:off x="2723668" y="2083658"/>
            <a:ext cx="1462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MY" sz="900" dirty="0" err="1" smtClean="0"/>
              <a:t>Kelulusan</a:t>
            </a:r>
            <a:r>
              <a:rPr lang="en-MY" sz="900" dirty="0" smtClean="0"/>
              <a:t> </a:t>
            </a:r>
            <a:r>
              <a:rPr lang="en-MY" sz="900" dirty="0" err="1" smtClean="0"/>
              <a:t>Kertas</a:t>
            </a:r>
            <a:r>
              <a:rPr lang="en-MY" sz="900" dirty="0" smtClean="0"/>
              <a:t> </a:t>
            </a:r>
            <a:r>
              <a:rPr lang="en-MY" sz="900" dirty="0" err="1" smtClean="0"/>
              <a:t>Kerja</a:t>
            </a:r>
            <a:endParaRPr lang="en-MY" sz="900" dirty="0"/>
          </a:p>
          <a:p>
            <a:pPr algn="ctr"/>
            <a:r>
              <a:rPr lang="en-MY" sz="900" dirty="0" err="1" smtClean="0"/>
              <a:t>oleh</a:t>
            </a:r>
            <a:r>
              <a:rPr lang="en-MY" sz="900" dirty="0" smtClean="0"/>
              <a:t> Panel CCSL (2 </a:t>
            </a:r>
            <a:r>
              <a:rPr lang="en-MY" sz="900" dirty="0" err="1" smtClean="0"/>
              <a:t>Minggu</a:t>
            </a:r>
            <a:r>
              <a:rPr lang="en-MY" sz="900" dirty="0" smtClean="0"/>
              <a:t>)</a:t>
            </a:r>
            <a:endParaRPr lang="en-MY" sz="900" dirty="0"/>
          </a:p>
        </p:txBody>
      </p:sp>
      <p:sp>
        <p:nvSpPr>
          <p:cNvPr id="19" name="TextBox 18"/>
          <p:cNvSpPr txBox="1"/>
          <p:nvPr/>
        </p:nvSpPr>
        <p:spPr>
          <a:xfrm>
            <a:off x="2820832" y="2771800"/>
            <a:ext cx="137249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MY" sz="1100" dirty="0" err="1" smtClean="0"/>
              <a:t>Surat</a:t>
            </a:r>
            <a:r>
              <a:rPr lang="en-MY" sz="1100" dirty="0" smtClean="0"/>
              <a:t> </a:t>
            </a:r>
            <a:r>
              <a:rPr lang="en-MY" sz="1100" dirty="0" err="1" smtClean="0"/>
              <a:t>kelulusan</a:t>
            </a:r>
            <a:endParaRPr lang="en-MY" sz="1100" dirty="0"/>
          </a:p>
          <a:p>
            <a:pPr algn="ctr"/>
            <a:r>
              <a:rPr lang="en-MY" sz="1100" dirty="0" err="1" smtClean="0"/>
              <a:t>Peruntukan</a:t>
            </a:r>
            <a:r>
              <a:rPr lang="en-MY" sz="1100" dirty="0" smtClean="0"/>
              <a:t> Program</a:t>
            </a:r>
            <a:endParaRPr lang="en-MY" sz="1100" dirty="0"/>
          </a:p>
        </p:txBody>
      </p:sp>
      <p:sp>
        <p:nvSpPr>
          <p:cNvPr id="20" name="TextBox 19"/>
          <p:cNvSpPr txBox="1"/>
          <p:nvPr/>
        </p:nvSpPr>
        <p:spPr>
          <a:xfrm>
            <a:off x="2667900" y="5364953"/>
            <a:ext cx="161133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MY" sz="1100" dirty="0" err="1" smtClean="0"/>
              <a:t>Laporan</a:t>
            </a:r>
            <a:r>
              <a:rPr lang="en-MY" sz="1100" dirty="0" smtClean="0"/>
              <a:t> &amp; </a:t>
            </a:r>
            <a:r>
              <a:rPr lang="en-MY" sz="1100" dirty="0" err="1" smtClean="0"/>
              <a:t>Bil</a:t>
            </a:r>
            <a:r>
              <a:rPr lang="en-MY" sz="1100" dirty="0" smtClean="0"/>
              <a:t>. </a:t>
            </a:r>
            <a:r>
              <a:rPr lang="en-MY" sz="1100" dirty="0" err="1" smtClean="0"/>
              <a:t>Kewangan</a:t>
            </a:r>
            <a:endParaRPr lang="en-MY" sz="1100" dirty="0"/>
          </a:p>
          <a:p>
            <a:pPr algn="ctr"/>
            <a:r>
              <a:rPr lang="en-MY" sz="1100" dirty="0" smtClean="0"/>
              <a:t>Program (14 </a:t>
            </a:r>
            <a:r>
              <a:rPr lang="en-MY" sz="1100" dirty="0" err="1" smtClean="0"/>
              <a:t>Hari</a:t>
            </a:r>
            <a:r>
              <a:rPr lang="en-MY" sz="1100" dirty="0" smtClean="0"/>
              <a:t>)</a:t>
            </a:r>
            <a:endParaRPr lang="en-MY" sz="1100" dirty="0"/>
          </a:p>
        </p:txBody>
      </p:sp>
      <p:sp>
        <p:nvSpPr>
          <p:cNvPr id="21" name="TextBox 20"/>
          <p:cNvSpPr txBox="1"/>
          <p:nvPr/>
        </p:nvSpPr>
        <p:spPr>
          <a:xfrm>
            <a:off x="1024972" y="4483808"/>
            <a:ext cx="1217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900" dirty="0" err="1" smtClean="0"/>
              <a:t>Laporan</a:t>
            </a:r>
            <a:r>
              <a:rPr lang="en-MY" sz="900" dirty="0" smtClean="0"/>
              <a:t> </a:t>
            </a:r>
            <a:r>
              <a:rPr lang="en-MY" sz="900" dirty="0" err="1" smtClean="0"/>
              <a:t>Bil</a:t>
            </a:r>
            <a:r>
              <a:rPr lang="en-MY" sz="900" dirty="0" smtClean="0"/>
              <a:t>/Invoice</a:t>
            </a:r>
            <a:endParaRPr lang="en-MY" sz="900" dirty="0" smtClean="0"/>
          </a:p>
          <a:p>
            <a:pPr algn="ctr"/>
            <a:r>
              <a:rPr lang="en-MY" sz="900" dirty="0" err="1" smtClean="0"/>
              <a:t>Tidak</a:t>
            </a:r>
            <a:r>
              <a:rPr lang="en-MY" sz="900" dirty="0" smtClean="0"/>
              <a:t> </a:t>
            </a:r>
            <a:r>
              <a:rPr lang="en-MY" sz="900" dirty="0" err="1" smtClean="0"/>
              <a:t>lengkap</a:t>
            </a:r>
            <a:endParaRPr lang="en-MY" sz="900" dirty="0"/>
          </a:p>
        </p:txBody>
      </p:sp>
      <p:sp>
        <p:nvSpPr>
          <p:cNvPr id="22" name="TextBox 21"/>
          <p:cNvSpPr txBox="1"/>
          <p:nvPr/>
        </p:nvSpPr>
        <p:spPr>
          <a:xfrm>
            <a:off x="2806794" y="7337475"/>
            <a:ext cx="13083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900" dirty="0" err="1" smtClean="0"/>
              <a:t>Permohonan</a:t>
            </a:r>
            <a:r>
              <a:rPr lang="en-MY" sz="900" dirty="0" smtClean="0"/>
              <a:t> </a:t>
            </a:r>
            <a:r>
              <a:rPr lang="en-MY" sz="900" dirty="0" err="1" smtClean="0"/>
              <a:t>Tuntutan</a:t>
            </a:r>
            <a:endParaRPr lang="en-MY" sz="900" dirty="0"/>
          </a:p>
          <a:p>
            <a:r>
              <a:rPr lang="en-MY" sz="900" dirty="0" err="1" smtClean="0"/>
              <a:t>Bayaran</a:t>
            </a:r>
            <a:r>
              <a:rPr lang="en-MY" sz="900" dirty="0" smtClean="0"/>
              <a:t> Pen. </a:t>
            </a:r>
            <a:r>
              <a:rPr lang="en-MY" sz="900" dirty="0" err="1" smtClean="0"/>
              <a:t>Pensyarah</a:t>
            </a:r>
            <a:endParaRPr lang="en-MY" sz="900" dirty="0"/>
          </a:p>
        </p:txBody>
      </p:sp>
      <p:sp>
        <p:nvSpPr>
          <p:cNvPr id="23" name="TextBox 22"/>
          <p:cNvSpPr txBox="1"/>
          <p:nvPr/>
        </p:nvSpPr>
        <p:spPr>
          <a:xfrm>
            <a:off x="2698643" y="6268057"/>
            <a:ext cx="154882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MY" sz="900" dirty="0" err="1" smtClean="0"/>
              <a:t>Laporan</a:t>
            </a:r>
            <a:r>
              <a:rPr lang="en-MY" sz="900" dirty="0" smtClean="0"/>
              <a:t> Program SL </a:t>
            </a:r>
            <a:r>
              <a:rPr lang="en-MY" sz="900" dirty="0" err="1" smtClean="0"/>
              <a:t>Lengkap</a:t>
            </a:r>
            <a:endParaRPr lang="en-MY" sz="900" dirty="0"/>
          </a:p>
          <a:p>
            <a:pPr algn="ctr"/>
            <a:r>
              <a:rPr lang="en-MY" sz="900" dirty="0" err="1" smtClean="0"/>
              <a:t>Bersama</a:t>
            </a:r>
            <a:r>
              <a:rPr lang="en-MY" sz="900" dirty="0" smtClean="0"/>
              <a:t> Softcopy/Hardcopy </a:t>
            </a:r>
            <a:endParaRPr lang="en-MY" sz="900" dirty="0"/>
          </a:p>
          <a:p>
            <a:pPr algn="ctr"/>
            <a:r>
              <a:rPr lang="en-MY" sz="900" dirty="0" smtClean="0"/>
              <a:t>(2 </a:t>
            </a:r>
            <a:r>
              <a:rPr lang="en-MY" sz="900" dirty="0" err="1"/>
              <a:t>M</a:t>
            </a:r>
            <a:r>
              <a:rPr lang="en-MY" sz="900" dirty="0" err="1" smtClean="0"/>
              <a:t>inggu</a:t>
            </a:r>
            <a:r>
              <a:rPr lang="en-MY" sz="900" dirty="0" smtClean="0"/>
              <a:t>)</a:t>
            </a:r>
            <a:endParaRPr lang="en-MY" sz="900" dirty="0"/>
          </a:p>
        </p:txBody>
      </p:sp>
      <p:sp>
        <p:nvSpPr>
          <p:cNvPr id="24" name="TextBox 23"/>
          <p:cNvSpPr txBox="1"/>
          <p:nvPr/>
        </p:nvSpPr>
        <p:spPr>
          <a:xfrm>
            <a:off x="3170087" y="8328253"/>
            <a:ext cx="55335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1100" b="1" dirty="0" smtClean="0"/>
              <a:t>LULUS</a:t>
            </a:r>
            <a:endParaRPr lang="en-MY" sz="1100" b="1" dirty="0"/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3449226" y="1589181"/>
            <a:ext cx="4926" cy="3625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3429000" y="2555776"/>
            <a:ext cx="3946" cy="2310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3" idx="0"/>
          </p:cNvCxnSpPr>
          <p:nvPr/>
        </p:nvCxnSpPr>
        <p:spPr>
          <a:xfrm>
            <a:off x="3429000" y="6906780"/>
            <a:ext cx="14593" cy="2255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3429000" y="5796136"/>
            <a:ext cx="0" cy="1982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3429000" y="7975505"/>
            <a:ext cx="0" cy="3240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Elbow Connector 49"/>
          <p:cNvCxnSpPr>
            <a:stCxn id="73" idx="0"/>
            <a:endCxn id="136" idx="1"/>
          </p:cNvCxnSpPr>
          <p:nvPr/>
        </p:nvCxnSpPr>
        <p:spPr>
          <a:xfrm rot="5400000" flipH="1" flipV="1">
            <a:off x="1773567" y="6304248"/>
            <a:ext cx="431028" cy="774037"/>
          </a:xfrm>
          <a:prstGeom prst="bentConnector2">
            <a:avLst/>
          </a:prstGeom>
          <a:ln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Elbow Connector 51"/>
          <p:cNvCxnSpPr/>
          <p:nvPr/>
        </p:nvCxnSpPr>
        <p:spPr>
          <a:xfrm rot="10800000">
            <a:off x="1599074" y="2051720"/>
            <a:ext cx="956008" cy="255413"/>
          </a:xfrm>
          <a:prstGeom prst="bentConnector2">
            <a:avLst/>
          </a:prstGeom>
          <a:ln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Elbow Connector 53"/>
          <p:cNvCxnSpPr/>
          <p:nvPr/>
        </p:nvCxnSpPr>
        <p:spPr>
          <a:xfrm rot="5400000" flipH="1" flipV="1">
            <a:off x="1864686" y="895705"/>
            <a:ext cx="398477" cy="982316"/>
          </a:xfrm>
          <a:prstGeom prst="bentConnector2">
            <a:avLst/>
          </a:prstGeom>
          <a:ln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054034" y="1585499"/>
            <a:ext cx="10374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MY" sz="1000" dirty="0" err="1" smtClean="0"/>
              <a:t>Kertas</a:t>
            </a:r>
            <a:r>
              <a:rPr lang="en-MY" sz="1000" dirty="0" smtClean="0"/>
              <a:t> </a:t>
            </a:r>
            <a:r>
              <a:rPr lang="en-MY" sz="1000" dirty="0" err="1" smtClean="0"/>
              <a:t>Kerja</a:t>
            </a:r>
            <a:endParaRPr lang="en-MY" sz="1000" dirty="0"/>
          </a:p>
          <a:p>
            <a:pPr algn="ctr"/>
            <a:r>
              <a:rPr lang="en-MY" sz="1000" dirty="0" smtClean="0"/>
              <a:t>KIV/</a:t>
            </a:r>
            <a:r>
              <a:rPr lang="en-MY" sz="1000" dirty="0" err="1" smtClean="0"/>
              <a:t>Pembetulan</a:t>
            </a:r>
            <a:endParaRPr lang="en-MY" sz="1000" dirty="0"/>
          </a:p>
        </p:txBody>
      </p:sp>
      <p:cxnSp>
        <p:nvCxnSpPr>
          <p:cNvPr id="102" name="Elbow Connector 101"/>
          <p:cNvCxnSpPr/>
          <p:nvPr/>
        </p:nvCxnSpPr>
        <p:spPr>
          <a:xfrm rot="10800000">
            <a:off x="1556793" y="7324048"/>
            <a:ext cx="956008" cy="255413"/>
          </a:xfrm>
          <a:prstGeom prst="bentConnector2">
            <a:avLst/>
          </a:prstGeom>
          <a:ln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lowchart: Decision 2"/>
          <p:cNvSpPr/>
          <p:nvPr/>
        </p:nvSpPr>
        <p:spPr>
          <a:xfrm>
            <a:off x="2507489" y="7132369"/>
            <a:ext cx="1872207" cy="843136"/>
          </a:xfrm>
          <a:prstGeom prst="flowChartDecis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1" name="TextBox 40"/>
          <p:cNvSpPr txBox="1"/>
          <p:nvPr/>
        </p:nvSpPr>
        <p:spPr>
          <a:xfrm>
            <a:off x="5019874" y="7364598"/>
            <a:ext cx="1217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900" dirty="0" err="1" smtClean="0"/>
              <a:t>Dokumen</a:t>
            </a:r>
            <a:r>
              <a:rPr lang="en-MY" sz="900" dirty="0" smtClean="0"/>
              <a:t> </a:t>
            </a:r>
            <a:r>
              <a:rPr lang="en-MY" sz="900" dirty="0" err="1" smtClean="0"/>
              <a:t>Tuntutan</a:t>
            </a:r>
            <a:r>
              <a:rPr lang="en-MY" sz="900" dirty="0" smtClean="0"/>
              <a:t> </a:t>
            </a:r>
            <a:r>
              <a:rPr lang="en-MY" sz="900" dirty="0" err="1" smtClean="0"/>
              <a:t>Tidak</a:t>
            </a:r>
            <a:r>
              <a:rPr lang="en-MY" sz="900" dirty="0" smtClean="0"/>
              <a:t> </a:t>
            </a:r>
            <a:r>
              <a:rPr lang="en-MY" sz="900" dirty="0" err="1" smtClean="0"/>
              <a:t>lengkap</a:t>
            </a:r>
            <a:endParaRPr lang="en-MY" sz="900" dirty="0"/>
          </a:p>
        </p:txBody>
      </p:sp>
      <p:cxnSp>
        <p:nvCxnSpPr>
          <p:cNvPr id="33" name="Straight Arrow Connector 32"/>
          <p:cNvCxnSpPr>
            <a:stCxn id="3" idx="3"/>
          </p:cNvCxnSpPr>
          <p:nvPr/>
        </p:nvCxnSpPr>
        <p:spPr>
          <a:xfrm>
            <a:off x="4379696" y="7553937"/>
            <a:ext cx="4894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>
            <a:stCxn id="44" idx="2"/>
            <a:endCxn id="130" idx="6"/>
          </p:cNvCxnSpPr>
          <p:nvPr/>
        </p:nvCxnSpPr>
        <p:spPr>
          <a:xfrm rot="5400000">
            <a:off x="4402233" y="7290271"/>
            <a:ext cx="615334" cy="176977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Flowchart: Decision 42"/>
          <p:cNvSpPr/>
          <p:nvPr/>
        </p:nvSpPr>
        <p:spPr>
          <a:xfrm>
            <a:off x="2526480" y="3347864"/>
            <a:ext cx="1872207" cy="578595"/>
          </a:xfrm>
          <a:prstGeom prst="flowChartDecis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4" name="TextBox 13"/>
          <p:cNvSpPr txBox="1"/>
          <p:nvPr/>
        </p:nvSpPr>
        <p:spPr>
          <a:xfrm>
            <a:off x="3058711" y="3391537"/>
            <a:ext cx="76976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MY" sz="1100" dirty="0" err="1" smtClean="0"/>
              <a:t>Kelulusan</a:t>
            </a:r>
            <a:endParaRPr lang="en-MY" sz="1100" dirty="0"/>
          </a:p>
          <a:p>
            <a:pPr algn="ctr"/>
            <a:r>
              <a:rPr lang="en-MY" sz="1100" dirty="0" err="1" smtClean="0"/>
              <a:t>Bendahari</a:t>
            </a:r>
            <a:endParaRPr lang="en-MY" sz="1100" dirty="0"/>
          </a:p>
        </p:txBody>
      </p:sp>
      <p:sp>
        <p:nvSpPr>
          <p:cNvPr id="44" name="Flowchart: Decision 43"/>
          <p:cNvSpPr/>
          <p:nvPr/>
        </p:nvSpPr>
        <p:spPr>
          <a:xfrm>
            <a:off x="4808249" y="7237088"/>
            <a:ext cx="1573079" cy="630405"/>
          </a:xfrm>
          <a:prstGeom prst="flowChartDecis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cxnSp>
        <p:nvCxnSpPr>
          <p:cNvPr id="51" name="Elbow Connector 50"/>
          <p:cNvCxnSpPr>
            <a:stCxn id="44" idx="0"/>
            <a:endCxn id="43" idx="3"/>
          </p:cNvCxnSpPr>
          <p:nvPr/>
        </p:nvCxnSpPr>
        <p:spPr>
          <a:xfrm rot="16200000" flipV="1">
            <a:off x="3196775" y="4839074"/>
            <a:ext cx="3599926" cy="119610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2608008" y="4145880"/>
            <a:ext cx="1798140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7" name="TextBox 56"/>
          <p:cNvSpPr txBox="1"/>
          <p:nvPr/>
        </p:nvSpPr>
        <p:spPr>
          <a:xfrm>
            <a:off x="2784650" y="4110456"/>
            <a:ext cx="143500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MY" sz="1100" dirty="0" err="1" smtClean="0"/>
              <a:t>Bayaran</a:t>
            </a:r>
            <a:r>
              <a:rPr lang="en-MY" sz="1100" dirty="0" smtClean="0"/>
              <a:t> </a:t>
            </a:r>
            <a:r>
              <a:rPr lang="en-MY" sz="1100" dirty="0" err="1" smtClean="0"/>
              <a:t>Pendahuluan</a:t>
            </a:r>
            <a:endParaRPr lang="en-MY" sz="1100" dirty="0" smtClean="0"/>
          </a:p>
          <a:p>
            <a:pPr algn="ctr"/>
            <a:r>
              <a:rPr lang="en-MY" sz="1100" dirty="0" smtClean="0"/>
              <a:t>Program</a:t>
            </a:r>
            <a:endParaRPr lang="en-MY" sz="1100" dirty="0"/>
          </a:p>
        </p:txBody>
      </p:sp>
      <p:sp>
        <p:nvSpPr>
          <p:cNvPr id="67" name="Rectangle 66"/>
          <p:cNvSpPr/>
          <p:nvPr/>
        </p:nvSpPr>
        <p:spPr>
          <a:xfrm>
            <a:off x="2566964" y="4797495"/>
            <a:ext cx="1798140" cy="3960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8" name="TextBox 67"/>
          <p:cNvSpPr txBox="1"/>
          <p:nvPr/>
        </p:nvSpPr>
        <p:spPr>
          <a:xfrm>
            <a:off x="2657191" y="4758528"/>
            <a:ext cx="172354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MY" sz="1100" dirty="0" err="1" smtClean="0"/>
              <a:t>Semakan</a:t>
            </a:r>
            <a:r>
              <a:rPr lang="en-MY" sz="1100" dirty="0" smtClean="0"/>
              <a:t> </a:t>
            </a:r>
            <a:r>
              <a:rPr lang="en-MY" sz="1100" dirty="0" err="1" smtClean="0"/>
              <a:t>Laporan</a:t>
            </a:r>
            <a:r>
              <a:rPr lang="en-MY" sz="1100" dirty="0" smtClean="0"/>
              <a:t> Program</a:t>
            </a:r>
          </a:p>
          <a:p>
            <a:pPr algn="ctr"/>
            <a:r>
              <a:rPr lang="en-MY" sz="1100" dirty="0" err="1" smtClean="0"/>
              <a:t>Kursus</a:t>
            </a:r>
            <a:endParaRPr lang="en-MY" sz="1100" dirty="0"/>
          </a:p>
        </p:txBody>
      </p:sp>
      <p:sp>
        <p:nvSpPr>
          <p:cNvPr id="73" name="TextBox 72"/>
          <p:cNvSpPr txBox="1"/>
          <p:nvPr/>
        </p:nvSpPr>
        <p:spPr>
          <a:xfrm>
            <a:off x="993344" y="6906780"/>
            <a:ext cx="1217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900" dirty="0" err="1" smtClean="0"/>
              <a:t>Laporan</a:t>
            </a:r>
            <a:r>
              <a:rPr lang="en-MY" sz="900" dirty="0" smtClean="0"/>
              <a:t> Program</a:t>
            </a:r>
          </a:p>
          <a:p>
            <a:pPr algn="ctr"/>
            <a:r>
              <a:rPr lang="en-MY" sz="900" dirty="0" err="1" smtClean="0"/>
              <a:t>Tidak</a:t>
            </a:r>
            <a:r>
              <a:rPr lang="en-MY" sz="900" dirty="0" smtClean="0"/>
              <a:t> </a:t>
            </a:r>
            <a:r>
              <a:rPr lang="en-MY" sz="900" dirty="0" err="1" smtClean="0"/>
              <a:t>lengkap</a:t>
            </a:r>
            <a:endParaRPr lang="en-MY" sz="900" dirty="0"/>
          </a:p>
        </p:txBody>
      </p:sp>
      <p:cxnSp>
        <p:nvCxnSpPr>
          <p:cNvPr id="80" name="Elbow Connector 79"/>
          <p:cNvCxnSpPr>
            <a:endCxn id="98" idx="2"/>
          </p:cNvCxnSpPr>
          <p:nvPr/>
        </p:nvCxnSpPr>
        <p:spPr>
          <a:xfrm rot="10800000">
            <a:off x="1634349" y="4932041"/>
            <a:ext cx="932616" cy="648357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>
            <a:off x="3429000" y="4541343"/>
            <a:ext cx="0" cy="256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Flowchart: Decision 96"/>
          <p:cNvSpPr/>
          <p:nvPr/>
        </p:nvSpPr>
        <p:spPr>
          <a:xfrm>
            <a:off x="770253" y="6876256"/>
            <a:ext cx="1573079" cy="473632"/>
          </a:xfrm>
          <a:prstGeom prst="flowChartDecis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98" name="Flowchart: Decision 97"/>
          <p:cNvSpPr/>
          <p:nvPr/>
        </p:nvSpPr>
        <p:spPr>
          <a:xfrm>
            <a:off x="847809" y="4411044"/>
            <a:ext cx="1573079" cy="520996"/>
          </a:xfrm>
          <a:prstGeom prst="flowChartDecis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99" name="Flowchart: Decision 98"/>
          <p:cNvSpPr/>
          <p:nvPr/>
        </p:nvSpPr>
        <p:spPr>
          <a:xfrm>
            <a:off x="786226" y="1562412"/>
            <a:ext cx="1573079" cy="520996"/>
          </a:xfrm>
          <a:prstGeom prst="flowChartDecis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27" name="Flowchart: Decision 126"/>
          <p:cNvSpPr/>
          <p:nvPr/>
        </p:nvSpPr>
        <p:spPr>
          <a:xfrm>
            <a:off x="2566965" y="1961881"/>
            <a:ext cx="1798140" cy="638039"/>
          </a:xfrm>
          <a:prstGeom prst="flowChartDecis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29" name="Oval 128"/>
          <p:cNvSpPr/>
          <p:nvPr/>
        </p:nvSpPr>
        <p:spPr>
          <a:xfrm>
            <a:off x="2550157" y="933162"/>
            <a:ext cx="1678819" cy="68651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30" name="Oval 129"/>
          <p:cNvSpPr/>
          <p:nvPr/>
        </p:nvSpPr>
        <p:spPr>
          <a:xfrm>
            <a:off x="3065497" y="8289197"/>
            <a:ext cx="759514" cy="38725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36" name="Flowchart: Decision 135"/>
          <p:cNvSpPr/>
          <p:nvPr/>
        </p:nvSpPr>
        <p:spPr>
          <a:xfrm>
            <a:off x="2376100" y="6003281"/>
            <a:ext cx="2175749" cy="944942"/>
          </a:xfrm>
          <a:prstGeom prst="flowChartDecis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cxnSp>
        <p:nvCxnSpPr>
          <p:cNvPr id="143" name="Elbow Connector 142"/>
          <p:cNvCxnSpPr>
            <a:stCxn id="98" idx="0"/>
            <a:endCxn id="43" idx="1"/>
          </p:cNvCxnSpPr>
          <p:nvPr/>
        </p:nvCxnSpPr>
        <p:spPr>
          <a:xfrm rot="5400000" flipH="1" flipV="1">
            <a:off x="1693473" y="3578038"/>
            <a:ext cx="773882" cy="892131"/>
          </a:xfrm>
          <a:prstGeom prst="bentConnector2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/>
          <p:nvPr/>
        </p:nvCxnSpPr>
        <p:spPr>
          <a:xfrm>
            <a:off x="3429000" y="5133020"/>
            <a:ext cx="3946" cy="2310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Arrow Connector 159"/>
          <p:cNvCxnSpPr/>
          <p:nvPr/>
        </p:nvCxnSpPr>
        <p:spPr>
          <a:xfrm>
            <a:off x="3429000" y="3116796"/>
            <a:ext cx="3946" cy="2310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/>
          <p:nvPr/>
        </p:nvCxnSpPr>
        <p:spPr>
          <a:xfrm>
            <a:off x="3425054" y="3908884"/>
            <a:ext cx="3946" cy="2310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TextBox 161"/>
          <p:cNvSpPr txBox="1"/>
          <p:nvPr/>
        </p:nvSpPr>
        <p:spPr>
          <a:xfrm>
            <a:off x="3525700" y="3878342"/>
            <a:ext cx="33534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1100" dirty="0" smtClean="0"/>
              <a:t>YA</a:t>
            </a:r>
            <a:endParaRPr lang="en-MY" sz="1100" dirty="0"/>
          </a:p>
        </p:txBody>
      </p:sp>
      <p:sp>
        <p:nvSpPr>
          <p:cNvPr id="164" name="TextBox 163"/>
          <p:cNvSpPr txBox="1"/>
          <p:nvPr/>
        </p:nvSpPr>
        <p:spPr>
          <a:xfrm>
            <a:off x="3597708" y="6876256"/>
            <a:ext cx="33534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1100" dirty="0" smtClean="0"/>
              <a:t>YA</a:t>
            </a:r>
            <a:endParaRPr lang="en-MY" sz="1100" dirty="0"/>
          </a:p>
        </p:txBody>
      </p:sp>
      <p:sp>
        <p:nvSpPr>
          <p:cNvPr id="165" name="TextBox 164"/>
          <p:cNvSpPr txBox="1"/>
          <p:nvPr/>
        </p:nvSpPr>
        <p:spPr>
          <a:xfrm>
            <a:off x="3597708" y="7982798"/>
            <a:ext cx="33534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1100" dirty="0" smtClean="0"/>
              <a:t>YA</a:t>
            </a:r>
            <a:endParaRPr lang="en-MY" sz="1100" dirty="0"/>
          </a:p>
        </p:txBody>
      </p:sp>
    </p:spTree>
    <p:extLst>
      <p:ext uri="{BB962C8B-B14F-4D97-AF65-F5344CB8AC3E}">
        <p14:creationId xmlns:p14="http://schemas.microsoft.com/office/powerpoint/2010/main" val="8070635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82</Words>
  <Application>Microsoft Office PowerPoint</Application>
  <PresentationFormat>On-screen Show (4:3)</PresentationFormat>
  <Paragraphs>30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CARTA ALIRAN KERJA SERVICE LEARNING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CARTA KERJA SERVICE LEARNING</dc:title>
  <dc:creator>HP</dc:creator>
  <cp:lastModifiedBy>HP</cp:lastModifiedBy>
  <cp:revision>29</cp:revision>
  <cp:lastPrinted>2017-09-14T01:18:10Z</cp:lastPrinted>
  <dcterms:created xsi:type="dcterms:W3CDTF">2017-08-20T00:55:45Z</dcterms:created>
  <dcterms:modified xsi:type="dcterms:W3CDTF">2017-09-14T01:19:10Z</dcterms:modified>
</cp:coreProperties>
</file>