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432" r:id="rId2"/>
    <p:sldId id="440" r:id="rId3"/>
    <p:sldId id="413" r:id="rId4"/>
    <p:sldId id="364" r:id="rId5"/>
    <p:sldId id="428" r:id="rId6"/>
    <p:sldId id="410" r:id="rId7"/>
    <p:sldId id="415" r:id="rId8"/>
    <p:sldId id="417" r:id="rId9"/>
    <p:sldId id="369" r:id="rId10"/>
    <p:sldId id="372" r:id="rId11"/>
    <p:sldId id="292" r:id="rId12"/>
    <p:sldId id="377" r:id="rId13"/>
    <p:sldId id="293" r:id="rId14"/>
    <p:sldId id="266" r:id="rId15"/>
    <p:sldId id="294" r:id="rId16"/>
    <p:sldId id="422" r:id="rId17"/>
    <p:sldId id="349" r:id="rId18"/>
    <p:sldId id="350" r:id="rId19"/>
    <p:sldId id="351" r:id="rId20"/>
    <p:sldId id="352" r:id="rId21"/>
    <p:sldId id="353" r:id="rId22"/>
    <p:sldId id="354" r:id="rId23"/>
    <p:sldId id="344" r:id="rId24"/>
    <p:sldId id="423" r:id="rId25"/>
    <p:sldId id="424" r:id="rId26"/>
    <p:sldId id="429" r:id="rId27"/>
    <p:sldId id="441" r:id="rId28"/>
    <p:sldId id="346" r:id="rId29"/>
    <p:sldId id="402" r:id="rId30"/>
    <p:sldId id="438" r:id="rId31"/>
    <p:sldId id="436" r:id="rId32"/>
    <p:sldId id="431" r:id="rId33"/>
    <p:sldId id="434" r:id="rId34"/>
    <p:sldId id="403" r:id="rId35"/>
    <p:sldId id="359"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t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CC"/>
    <a:srgbClr val="CC00FF"/>
    <a:srgbClr val="CCFF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4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ata3.xml.rels><?xml version="1.0" encoding="UTF-8" standalone="yes"?>
<Relationships xmlns="http://schemas.openxmlformats.org/package/2006/relationships"><Relationship Id="rId2" Type="http://schemas.openxmlformats.org/officeDocument/2006/relationships/hyperlink" Target="http://pendaftaran.utm.my/sps" TargetMode="External"/><Relationship Id="rId1" Type="http://schemas.openxmlformats.org/officeDocument/2006/relationships/hyperlink" Target="http://acid.utm.my/"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mailto:susilawati@utm.my"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F57F2-CCE6-4888-A187-4E8A05D2CC6E}" type="doc">
      <dgm:prSet loTypeId="urn:microsoft.com/office/officeart/2005/8/layout/vList4#1" loCatId="list" qsTypeId="urn:microsoft.com/office/officeart/2005/8/quickstyle/simple4" qsCatId="simple" csTypeId="urn:microsoft.com/office/officeart/2005/8/colors/colorful5" csCatId="colorful" phldr="1"/>
      <dgm:spPr/>
      <dgm:t>
        <a:bodyPr/>
        <a:lstStyle/>
        <a:p>
          <a:endParaRPr lang="en-US"/>
        </a:p>
      </dgm:t>
    </dgm:pt>
    <dgm:pt modelId="{48887E04-45CA-463F-AA55-9221149BB175}">
      <dgm:prSet phldrT="[Text]" custT="1"/>
      <dgm:spPr/>
      <dgm:t>
        <a:bodyPr/>
        <a:lstStyle/>
        <a:p>
          <a:r>
            <a:rPr lang="en-US" sz="3200" b="1" dirty="0" smtClean="0"/>
            <a:t>Academic Calendar</a:t>
          </a:r>
          <a:endParaRPr lang="en-US" sz="3200" b="1" dirty="0"/>
        </a:p>
      </dgm:t>
    </dgm:pt>
    <dgm:pt modelId="{3C54609D-438E-4032-8223-3D83EE7772AD}" type="parTrans" cxnId="{A7DAF000-C20B-413B-B864-E508649222F4}">
      <dgm:prSet/>
      <dgm:spPr/>
      <dgm:t>
        <a:bodyPr/>
        <a:lstStyle/>
        <a:p>
          <a:endParaRPr lang="en-US" b="1">
            <a:solidFill>
              <a:schemeClr val="tx1"/>
            </a:solidFill>
          </a:endParaRPr>
        </a:p>
      </dgm:t>
    </dgm:pt>
    <dgm:pt modelId="{3FA7CA06-1ECB-43E6-B086-2E0743D9299E}" type="sibTrans" cxnId="{A7DAF000-C20B-413B-B864-E508649222F4}">
      <dgm:prSet/>
      <dgm:spPr/>
      <dgm:t>
        <a:bodyPr/>
        <a:lstStyle/>
        <a:p>
          <a:endParaRPr lang="en-US" b="1">
            <a:solidFill>
              <a:schemeClr val="tx1"/>
            </a:solidFill>
          </a:endParaRPr>
        </a:p>
      </dgm:t>
    </dgm:pt>
    <dgm:pt modelId="{053E8353-7259-43D1-8BC0-99FF8E4FF930}">
      <dgm:prSet phldrT="[Text]" custT="1"/>
      <dgm:spPr/>
      <dgm:t>
        <a:bodyPr/>
        <a:lstStyle/>
        <a:p>
          <a:r>
            <a:rPr lang="en-US" sz="3200" b="1" dirty="0" smtClean="0"/>
            <a:t>Course Registration</a:t>
          </a:r>
          <a:endParaRPr lang="en-US" sz="3200" b="1" dirty="0"/>
        </a:p>
      </dgm:t>
    </dgm:pt>
    <dgm:pt modelId="{6EA2A3E4-CE1A-4CF6-A94F-4CEC2E7895AA}" type="parTrans" cxnId="{9A241981-F276-4B5E-8861-63708A71A718}">
      <dgm:prSet/>
      <dgm:spPr/>
      <dgm:t>
        <a:bodyPr/>
        <a:lstStyle/>
        <a:p>
          <a:endParaRPr lang="en-US" b="1">
            <a:solidFill>
              <a:schemeClr val="tx1"/>
            </a:solidFill>
          </a:endParaRPr>
        </a:p>
      </dgm:t>
    </dgm:pt>
    <dgm:pt modelId="{32B05A9A-CB07-4E02-B729-4D53B5D321CB}" type="sibTrans" cxnId="{9A241981-F276-4B5E-8861-63708A71A718}">
      <dgm:prSet/>
      <dgm:spPr/>
      <dgm:t>
        <a:bodyPr/>
        <a:lstStyle/>
        <a:p>
          <a:endParaRPr lang="en-US" b="1">
            <a:solidFill>
              <a:schemeClr val="tx1"/>
            </a:solidFill>
          </a:endParaRPr>
        </a:p>
      </dgm:t>
    </dgm:pt>
    <dgm:pt modelId="{EF1BE4EA-D492-4147-A49A-6A9897BFED54}">
      <dgm:prSet phldrT="[Text]" custT="1"/>
      <dgm:spPr/>
      <dgm:t>
        <a:bodyPr/>
        <a:lstStyle/>
        <a:p>
          <a:r>
            <a:rPr lang="en-US" sz="3200" b="1" dirty="0" smtClean="0"/>
            <a:t>Pay your Fees</a:t>
          </a:r>
          <a:endParaRPr lang="en-US" sz="3200" b="1" dirty="0"/>
        </a:p>
      </dgm:t>
    </dgm:pt>
    <dgm:pt modelId="{166EA992-B468-40DA-A33F-BA8C1089A3FC}" type="parTrans" cxnId="{A4528DD5-1AB6-4AD2-9898-FBDA44A68E6C}">
      <dgm:prSet/>
      <dgm:spPr/>
      <dgm:t>
        <a:bodyPr/>
        <a:lstStyle/>
        <a:p>
          <a:endParaRPr lang="en-US" b="1">
            <a:solidFill>
              <a:schemeClr val="tx1"/>
            </a:solidFill>
          </a:endParaRPr>
        </a:p>
      </dgm:t>
    </dgm:pt>
    <dgm:pt modelId="{F671F972-4989-4BBF-B8CB-DA17B9DB7720}" type="sibTrans" cxnId="{A4528DD5-1AB6-4AD2-9898-FBDA44A68E6C}">
      <dgm:prSet/>
      <dgm:spPr/>
      <dgm:t>
        <a:bodyPr/>
        <a:lstStyle/>
        <a:p>
          <a:endParaRPr lang="en-US" b="1">
            <a:solidFill>
              <a:schemeClr val="tx1"/>
            </a:solidFill>
          </a:endParaRPr>
        </a:p>
      </dgm:t>
    </dgm:pt>
    <dgm:pt modelId="{8322CBE5-B2A7-4734-BC44-4615F34C0E74}">
      <dgm:prSet phldrT="[Text]" custT="1"/>
      <dgm:spPr/>
      <dgm:t>
        <a:bodyPr/>
        <a:lstStyle/>
        <a:p>
          <a:r>
            <a:rPr lang="en-US" sz="3200" b="1" dirty="0" smtClean="0"/>
            <a:t>Progress Report for Research</a:t>
          </a:r>
          <a:endParaRPr lang="en-US" sz="3200" b="1" dirty="0"/>
        </a:p>
      </dgm:t>
    </dgm:pt>
    <dgm:pt modelId="{04BDB3E4-C953-4870-9219-EB13D26312B6}" type="parTrans" cxnId="{DD463E8C-6261-499A-9743-083F3438B83B}">
      <dgm:prSet/>
      <dgm:spPr/>
      <dgm:t>
        <a:bodyPr/>
        <a:lstStyle/>
        <a:p>
          <a:endParaRPr lang="en-US" b="1">
            <a:solidFill>
              <a:schemeClr val="tx1"/>
            </a:solidFill>
          </a:endParaRPr>
        </a:p>
      </dgm:t>
    </dgm:pt>
    <dgm:pt modelId="{579C9848-6B27-4035-B7C5-92AA2AD0E434}" type="sibTrans" cxnId="{DD463E8C-6261-499A-9743-083F3438B83B}">
      <dgm:prSet/>
      <dgm:spPr/>
      <dgm:t>
        <a:bodyPr/>
        <a:lstStyle/>
        <a:p>
          <a:endParaRPr lang="en-US" b="1">
            <a:solidFill>
              <a:schemeClr val="tx1"/>
            </a:solidFill>
          </a:endParaRPr>
        </a:p>
      </dgm:t>
    </dgm:pt>
    <dgm:pt modelId="{FC3B39B2-F6DA-436A-940A-39D0FF28741A}">
      <dgm:prSet phldrT="[Text]" custT="1"/>
      <dgm:spPr/>
      <dgm:t>
        <a:bodyPr/>
        <a:lstStyle/>
        <a:p>
          <a:r>
            <a:rPr lang="en-US" sz="3200" b="1" dirty="0" smtClean="0"/>
            <a:t>Complete and Attend Examination for Coursework</a:t>
          </a:r>
          <a:endParaRPr lang="en-US" sz="3200" b="1" dirty="0"/>
        </a:p>
      </dgm:t>
    </dgm:pt>
    <dgm:pt modelId="{3B59591D-48DB-45BA-937F-7779077A9284}" type="parTrans" cxnId="{57B7F5ED-0438-4FF2-8AC9-506E964178FA}">
      <dgm:prSet/>
      <dgm:spPr/>
      <dgm:t>
        <a:bodyPr/>
        <a:lstStyle/>
        <a:p>
          <a:endParaRPr lang="en-US" b="1">
            <a:solidFill>
              <a:schemeClr val="tx1"/>
            </a:solidFill>
          </a:endParaRPr>
        </a:p>
      </dgm:t>
    </dgm:pt>
    <dgm:pt modelId="{E024A377-2AD1-445F-BAC3-314619669CFA}" type="sibTrans" cxnId="{57B7F5ED-0438-4FF2-8AC9-506E964178FA}">
      <dgm:prSet/>
      <dgm:spPr/>
      <dgm:t>
        <a:bodyPr/>
        <a:lstStyle/>
        <a:p>
          <a:endParaRPr lang="en-US" b="1">
            <a:solidFill>
              <a:schemeClr val="tx1"/>
            </a:solidFill>
          </a:endParaRPr>
        </a:p>
      </dgm:t>
    </dgm:pt>
    <dgm:pt modelId="{D8D90DA2-DC17-4D55-B2DE-435FF791EB0E}" type="pres">
      <dgm:prSet presAssocID="{7A8F57F2-CCE6-4888-A187-4E8A05D2CC6E}" presName="linear" presStyleCnt="0">
        <dgm:presLayoutVars>
          <dgm:dir/>
          <dgm:resizeHandles val="exact"/>
        </dgm:presLayoutVars>
      </dgm:prSet>
      <dgm:spPr/>
      <dgm:t>
        <a:bodyPr/>
        <a:lstStyle/>
        <a:p>
          <a:endParaRPr lang="en-US"/>
        </a:p>
      </dgm:t>
    </dgm:pt>
    <dgm:pt modelId="{434C0093-A93A-4C10-AB93-CADF2B1FE37A}" type="pres">
      <dgm:prSet presAssocID="{48887E04-45CA-463F-AA55-9221149BB175}" presName="comp" presStyleCnt="0"/>
      <dgm:spPr/>
    </dgm:pt>
    <dgm:pt modelId="{5641D53D-8959-4F29-935D-F5F813051155}" type="pres">
      <dgm:prSet presAssocID="{48887E04-45CA-463F-AA55-9221149BB175}" presName="box" presStyleLbl="node1" presStyleIdx="0" presStyleCnt="5"/>
      <dgm:spPr/>
      <dgm:t>
        <a:bodyPr/>
        <a:lstStyle/>
        <a:p>
          <a:endParaRPr lang="en-US"/>
        </a:p>
      </dgm:t>
    </dgm:pt>
    <dgm:pt modelId="{CB668F89-C3FD-4B8D-B943-BDA892591B36}" type="pres">
      <dgm:prSet presAssocID="{48887E04-45CA-463F-AA55-9221149BB175}" presName="img" presStyleLbl="fgImgPlace1" presStyleIdx="0" presStyleCnt="5"/>
      <dgm:spPr>
        <a:blipFill rotWithShape="0">
          <a:blip xmlns:r="http://schemas.openxmlformats.org/officeDocument/2006/relationships" r:embed="rId1"/>
          <a:stretch>
            <a:fillRect/>
          </a:stretch>
        </a:blipFill>
      </dgm:spPr>
    </dgm:pt>
    <dgm:pt modelId="{E12C97F3-FE4A-488F-BCF5-30FEA0E12915}" type="pres">
      <dgm:prSet presAssocID="{48887E04-45CA-463F-AA55-9221149BB175}" presName="text" presStyleLbl="node1" presStyleIdx="0" presStyleCnt="5">
        <dgm:presLayoutVars>
          <dgm:bulletEnabled val="1"/>
        </dgm:presLayoutVars>
      </dgm:prSet>
      <dgm:spPr/>
      <dgm:t>
        <a:bodyPr/>
        <a:lstStyle/>
        <a:p>
          <a:endParaRPr lang="en-US"/>
        </a:p>
      </dgm:t>
    </dgm:pt>
    <dgm:pt modelId="{DE221497-EF1C-485F-9E51-B8B48F1F5071}" type="pres">
      <dgm:prSet presAssocID="{3FA7CA06-1ECB-43E6-B086-2E0743D9299E}" presName="spacer" presStyleCnt="0"/>
      <dgm:spPr/>
    </dgm:pt>
    <dgm:pt modelId="{799E5269-7815-4C3C-838D-3A63F3F72733}" type="pres">
      <dgm:prSet presAssocID="{053E8353-7259-43D1-8BC0-99FF8E4FF930}" presName="comp" presStyleCnt="0"/>
      <dgm:spPr/>
    </dgm:pt>
    <dgm:pt modelId="{E8611C6F-3933-4F32-A47B-6936B9DB9E3E}" type="pres">
      <dgm:prSet presAssocID="{053E8353-7259-43D1-8BC0-99FF8E4FF930}" presName="box" presStyleLbl="node1" presStyleIdx="1" presStyleCnt="5"/>
      <dgm:spPr/>
      <dgm:t>
        <a:bodyPr/>
        <a:lstStyle/>
        <a:p>
          <a:endParaRPr lang="en-US"/>
        </a:p>
      </dgm:t>
    </dgm:pt>
    <dgm:pt modelId="{0F525793-D8FA-48A8-8296-54475FD34351}" type="pres">
      <dgm:prSet presAssocID="{053E8353-7259-43D1-8BC0-99FF8E4FF930}" presName="img" presStyleLbl="fgImgPlace1" presStyleIdx="1" presStyleCnt="5"/>
      <dgm:spPr>
        <a:blipFill rotWithShape="0">
          <a:blip xmlns:r="http://schemas.openxmlformats.org/officeDocument/2006/relationships" r:embed="rId2"/>
          <a:stretch>
            <a:fillRect/>
          </a:stretch>
        </a:blipFill>
      </dgm:spPr>
    </dgm:pt>
    <dgm:pt modelId="{4A96AC13-4E9A-4CCF-BFC2-C3F81C571A7F}" type="pres">
      <dgm:prSet presAssocID="{053E8353-7259-43D1-8BC0-99FF8E4FF930}" presName="text" presStyleLbl="node1" presStyleIdx="1" presStyleCnt="5">
        <dgm:presLayoutVars>
          <dgm:bulletEnabled val="1"/>
        </dgm:presLayoutVars>
      </dgm:prSet>
      <dgm:spPr/>
      <dgm:t>
        <a:bodyPr/>
        <a:lstStyle/>
        <a:p>
          <a:endParaRPr lang="en-US"/>
        </a:p>
      </dgm:t>
    </dgm:pt>
    <dgm:pt modelId="{2D54EBA8-4F45-4E0F-B2EF-9EEECB2033EB}" type="pres">
      <dgm:prSet presAssocID="{32B05A9A-CB07-4E02-B729-4D53B5D321CB}" presName="spacer" presStyleCnt="0"/>
      <dgm:spPr/>
    </dgm:pt>
    <dgm:pt modelId="{44F4635E-5141-4410-BF06-A4BB368BE573}" type="pres">
      <dgm:prSet presAssocID="{EF1BE4EA-D492-4147-A49A-6A9897BFED54}" presName="comp" presStyleCnt="0"/>
      <dgm:spPr/>
    </dgm:pt>
    <dgm:pt modelId="{8899F0B7-EC4E-4ECC-A2F4-FC23EE4F23E8}" type="pres">
      <dgm:prSet presAssocID="{EF1BE4EA-D492-4147-A49A-6A9897BFED54}" presName="box" presStyleLbl="node1" presStyleIdx="2" presStyleCnt="5"/>
      <dgm:spPr/>
      <dgm:t>
        <a:bodyPr/>
        <a:lstStyle/>
        <a:p>
          <a:endParaRPr lang="en-US"/>
        </a:p>
      </dgm:t>
    </dgm:pt>
    <dgm:pt modelId="{7DDA91CA-A798-4062-91D5-F482D658C972}" type="pres">
      <dgm:prSet presAssocID="{EF1BE4EA-D492-4147-A49A-6A9897BFED54}" presName="img" presStyleLbl="fgImgPlace1" presStyleIdx="2" presStyleCnt="5"/>
      <dgm:spPr>
        <a:blipFill rotWithShape="0">
          <a:blip xmlns:r="http://schemas.openxmlformats.org/officeDocument/2006/relationships" r:embed="rId3"/>
          <a:stretch>
            <a:fillRect/>
          </a:stretch>
        </a:blipFill>
      </dgm:spPr>
    </dgm:pt>
    <dgm:pt modelId="{8C69AFBA-805D-4040-A7E0-108D36D0261C}" type="pres">
      <dgm:prSet presAssocID="{EF1BE4EA-D492-4147-A49A-6A9897BFED54}" presName="text" presStyleLbl="node1" presStyleIdx="2" presStyleCnt="5">
        <dgm:presLayoutVars>
          <dgm:bulletEnabled val="1"/>
        </dgm:presLayoutVars>
      </dgm:prSet>
      <dgm:spPr/>
      <dgm:t>
        <a:bodyPr/>
        <a:lstStyle/>
        <a:p>
          <a:endParaRPr lang="en-US"/>
        </a:p>
      </dgm:t>
    </dgm:pt>
    <dgm:pt modelId="{E4AFE4A9-3504-422E-9F14-A78A8A163316}" type="pres">
      <dgm:prSet presAssocID="{F671F972-4989-4BBF-B8CB-DA17B9DB7720}" presName="spacer" presStyleCnt="0"/>
      <dgm:spPr/>
    </dgm:pt>
    <dgm:pt modelId="{C42715F8-AA6F-4B31-9631-EB9ABBA63505}" type="pres">
      <dgm:prSet presAssocID="{8322CBE5-B2A7-4734-BC44-4615F34C0E74}" presName="comp" presStyleCnt="0"/>
      <dgm:spPr/>
    </dgm:pt>
    <dgm:pt modelId="{A845F225-9BD1-43E3-A405-A3FCF33C2A91}" type="pres">
      <dgm:prSet presAssocID="{8322CBE5-B2A7-4734-BC44-4615F34C0E74}" presName="box" presStyleLbl="node1" presStyleIdx="3" presStyleCnt="5"/>
      <dgm:spPr/>
      <dgm:t>
        <a:bodyPr/>
        <a:lstStyle/>
        <a:p>
          <a:endParaRPr lang="en-US"/>
        </a:p>
      </dgm:t>
    </dgm:pt>
    <dgm:pt modelId="{A3DA2E4D-F558-4B61-9288-D2630C48E13B}" type="pres">
      <dgm:prSet presAssocID="{8322CBE5-B2A7-4734-BC44-4615F34C0E74}" presName="img" presStyleLbl="fgImgPlace1" presStyleIdx="3" presStyleCnt="5"/>
      <dgm:spPr>
        <a:blipFill rotWithShape="0">
          <a:blip xmlns:r="http://schemas.openxmlformats.org/officeDocument/2006/relationships" r:embed="rId4"/>
          <a:stretch>
            <a:fillRect/>
          </a:stretch>
        </a:blipFill>
      </dgm:spPr>
    </dgm:pt>
    <dgm:pt modelId="{3A581DEB-8184-4FC5-A57C-36BF23CA55A0}" type="pres">
      <dgm:prSet presAssocID="{8322CBE5-B2A7-4734-BC44-4615F34C0E74}" presName="text" presStyleLbl="node1" presStyleIdx="3" presStyleCnt="5">
        <dgm:presLayoutVars>
          <dgm:bulletEnabled val="1"/>
        </dgm:presLayoutVars>
      </dgm:prSet>
      <dgm:spPr/>
      <dgm:t>
        <a:bodyPr/>
        <a:lstStyle/>
        <a:p>
          <a:endParaRPr lang="en-US"/>
        </a:p>
      </dgm:t>
    </dgm:pt>
    <dgm:pt modelId="{2BF60D59-B54E-478C-B5A5-976639B27DC7}" type="pres">
      <dgm:prSet presAssocID="{579C9848-6B27-4035-B7C5-92AA2AD0E434}" presName="spacer" presStyleCnt="0"/>
      <dgm:spPr/>
    </dgm:pt>
    <dgm:pt modelId="{B07157A3-26D1-49EA-8934-4203F7CA3806}" type="pres">
      <dgm:prSet presAssocID="{FC3B39B2-F6DA-436A-940A-39D0FF28741A}" presName="comp" presStyleCnt="0"/>
      <dgm:spPr/>
    </dgm:pt>
    <dgm:pt modelId="{1E41C4F3-9E91-421A-AD6B-26BEA3E7FA87}" type="pres">
      <dgm:prSet presAssocID="{FC3B39B2-F6DA-436A-940A-39D0FF28741A}" presName="box" presStyleLbl="node1" presStyleIdx="4" presStyleCnt="5"/>
      <dgm:spPr/>
      <dgm:t>
        <a:bodyPr/>
        <a:lstStyle/>
        <a:p>
          <a:endParaRPr lang="en-US"/>
        </a:p>
      </dgm:t>
    </dgm:pt>
    <dgm:pt modelId="{19593843-2533-4D5B-BD4A-6E9DC2324F0B}" type="pres">
      <dgm:prSet presAssocID="{FC3B39B2-F6DA-436A-940A-39D0FF28741A}" presName="img" presStyleLbl="fgImgPlace1" presStyleIdx="4" presStyleCnt="5"/>
      <dgm:spPr>
        <a:blipFill rotWithShape="0">
          <a:blip xmlns:r="http://schemas.openxmlformats.org/officeDocument/2006/relationships" r:embed="rId5"/>
          <a:stretch>
            <a:fillRect/>
          </a:stretch>
        </a:blipFill>
      </dgm:spPr>
    </dgm:pt>
    <dgm:pt modelId="{BF6146AC-D086-474F-875C-2C32BF5ECEF9}" type="pres">
      <dgm:prSet presAssocID="{FC3B39B2-F6DA-436A-940A-39D0FF28741A}" presName="text" presStyleLbl="node1" presStyleIdx="4" presStyleCnt="5">
        <dgm:presLayoutVars>
          <dgm:bulletEnabled val="1"/>
        </dgm:presLayoutVars>
      </dgm:prSet>
      <dgm:spPr/>
      <dgm:t>
        <a:bodyPr/>
        <a:lstStyle/>
        <a:p>
          <a:endParaRPr lang="en-US"/>
        </a:p>
      </dgm:t>
    </dgm:pt>
  </dgm:ptLst>
  <dgm:cxnLst>
    <dgm:cxn modelId="{C654FE24-53E2-4868-B377-E61D99F5F8D3}" type="presOf" srcId="{053E8353-7259-43D1-8BC0-99FF8E4FF930}" destId="{4A96AC13-4E9A-4CCF-BFC2-C3F81C571A7F}" srcOrd="1" destOrd="0" presId="urn:microsoft.com/office/officeart/2005/8/layout/vList4#1"/>
    <dgm:cxn modelId="{5E786023-7463-44FD-9413-E6E1B426AC43}" type="presOf" srcId="{FC3B39B2-F6DA-436A-940A-39D0FF28741A}" destId="{BF6146AC-D086-474F-875C-2C32BF5ECEF9}" srcOrd="1" destOrd="0" presId="urn:microsoft.com/office/officeart/2005/8/layout/vList4#1"/>
    <dgm:cxn modelId="{A7DAF000-C20B-413B-B864-E508649222F4}" srcId="{7A8F57F2-CCE6-4888-A187-4E8A05D2CC6E}" destId="{48887E04-45CA-463F-AA55-9221149BB175}" srcOrd="0" destOrd="0" parTransId="{3C54609D-438E-4032-8223-3D83EE7772AD}" sibTransId="{3FA7CA06-1ECB-43E6-B086-2E0743D9299E}"/>
    <dgm:cxn modelId="{3C5A4A93-C6A9-4E0D-A072-C914142B2260}" type="presOf" srcId="{7A8F57F2-CCE6-4888-A187-4E8A05D2CC6E}" destId="{D8D90DA2-DC17-4D55-B2DE-435FF791EB0E}" srcOrd="0" destOrd="0" presId="urn:microsoft.com/office/officeart/2005/8/layout/vList4#1"/>
    <dgm:cxn modelId="{B76D8A41-1C6F-43C2-99B1-96BBC448F901}" type="presOf" srcId="{48887E04-45CA-463F-AA55-9221149BB175}" destId="{E12C97F3-FE4A-488F-BCF5-30FEA0E12915}" srcOrd="1" destOrd="0" presId="urn:microsoft.com/office/officeart/2005/8/layout/vList4#1"/>
    <dgm:cxn modelId="{8180FFE6-F63C-405D-B5CC-467188C20AC2}" type="presOf" srcId="{EF1BE4EA-D492-4147-A49A-6A9897BFED54}" destId="{8C69AFBA-805D-4040-A7E0-108D36D0261C}" srcOrd="1" destOrd="0" presId="urn:microsoft.com/office/officeart/2005/8/layout/vList4#1"/>
    <dgm:cxn modelId="{A4528DD5-1AB6-4AD2-9898-FBDA44A68E6C}" srcId="{7A8F57F2-CCE6-4888-A187-4E8A05D2CC6E}" destId="{EF1BE4EA-D492-4147-A49A-6A9897BFED54}" srcOrd="2" destOrd="0" parTransId="{166EA992-B468-40DA-A33F-BA8C1089A3FC}" sibTransId="{F671F972-4989-4BBF-B8CB-DA17B9DB7720}"/>
    <dgm:cxn modelId="{9A241981-F276-4B5E-8861-63708A71A718}" srcId="{7A8F57F2-CCE6-4888-A187-4E8A05D2CC6E}" destId="{053E8353-7259-43D1-8BC0-99FF8E4FF930}" srcOrd="1" destOrd="0" parTransId="{6EA2A3E4-CE1A-4CF6-A94F-4CEC2E7895AA}" sibTransId="{32B05A9A-CB07-4E02-B729-4D53B5D321CB}"/>
    <dgm:cxn modelId="{44BE46CD-FA94-4A2B-A9DE-DD8767ADE6AF}" type="presOf" srcId="{FC3B39B2-F6DA-436A-940A-39D0FF28741A}" destId="{1E41C4F3-9E91-421A-AD6B-26BEA3E7FA87}" srcOrd="0" destOrd="0" presId="urn:microsoft.com/office/officeart/2005/8/layout/vList4#1"/>
    <dgm:cxn modelId="{DD463E8C-6261-499A-9743-083F3438B83B}" srcId="{7A8F57F2-CCE6-4888-A187-4E8A05D2CC6E}" destId="{8322CBE5-B2A7-4734-BC44-4615F34C0E74}" srcOrd="3" destOrd="0" parTransId="{04BDB3E4-C953-4870-9219-EB13D26312B6}" sibTransId="{579C9848-6B27-4035-B7C5-92AA2AD0E434}"/>
    <dgm:cxn modelId="{5A21EDC3-81DA-46A3-AC02-DA431A8E4E3B}" type="presOf" srcId="{EF1BE4EA-D492-4147-A49A-6A9897BFED54}" destId="{8899F0B7-EC4E-4ECC-A2F4-FC23EE4F23E8}" srcOrd="0" destOrd="0" presId="urn:microsoft.com/office/officeart/2005/8/layout/vList4#1"/>
    <dgm:cxn modelId="{4A4C7B62-2C32-4685-9143-38B0F79B3DF2}" type="presOf" srcId="{8322CBE5-B2A7-4734-BC44-4615F34C0E74}" destId="{A845F225-9BD1-43E3-A405-A3FCF33C2A91}" srcOrd="0" destOrd="0" presId="urn:microsoft.com/office/officeart/2005/8/layout/vList4#1"/>
    <dgm:cxn modelId="{6F295C58-C2B4-448B-9F46-317383AF92EA}" type="presOf" srcId="{053E8353-7259-43D1-8BC0-99FF8E4FF930}" destId="{E8611C6F-3933-4F32-A47B-6936B9DB9E3E}" srcOrd="0" destOrd="0" presId="urn:microsoft.com/office/officeart/2005/8/layout/vList4#1"/>
    <dgm:cxn modelId="{57B7F5ED-0438-4FF2-8AC9-506E964178FA}" srcId="{7A8F57F2-CCE6-4888-A187-4E8A05D2CC6E}" destId="{FC3B39B2-F6DA-436A-940A-39D0FF28741A}" srcOrd="4" destOrd="0" parTransId="{3B59591D-48DB-45BA-937F-7779077A9284}" sibTransId="{E024A377-2AD1-445F-BAC3-314619669CFA}"/>
    <dgm:cxn modelId="{BE7115A2-822B-43C5-B5EF-6939C330DFC6}" type="presOf" srcId="{8322CBE5-B2A7-4734-BC44-4615F34C0E74}" destId="{3A581DEB-8184-4FC5-A57C-36BF23CA55A0}" srcOrd="1" destOrd="0" presId="urn:microsoft.com/office/officeart/2005/8/layout/vList4#1"/>
    <dgm:cxn modelId="{286A240A-9003-4D47-820A-EB75F917AB61}" type="presOf" srcId="{48887E04-45CA-463F-AA55-9221149BB175}" destId="{5641D53D-8959-4F29-935D-F5F813051155}" srcOrd="0" destOrd="0" presId="urn:microsoft.com/office/officeart/2005/8/layout/vList4#1"/>
    <dgm:cxn modelId="{92898EEB-6B53-4C70-B89A-9520A64B34FF}" type="presParOf" srcId="{D8D90DA2-DC17-4D55-B2DE-435FF791EB0E}" destId="{434C0093-A93A-4C10-AB93-CADF2B1FE37A}" srcOrd="0" destOrd="0" presId="urn:microsoft.com/office/officeart/2005/8/layout/vList4#1"/>
    <dgm:cxn modelId="{EF29ADFE-CDD7-494B-B2A2-4CBF79ACD7DD}" type="presParOf" srcId="{434C0093-A93A-4C10-AB93-CADF2B1FE37A}" destId="{5641D53D-8959-4F29-935D-F5F813051155}" srcOrd="0" destOrd="0" presId="urn:microsoft.com/office/officeart/2005/8/layout/vList4#1"/>
    <dgm:cxn modelId="{06D28DBF-AE76-4A0B-92B8-EB0716B620D2}" type="presParOf" srcId="{434C0093-A93A-4C10-AB93-CADF2B1FE37A}" destId="{CB668F89-C3FD-4B8D-B943-BDA892591B36}" srcOrd="1" destOrd="0" presId="urn:microsoft.com/office/officeart/2005/8/layout/vList4#1"/>
    <dgm:cxn modelId="{CE826893-9ECF-4200-BE6D-28C1723F84B6}" type="presParOf" srcId="{434C0093-A93A-4C10-AB93-CADF2B1FE37A}" destId="{E12C97F3-FE4A-488F-BCF5-30FEA0E12915}" srcOrd="2" destOrd="0" presId="urn:microsoft.com/office/officeart/2005/8/layout/vList4#1"/>
    <dgm:cxn modelId="{8CB20FD4-0A12-4F91-A05C-42A189D449F8}" type="presParOf" srcId="{D8D90DA2-DC17-4D55-B2DE-435FF791EB0E}" destId="{DE221497-EF1C-485F-9E51-B8B48F1F5071}" srcOrd="1" destOrd="0" presId="urn:microsoft.com/office/officeart/2005/8/layout/vList4#1"/>
    <dgm:cxn modelId="{1FB37B1C-41E7-4BCD-A579-4AEFF0A6CEBE}" type="presParOf" srcId="{D8D90DA2-DC17-4D55-B2DE-435FF791EB0E}" destId="{799E5269-7815-4C3C-838D-3A63F3F72733}" srcOrd="2" destOrd="0" presId="urn:microsoft.com/office/officeart/2005/8/layout/vList4#1"/>
    <dgm:cxn modelId="{380A1BDF-8969-484C-9ADA-F1E3A33FC0F5}" type="presParOf" srcId="{799E5269-7815-4C3C-838D-3A63F3F72733}" destId="{E8611C6F-3933-4F32-A47B-6936B9DB9E3E}" srcOrd="0" destOrd="0" presId="urn:microsoft.com/office/officeart/2005/8/layout/vList4#1"/>
    <dgm:cxn modelId="{E6B248FF-98A3-4703-AC57-D2958537B09F}" type="presParOf" srcId="{799E5269-7815-4C3C-838D-3A63F3F72733}" destId="{0F525793-D8FA-48A8-8296-54475FD34351}" srcOrd="1" destOrd="0" presId="urn:microsoft.com/office/officeart/2005/8/layout/vList4#1"/>
    <dgm:cxn modelId="{C589F932-0FEB-415B-95C3-9414FA93EAC6}" type="presParOf" srcId="{799E5269-7815-4C3C-838D-3A63F3F72733}" destId="{4A96AC13-4E9A-4CCF-BFC2-C3F81C571A7F}" srcOrd="2" destOrd="0" presId="urn:microsoft.com/office/officeart/2005/8/layout/vList4#1"/>
    <dgm:cxn modelId="{E64DD23F-AC96-46CB-8189-E4A25E5B4787}" type="presParOf" srcId="{D8D90DA2-DC17-4D55-B2DE-435FF791EB0E}" destId="{2D54EBA8-4F45-4E0F-B2EF-9EEECB2033EB}" srcOrd="3" destOrd="0" presId="urn:microsoft.com/office/officeart/2005/8/layout/vList4#1"/>
    <dgm:cxn modelId="{CA6528AD-BAB4-4F7A-9D13-C39B1D71B604}" type="presParOf" srcId="{D8D90DA2-DC17-4D55-B2DE-435FF791EB0E}" destId="{44F4635E-5141-4410-BF06-A4BB368BE573}" srcOrd="4" destOrd="0" presId="urn:microsoft.com/office/officeart/2005/8/layout/vList4#1"/>
    <dgm:cxn modelId="{0DAAB2BF-00E8-4BD4-BE24-D052D68409D4}" type="presParOf" srcId="{44F4635E-5141-4410-BF06-A4BB368BE573}" destId="{8899F0B7-EC4E-4ECC-A2F4-FC23EE4F23E8}" srcOrd="0" destOrd="0" presId="urn:microsoft.com/office/officeart/2005/8/layout/vList4#1"/>
    <dgm:cxn modelId="{7BE9F87D-F5B0-467D-817E-307A2C937B22}" type="presParOf" srcId="{44F4635E-5141-4410-BF06-A4BB368BE573}" destId="{7DDA91CA-A798-4062-91D5-F482D658C972}" srcOrd="1" destOrd="0" presId="urn:microsoft.com/office/officeart/2005/8/layout/vList4#1"/>
    <dgm:cxn modelId="{DC8A41A9-6FAA-498D-B0FC-6CCF060E980D}" type="presParOf" srcId="{44F4635E-5141-4410-BF06-A4BB368BE573}" destId="{8C69AFBA-805D-4040-A7E0-108D36D0261C}" srcOrd="2" destOrd="0" presId="urn:microsoft.com/office/officeart/2005/8/layout/vList4#1"/>
    <dgm:cxn modelId="{1A61D2E3-12D1-4C18-A678-B707718BC0D2}" type="presParOf" srcId="{D8D90DA2-DC17-4D55-B2DE-435FF791EB0E}" destId="{E4AFE4A9-3504-422E-9F14-A78A8A163316}" srcOrd="5" destOrd="0" presId="urn:microsoft.com/office/officeart/2005/8/layout/vList4#1"/>
    <dgm:cxn modelId="{D9E953BC-7947-4662-B9FA-0AF13E7B40C8}" type="presParOf" srcId="{D8D90DA2-DC17-4D55-B2DE-435FF791EB0E}" destId="{C42715F8-AA6F-4B31-9631-EB9ABBA63505}" srcOrd="6" destOrd="0" presId="urn:microsoft.com/office/officeart/2005/8/layout/vList4#1"/>
    <dgm:cxn modelId="{420A0340-E41A-4B2E-9481-6AA0DD4FF43F}" type="presParOf" srcId="{C42715F8-AA6F-4B31-9631-EB9ABBA63505}" destId="{A845F225-9BD1-43E3-A405-A3FCF33C2A91}" srcOrd="0" destOrd="0" presId="urn:microsoft.com/office/officeart/2005/8/layout/vList4#1"/>
    <dgm:cxn modelId="{0066BBBE-C1DB-4758-BE50-A0104B687227}" type="presParOf" srcId="{C42715F8-AA6F-4B31-9631-EB9ABBA63505}" destId="{A3DA2E4D-F558-4B61-9288-D2630C48E13B}" srcOrd="1" destOrd="0" presId="urn:microsoft.com/office/officeart/2005/8/layout/vList4#1"/>
    <dgm:cxn modelId="{140231EC-19BB-496A-A04E-F23E6AD89F48}" type="presParOf" srcId="{C42715F8-AA6F-4B31-9631-EB9ABBA63505}" destId="{3A581DEB-8184-4FC5-A57C-36BF23CA55A0}" srcOrd="2" destOrd="0" presId="urn:microsoft.com/office/officeart/2005/8/layout/vList4#1"/>
    <dgm:cxn modelId="{987CAC9B-AA3F-4D12-813F-65CE6C21B7B8}" type="presParOf" srcId="{D8D90DA2-DC17-4D55-B2DE-435FF791EB0E}" destId="{2BF60D59-B54E-478C-B5A5-976639B27DC7}" srcOrd="7" destOrd="0" presId="urn:microsoft.com/office/officeart/2005/8/layout/vList4#1"/>
    <dgm:cxn modelId="{7B35E1F8-B4E1-4723-8EC7-892D54307601}" type="presParOf" srcId="{D8D90DA2-DC17-4D55-B2DE-435FF791EB0E}" destId="{B07157A3-26D1-49EA-8934-4203F7CA3806}" srcOrd="8" destOrd="0" presId="urn:microsoft.com/office/officeart/2005/8/layout/vList4#1"/>
    <dgm:cxn modelId="{7B566E39-0D6E-4650-BBF0-39E70757F2D6}" type="presParOf" srcId="{B07157A3-26D1-49EA-8934-4203F7CA3806}" destId="{1E41C4F3-9E91-421A-AD6B-26BEA3E7FA87}" srcOrd="0" destOrd="0" presId="urn:microsoft.com/office/officeart/2005/8/layout/vList4#1"/>
    <dgm:cxn modelId="{ABE79E68-237B-4C5F-B2A7-9848A9FACADB}" type="presParOf" srcId="{B07157A3-26D1-49EA-8934-4203F7CA3806}" destId="{19593843-2533-4D5B-BD4A-6E9DC2324F0B}" srcOrd="1" destOrd="0" presId="urn:microsoft.com/office/officeart/2005/8/layout/vList4#1"/>
    <dgm:cxn modelId="{EE520567-E683-489D-A43C-1AAA8BF6D8F3}" type="presParOf" srcId="{B07157A3-26D1-49EA-8934-4203F7CA3806}" destId="{BF6146AC-D086-474F-875C-2C32BF5ECEF9}"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47ECB-623A-B340-BCF7-9EF2CD9345C4}" type="doc">
      <dgm:prSet loTypeId="urn:microsoft.com/office/officeart/2005/8/layout/default#6" loCatId="list" qsTypeId="urn:microsoft.com/office/officeart/2005/8/quickstyle/simple4" qsCatId="simple" csTypeId="urn:microsoft.com/office/officeart/2005/8/colors/accent1_2" csCatId="accent1" phldr="1"/>
      <dgm:spPr/>
      <dgm:t>
        <a:bodyPr/>
        <a:lstStyle/>
        <a:p>
          <a:endParaRPr lang="en-US"/>
        </a:p>
      </dgm:t>
    </dgm:pt>
    <dgm:pt modelId="{5ACDFA7C-E5D5-B740-B974-C2E7DB417D2C}">
      <dgm:prSet phldrT="[Text]"/>
      <dgm:spPr/>
      <dgm:t>
        <a:bodyPr/>
        <a:lstStyle/>
        <a:p>
          <a:r>
            <a:rPr lang="en-US" dirty="0" smtClean="0"/>
            <a:t>Register Research Courses Every Semester</a:t>
          </a:r>
          <a:endParaRPr lang="en-US" dirty="0"/>
        </a:p>
      </dgm:t>
    </dgm:pt>
    <dgm:pt modelId="{5D9C15F6-BF04-684C-A750-DC91F7A2A614}" type="parTrans" cxnId="{62F7F273-6A47-0B44-BEE4-C03D3EAC25A3}">
      <dgm:prSet/>
      <dgm:spPr/>
      <dgm:t>
        <a:bodyPr/>
        <a:lstStyle/>
        <a:p>
          <a:endParaRPr lang="en-US"/>
        </a:p>
      </dgm:t>
    </dgm:pt>
    <dgm:pt modelId="{9C642801-1C9C-7845-8A6A-CF794BF7E5FE}" type="sibTrans" cxnId="{62F7F273-6A47-0B44-BEE4-C03D3EAC25A3}">
      <dgm:prSet/>
      <dgm:spPr/>
      <dgm:t>
        <a:bodyPr/>
        <a:lstStyle/>
        <a:p>
          <a:endParaRPr lang="en-US"/>
        </a:p>
      </dgm:t>
    </dgm:pt>
    <dgm:pt modelId="{BA47B34C-06FF-5F43-9164-A1FA178B0548}">
      <dgm:prSet phldrT="[Text]"/>
      <dgm:spPr/>
      <dgm:t>
        <a:bodyPr/>
        <a:lstStyle/>
        <a:p>
          <a:r>
            <a:rPr lang="en-US" dirty="0" smtClean="0"/>
            <a:t>Make sure that there is no outstanding fee every semester</a:t>
          </a:r>
          <a:endParaRPr lang="en-US" dirty="0"/>
        </a:p>
      </dgm:t>
    </dgm:pt>
    <dgm:pt modelId="{6F2BB0D8-5D63-1B43-9A4C-B7C5EF0B6657}" type="parTrans" cxnId="{B6308390-9A6F-9C4B-BF8E-7C5EB4292B06}">
      <dgm:prSet/>
      <dgm:spPr/>
      <dgm:t>
        <a:bodyPr/>
        <a:lstStyle/>
        <a:p>
          <a:endParaRPr lang="en-US"/>
        </a:p>
      </dgm:t>
    </dgm:pt>
    <dgm:pt modelId="{8115C146-6D92-A24C-B269-1E02008B389B}" type="sibTrans" cxnId="{B6308390-9A6F-9C4B-BF8E-7C5EB4292B06}">
      <dgm:prSet/>
      <dgm:spPr/>
      <dgm:t>
        <a:bodyPr/>
        <a:lstStyle/>
        <a:p>
          <a:endParaRPr lang="en-US"/>
        </a:p>
      </dgm:t>
    </dgm:pt>
    <dgm:pt modelId="{3C70C822-7576-9D48-9107-F88BB5D8370F}">
      <dgm:prSet phldrT="[Text]"/>
      <dgm:spPr/>
      <dgm:t>
        <a:bodyPr/>
        <a:lstStyle/>
        <a:p>
          <a:r>
            <a:rPr lang="en-US" dirty="0" smtClean="0"/>
            <a:t>Submit progress report to supervisor every semester</a:t>
          </a:r>
          <a:endParaRPr lang="en-US" dirty="0"/>
        </a:p>
      </dgm:t>
    </dgm:pt>
    <dgm:pt modelId="{2E2994A5-0A36-8D4A-A8F1-AE792F882877}" type="parTrans" cxnId="{63FFF849-219E-5D4C-8338-65FAD865E61F}">
      <dgm:prSet/>
      <dgm:spPr/>
      <dgm:t>
        <a:bodyPr/>
        <a:lstStyle/>
        <a:p>
          <a:endParaRPr lang="en-US"/>
        </a:p>
      </dgm:t>
    </dgm:pt>
    <dgm:pt modelId="{7181691A-D2DF-2449-8761-CC312561C646}" type="sibTrans" cxnId="{63FFF849-219E-5D4C-8338-65FAD865E61F}">
      <dgm:prSet/>
      <dgm:spPr/>
      <dgm:t>
        <a:bodyPr/>
        <a:lstStyle/>
        <a:p>
          <a:endParaRPr lang="en-US"/>
        </a:p>
      </dgm:t>
    </dgm:pt>
    <dgm:pt modelId="{B72A98D4-3A85-4240-A5F6-23919CB22302}">
      <dgm:prSet phldrT="[Text]"/>
      <dgm:spPr/>
      <dgm:t>
        <a:bodyPr/>
        <a:lstStyle/>
        <a:p>
          <a:r>
            <a:rPr lang="en-US" dirty="0" smtClean="0"/>
            <a:t>Comply all the Post Graduate Rules &amp; Regulation for Graduation</a:t>
          </a:r>
          <a:endParaRPr lang="en-US" dirty="0"/>
        </a:p>
      </dgm:t>
    </dgm:pt>
    <dgm:pt modelId="{E465C1BD-A02A-8A42-82DE-40A8732C0FFF}" type="parTrans" cxnId="{A8C9AF95-8E77-3A41-A8B7-26A5DD6AB397}">
      <dgm:prSet/>
      <dgm:spPr/>
      <dgm:t>
        <a:bodyPr/>
        <a:lstStyle/>
        <a:p>
          <a:endParaRPr lang="en-US"/>
        </a:p>
      </dgm:t>
    </dgm:pt>
    <dgm:pt modelId="{F2D6ABC8-DAFC-374D-96E1-653464AAA251}" type="sibTrans" cxnId="{A8C9AF95-8E77-3A41-A8B7-26A5DD6AB397}">
      <dgm:prSet/>
      <dgm:spPr/>
      <dgm:t>
        <a:bodyPr/>
        <a:lstStyle/>
        <a:p>
          <a:endParaRPr lang="en-US"/>
        </a:p>
      </dgm:t>
    </dgm:pt>
    <dgm:pt modelId="{5445C7EE-B942-4C42-B46C-2B6947C30020}">
      <dgm:prSet phldrT="[Text]"/>
      <dgm:spPr/>
      <dgm:t>
        <a:bodyPr/>
        <a:lstStyle/>
        <a:p>
          <a:r>
            <a:rPr lang="en-US" dirty="0" smtClean="0"/>
            <a:t>Make a plan for the research progress</a:t>
          </a:r>
          <a:endParaRPr lang="en-US" dirty="0"/>
        </a:p>
      </dgm:t>
    </dgm:pt>
    <dgm:pt modelId="{CD653D27-CCBC-9A47-A8E2-9E131ECB2ED9}" type="parTrans" cxnId="{98901D54-9BB9-4B4F-A737-6A8163B05332}">
      <dgm:prSet/>
      <dgm:spPr/>
      <dgm:t>
        <a:bodyPr/>
        <a:lstStyle/>
        <a:p>
          <a:endParaRPr lang="en-US"/>
        </a:p>
      </dgm:t>
    </dgm:pt>
    <dgm:pt modelId="{79E880CB-96E4-A243-BD1D-C8C8BBAC2B69}" type="sibTrans" cxnId="{98901D54-9BB9-4B4F-A737-6A8163B05332}">
      <dgm:prSet/>
      <dgm:spPr/>
      <dgm:t>
        <a:bodyPr/>
        <a:lstStyle/>
        <a:p>
          <a:endParaRPr lang="en-US"/>
        </a:p>
      </dgm:t>
    </dgm:pt>
    <dgm:pt modelId="{5F3E57E6-CE3C-054B-B6FB-2299C70FDCB0}">
      <dgm:prSet phldrT="[Text]"/>
      <dgm:spPr/>
      <dgm:t>
        <a:bodyPr/>
        <a:lstStyle/>
        <a:p>
          <a:r>
            <a:rPr lang="en-US" dirty="0" smtClean="0"/>
            <a:t>Have a professional relationship with Supervisor</a:t>
          </a:r>
          <a:endParaRPr lang="en-US" dirty="0"/>
        </a:p>
      </dgm:t>
    </dgm:pt>
    <dgm:pt modelId="{9E68235C-FC52-8247-B6E5-136E5224F29C}" type="parTrans" cxnId="{7CED156D-1005-9A45-9ED1-91E9608063AB}">
      <dgm:prSet/>
      <dgm:spPr/>
      <dgm:t>
        <a:bodyPr/>
        <a:lstStyle/>
        <a:p>
          <a:endParaRPr lang="en-US"/>
        </a:p>
      </dgm:t>
    </dgm:pt>
    <dgm:pt modelId="{8BABC39F-7760-F74E-900C-5F4ACD83E19C}" type="sibTrans" cxnId="{7CED156D-1005-9A45-9ED1-91E9608063AB}">
      <dgm:prSet/>
      <dgm:spPr/>
      <dgm:t>
        <a:bodyPr/>
        <a:lstStyle/>
        <a:p>
          <a:endParaRPr lang="en-US"/>
        </a:p>
      </dgm:t>
    </dgm:pt>
    <dgm:pt modelId="{300FEB3A-A7B0-954B-B0D1-E292922EB43A}">
      <dgm:prSet phldrT="[Text]"/>
      <dgm:spPr/>
      <dgm:t>
        <a:bodyPr/>
        <a:lstStyle/>
        <a:p>
          <a:r>
            <a:rPr lang="en-US" dirty="0" smtClean="0"/>
            <a:t> Produce  Publication</a:t>
          </a:r>
          <a:endParaRPr lang="en-US" dirty="0"/>
        </a:p>
      </dgm:t>
    </dgm:pt>
    <dgm:pt modelId="{B050B7C8-1DE6-8042-B477-2E43C37D46AA}" type="parTrans" cxnId="{2971AA4F-8F16-CA40-BE64-352E5D2D68DE}">
      <dgm:prSet/>
      <dgm:spPr/>
      <dgm:t>
        <a:bodyPr/>
        <a:lstStyle/>
        <a:p>
          <a:endParaRPr lang="en-US"/>
        </a:p>
      </dgm:t>
    </dgm:pt>
    <dgm:pt modelId="{9E7F7F13-BAAD-1145-969F-F483111677FF}" type="sibTrans" cxnId="{2971AA4F-8F16-CA40-BE64-352E5D2D68DE}">
      <dgm:prSet/>
      <dgm:spPr/>
      <dgm:t>
        <a:bodyPr/>
        <a:lstStyle/>
        <a:p>
          <a:endParaRPr lang="en-US"/>
        </a:p>
      </dgm:t>
    </dgm:pt>
    <dgm:pt modelId="{ED02A9B5-5A59-224C-B144-92CEEE1FF3E6}">
      <dgm:prSet phldrT="[Text]"/>
      <dgm:spPr/>
      <dgm:t>
        <a:bodyPr/>
        <a:lstStyle/>
        <a:p>
          <a:r>
            <a:rPr lang="en-US" dirty="0" smtClean="0"/>
            <a:t>Practice a good research ethics </a:t>
          </a:r>
          <a:endParaRPr lang="en-US" dirty="0"/>
        </a:p>
      </dgm:t>
    </dgm:pt>
    <dgm:pt modelId="{00653D1F-D193-8F4F-BA96-2D9D4F0ECF1C}" type="parTrans" cxnId="{8B5F9D0B-E350-0047-8B9A-656A61681A34}">
      <dgm:prSet/>
      <dgm:spPr/>
      <dgm:t>
        <a:bodyPr/>
        <a:lstStyle/>
        <a:p>
          <a:endParaRPr lang="en-US"/>
        </a:p>
      </dgm:t>
    </dgm:pt>
    <dgm:pt modelId="{FC2ED18F-F2F3-D54D-9262-48DBEA4F423E}" type="sibTrans" cxnId="{8B5F9D0B-E350-0047-8B9A-656A61681A34}">
      <dgm:prSet/>
      <dgm:spPr/>
      <dgm:t>
        <a:bodyPr/>
        <a:lstStyle/>
        <a:p>
          <a:endParaRPr lang="en-US"/>
        </a:p>
      </dgm:t>
    </dgm:pt>
    <dgm:pt modelId="{1B930EF7-669C-6D4D-B261-2B67C5A7CDB6}">
      <dgm:prSet phldrT="[Text]"/>
      <dgm:spPr/>
      <dgm:t>
        <a:bodyPr/>
        <a:lstStyle/>
        <a:p>
          <a:r>
            <a:rPr lang="en-US" dirty="0" smtClean="0"/>
            <a:t>Schedule a meeting with a Supervisor</a:t>
          </a:r>
          <a:endParaRPr lang="en-US" dirty="0"/>
        </a:p>
      </dgm:t>
    </dgm:pt>
    <dgm:pt modelId="{2E0D24DD-B04F-7C43-AA92-0ED52EE1D416}" type="parTrans" cxnId="{7E8A78AB-644E-D748-864A-9EB28BC21720}">
      <dgm:prSet/>
      <dgm:spPr/>
      <dgm:t>
        <a:bodyPr/>
        <a:lstStyle/>
        <a:p>
          <a:endParaRPr lang="en-US"/>
        </a:p>
      </dgm:t>
    </dgm:pt>
    <dgm:pt modelId="{7A41D1C8-4671-1140-91FB-872C044E2CF4}" type="sibTrans" cxnId="{7E8A78AB-644E-D748-864A-9EB28BC21720}">
      <dgm:prSet/>
      <dgm:spPr/>
      <dgm:t>
        <a:bodyPr/>
        <a:lstStyle/>
        <a:p>
          <a:endParaRPr lang="en-US"/>
        </a:p>
      </dgm:t>
    </dgm:pt>
    <dgm:pt modelId="{4FE062D6-78EE-6B48-A27C-44903E86AC5D}" type="pres">
      <dgm:prSet presAssocID="{AFD47ECB-623A-B340-BCF7-9EF2CD9345C4}" presName="diagram" presStyleCnt="0">
        <dgm:presLayoutVars>
          <dgm:dir/>
          <dgm:resizeHandles val="exact"/>
        </dgm:presLayoutVars>
      </dgm:prSet>
      <dgm:spPr/>
      <dgm:t>
        <a:bodyPr/>
        <a:lstStyle/>
        <a:p>
          <a:endParaRPr lang="en-US"/>
        </a:p>
      </dgm:t>
    </dgm:pt>
    <dgm:pt modelId="{97256665-EDBE-5E40-A1A7-299461F8DFDE}" type="pres">
      <dgm:prSet presAssocID="{5ACDFA7C-E5D5-B740-B974-C2E7DB417D2C}" presName="node" presStyleLbl="node1" presStyleIdx="0" presStyleCnt="9">
        <dgm:presLayoutVars>
          <dgm:bulletEnabled val="1"/>
        </dgm:presLayoutVars>
      </dgm:prSet>
      <dgm:spPr/>
      <dgm:t>
        <a:bodyPr/>
        <a:lstStyle/>
        <a:p>
          <a:endParaRPr lang="en-US"/>
        </a:p>
      </dgm:t>
    </dgm:pt>
    <dgm:pt modelId="{D5457705-B704-A748-90FB-4FA9EC87A8AB}" type="pres">
      <dgm:prSet presAssocID="{9C642801-1C9C-7845-8A6A-CF794BF7E5FE}" presName="sibTrans" presStyleCnt="0"/>
      <dgm:spPr/>
    </dgm:pt>
    <dgm:pt modelId="{4E092969-548D-4B4F-9912-BCFD5CAA6EDB}" type="pres">
      <dgm:prSet presAssocID="{BA47B34C-06FF-5F43-9164-A1FA178B0548}" presName="node" presStyleLbl="node1" presStyleIdx="1" presStyleCnt="9">
        <dgm:presLayoutVars>
          <dgm:bulletEnabled val="1"/>
        </dgm:presLayoutVars>
      </dgm:prSet>
      <dgm:spPr/>
      <dgm:t>
        <a:bodyPr/>
        <a:lstStyle/>
        <a:p>
          <a:endParaRPr lang="en-US"/>
        </a:p>
      </dgm:t>
    </dgm:pt>
    <dgm:pt modelId="{DE62751E-15A8-C24C-9E21-593096B83212}" type="pres">
      <dgm:prSet presAssocID="{8115C146-6D92-A24C-B269-1E02008B389B}" presName="sibTrans" presStyleCnt="0"/>
      <dgm:spPr/>
    </dgm:pt>
    <dgm:pt modelId="{CA909B0F-575D-884A-8EFB-9BB8C3968141}" type="pres">
      <dgm:prSet presAssocID="{3C70C822-7576-9D48-9107-F88BB5D8370F}" presName="node" presStyleLbl="node1" presStyleIdx="2" presStyleCnt="9">
        <dgm:presLayoutVars>
          <dgm:bulletEnabled val="1"/>
        </dgm:presLayoutVars>
      </dgm:prSet>
      <dgm:spPr/>
      <dgm:t>
        <a:bodyPr/>
        <a:lstStyle/>
        <a:p>
          <a:endParaRPr lang="en-US"/>
        </a:p>
      </dgm:t>
    </dgm:pt>
    <dgm:pt modelId="{C676A5BC-AFA8-6A4B-B513-54CB364896FA}" type="pres">
      <dgm:prSet presAssocID="{7181691A-D2DF-2449-8761-CC312561C646}" presName="sibTrans" presStyleCnt="0"/>
      <dgm:spPr/>
    </dgm:pt>
    <dgm:pt modelId="{30171933-1FD4-A045-9DF3-4D0F3FE8466A}" type="pres">
      <dgm:prSet presAssocID="{1B930EF7-669C-6D4D-B261-2B67C5A7CDB6}" presName="node" presStyleLbl="node1" presStyleIdx="3" presStyleCnt="9">
        <dgm:presLayoutVars>
          <dgm:bulletEnabled val="1"/>
        </dgm:presLayoutVars>
      </dgm:prSet>
      <dgm:spPr/>
      <dgm:t>
        <a:bodyPr/>
        <a:lstStyle/>
        <a:p>
          <a:endParaRPr lang="en-US"/>
        </a:p>
      </dgm:t>
    </dgm:pt>
    <dgm:pt modelId="{39693BAA-ED20-9644-9698-EF0EBE708953}" type="pres">
      <dgm:prSet presAssocID="{7A41D1C8-4671-1140-91FB-872C044E2CF4}" presName="sibTrans" presStyleCnt="0"/>
      <dgm:spPr/>
    </dgm:pt>
    <dgm:pt modelId="{EDDF1152-27DD-3B4D-8D74-415D4557A9C1}" type="pres">
      <dgm:prSet presAssocID="{B72A98D4-3A85-4240-A5F6-23919CB22302}" presName="node" presStyleLbl="node1" presStyleIdx="4" presStyleCnt="9">
        <dgm:presLayoutVars>
          <dgm:bulletEnabled val="1"/>
        </dgm:presLayoutVars>
      </dgm:prSet>
      <dgm:spPr/>
      <dgm:t>
        <a:bodyPr/>
        <a:lstStyle/>
        <a:p>
          <a:endParaRPr lang="en-US"/>
        </a:p>
      </dgm:t>
    </dgm:pt>
    <dgm:pt modelId="{BE25DFE7-776D-B244-8225-2333812A8AAA}" type="pres">
      <dgm:prSet presAssocID="{F2D6ABC8-DAFC-374D-96E1-653464AAA251}" presName="sibTrans" presStyleCnt="0"/>
      <dgm:spPr/>
    </dgm:pt>
    <dgm:pt modelId="{C82E9F8D-13D9-564A-999C-1EA69E957B09}" type="pres">
      <dgm:prSet presAssocID="{5445C7EE-B942-4C42-B46C-2B6947C30020}" presName="node" presStyleLbl="node1" presStyleIdx="5" presStyleCnt="9">
        <dgm:presLayoutVars>
          <dgm:bulletEnabled val="1"/>
        </dgm:presLayoutVars>
      </dgm:prSet>
      <dgm:spPr/>
      <dgm:t>
        <a:bodyPr/>
        <a:lstStyle/>
        <a:p>
          <a:endParaRPr lang="en-US"/>
        </a:p>
      </dgm:t>
    </dgm:pt>
    <dgm:pt modelId="{57002FD5-0EA0-C446-9796-CFA0D3CFBB1C}" type="pres">
      <dgm:prSet presAssocID="{79E880CB-96E4-A243-BD1D-C8C8BBAC2B69}" presName="sibTrans" presStyleCnt="0"/>
      <dgm:spPr/>
    </dgm:pt>
    <dgm:pt modelId="{5B2AA87D-6514-9342-BDAD-14439D9057E7}" type="pres">
      <dgm:prSet presAssocID="{5F3E57E6-CE3C-054B-B6FB-2299C70FDCB0}" presName="node" presStyleLbl="node1" presStyleIdx="6" presStyleCnt="9">
        <dgm:presLayoutVars>
          <dgm:bulletEnabled val="1"/>
        </dgm:presLayoutVars>
      </dgm:prSet>
      <dgm:spPr/>
      <dgm:t>
        <a:bodyPr/>
        <a:lstStyle/>
        <a:p>
          <a:endParaRPr lang="en-US"/>
        </a:p>
      </dgm:t>
    </dgm:pt>
    <dgm:pt modelId="{CAA55D60-8DB9-D14C-A1CE-F3357FDE38F1}" type="pres">
      <dgm:prSet presAssocID="{8BABC39F-7760-F74E-900C-5F4ACD83E19C}" presName="sibTrans" presStyleCnt="0"/>
      <dgm:spPr/>
    </dgm:pt>
    <dgm:pt modelId="{7DE06FF3-D918-7347-B5AE-665FE3611C2B}" type="pres">
      <dgm:prSet presAssocID="{300FEB3A-A7B0-954B-B0D1-E292922EB43A}" presName="node" presStyleLbl="node1" presStyleIdx="7" presStyleCnt="9">
        <dgm:presLayoutVars>
          <dgm:bulletEnabled val="1"/>
        </dgm:presLayoutVars>
      </dgm:prSet>
      <dgm:spPr/>
      <dgm:t>
        <a:bodyPr/>
        <a:lstStyle/>
        <a:p>
          <a:endParaRPr lang="en-US"/>
        </a:p>
      </dgm:t>
    </dgm:pt>
    <dgm:pt modelId="{52FF3D26-863D-0549-99B7-98A979577A76}" type="pres">
      <dgm:prSet presAssocID="{9E7F7F13-BAAD-1145-969F-F483111677FF}" presName="sibTrans" presStyleCnt="0"/>
      <dgm:spPr/>
    </dgm:pt>
    <dgm:pt modelId="{2BE80944-8274-914D-BE45-7CF309A8AB44}" type="pres">
      <dgm:prSet presAssocID="{ED02A9B5-5A59-224C-B144-92CEEE1FF3E6}" presName="node" presStyleLbl="node1" presStyleIdx="8" presStyleCnt="9">
        <dgm:presLayoutVars>
          <dgm:bulletEnabled val="1"/>
        </dgm:presLayoutVars>
      </dgm:prSet>
      <dgm:spPr/>
      <dgm:t>
        <a:bodyPr/>
        <a:lstStyle/>
        <a:p>
          <a:endParaRPr lang="en-US"/>
        </a:p>
      </dgm:t>
    </dgm:pt>
  </dgm:ptLst>
  <dgm:cxnLst>
    <dgm:cxn modelId="{98901D54-9BB9-4B4F-A737-6A8163B05332}" srcId="{AFD47ECB-623A-B340-BCF7-9EF2CD9345C4}" destId="{5445C7EE-B942-4C42-B46C-2B6947C30020}" srcOrd="5" destOrd="0" parTransId="{CD653D27-CCBC-9A47-A8E2-9E131ECB2ED9}" sibTransId="{79E880CB-96E4-A243-BD1D-C8C8BBAC2B69}"/>
    <dgm:cxn modelId="{4414EEAD-0C98-414F-94B4-83AD8065379C}" type="presOf" srcId="{1B930EF7-669C-6D4D-B261-2B67C5A7CDB6}" destId="{30171933-1FD4-A045-9DF3-4D0F3FE8466A}" srcOrd="0" destOrd="0" presId="urn:microsoft.com/office/officeart/2005/8/layout/default#6"/>
    <dgm:cxn modelId="{183CB50D-35D0-470C-8C1C-F000E6BD66AA}" type="presOf" srcId="{5F3E57E6-CE3C-054B-B6FB-2299C70FDCB0}" destId="{5B2AA87D-6514-9342-BDAD-14439D9057E7}" srcOrd="0" destOrd="0" presId="urn:microsoft.com/office/officeart/2005/8/layout/default#6"/>
    <dgm:cxn modelId="{7CED156D-1005-9A45-9ED1-91E9608063AB}" srcId="{AFD47ECB-623A-B340-BCF7-9EF2CD9345C4}" destId="{5F3E57E6-CE3C-054B-B6FB-2299C70FDCB0}" srcOrd="6" destOrd="0" parTransId="{9E68235C-FC52-8247-B6E5-136E5224F29C}" sibTransId="{8BABC39F-7760-F74E-900C-5F4ACD83E19C}"/>
    <dgm:cxn modelId="{5784105E-6151-402D-B4A7-A5111920C7A2}" type="presOf" srcId="{ED02A9B5-5A59-224C-B144-92CEEE1FF3E6}" destId="{2BE80944-8274-914D-BE45-7CF309A8AB44}" srcOrd="0" destOrd="0" presId="urn:microsoft.com/office/officeart/2005/8/layout/default#6"/>
    <dgm:cxn modelId="{0DC75545-D342-4EA9-9F57-A0D4377061EA}" type="presOf" srcId="{AFD47ECB-623A-B340-BCF7-9EF2CD9345C4}" destId="{4FE062D6-78EE-6B48-A27C-44903E86AC5D}" srcOrd="0" destOrd="0" presId="urn:microsoft.com/office/officeart/2005/8/layout/default#6"/>
    <dgm:cxn modelId="{A8C73CDA-5003-48B6-A34E-5FD5325466F1}" type="presOf" srcId="{5ACDFA7C-E5D5-B740-B974-C2E7DB417D2C}" destId="{97256665-EDBE-5E40-A1A7-299461F8DFDE}" srcOrd="0" destOrd="0" presId="urn:microsoft.com/office/officeart/2005/8/layout/default#6"/>
    <dgm:cxn modelId="{63FFF849-219E-5D4C-8338-65FAD865E61F}" srcId="{AFD47ECB-623A-B340-BCF7-9EF2CD9345C4}" destId="{3C70C822-7576-9D48-9107-F88BB5D8370F}" srcOrd="2" destOrd="0" parTransId="{2E2994A5-0A36-8D4A-A8F1-AE792F882877}" sibTransId="{7181691A-D2DF-2449-8761-CC312561C646}"/>
    <dgm:cxn modelId="{1C85834F-18BD-4E48-A0F8-F97F05C5879D}" type="presOf" srcId="{300FEB3A-A7B0-954B-B0D1-E292922EB43A}" destId="{7DE06FF3-D918-7347-B5AE-665FE3611C2B}" srcOrd="0" destOrd="0" presId="urn:microsoft.com/office/officeart/2005/8/layout/default#6"/>
    <dgm:cxn modelId="{2971AA4F-8F16-CA40-BE64-352E5D2D68DE}" srcId="{AFD47ECB-623A-B340-BCF7-9EF2CD9345C4}" destId="{300FEB3A-A7B0-954B-B0D1-E292922EB43A}" srcOrd="7" destOrd="0" parTransId="{B050B7C8-1DE6-8042-B477-2E43C37D46AA}" sibTransId="{9E7F7F13-BAAD-1145-969F-F483111677FF}"/>
    <dgm:cxn modelId="{2325A759-1624-44B7-AE1E-837E52958CDB}" type="presOf" srcId="{BA47B34C-06FF-5F43-9164-A1FA178B0548}" destId="{4E092969-548D-4B4F-9912-BCFD5CAA6EDB}" srcOrd="0" destOrd="0" presId="urn:microsoft.com/office/officeart/2005/8/layout/default#6"/>
    <dgm:cxn modelId="{B6308390-9A6F-9C4B-BF8E-7C5EB4292B06}" srcId="{AFD47ECB-623A-B340-BCF7-9EF2CD9345C4}" destId="{BA47B34C-06FF-5F43-9164-A1FA178B0548}" srcOrd="1" destOrd="0" parTransId="{6F2BB0D8-5D63-1B43-9A4C-B7C5EF0B6657}" sibTransId="{8115C146-6D92-A24C-B269-1E02008B389B}"/>
    <dgm:cxn modelId="{A8C9AF95-8E77-3A41-A8B7-26A5DD6AB397}" srcId="{AFD47ECB-623A-B340-BCF7-9EF2CD9345C4}" destId="{B72A98D4-3A85-4240-A5F6-23919CB22302}" srcOrd="4" destOrd="0" parTransId="{E465C1BD-A02A-8A42-82DE-40A8732C0FFF}" sibTransId="{F2D6ABC8-DAFC-374D-96E1-653464AAA251}"/>
    <dgm:cxn modelId="{88F8CCFF-8639-4B2D-8ABA-72005222E064}" type="presOf" srcId="{3C70C822-7576-9D48-9107-F88BB5D8370F}" destId="{CA909B0F-575D-884A-8EFB-9BB8C3968141}" srcOrd="0" destOrd="0" presId="urn:microsoft.com/office/officeart/2005/8/layout/default#6"/>
    <dgm:cxn modelId="{3FEDFC24-3C60-4DB4-9C5E-686E01DDB09C}" type="presOf" srcId="{B72A98D4-3A85-4240-A5F6-23919CB22302}" destId="{EDDF1152-27DD-3B4D-8D74-415D4557A9C1}" srcOrd="0" destOrd="0" presId="urn:microsoft.com/office/officeart/2005/8/layout/default#6"/>
    <dgm:cxn modelId="{62F7F273-6A47-0B44-BEE4-C03D3EAC25A3}" srcId="{AFD47ECB-623A-B340-BCF7-9EF2CD9345C4}" destId="{5ACDFA7C-E5D5-B740-B974-C2E7DB417D2C}" srcOrd="0" destOrd="0" parTransId="{5D9C15F6-BF04-684C-A750-DC91F7A2A614}" sibTransId="{9C642801-1C9C-7845-8A6A-CF794BF7E5FE}"/>
    <dgm:cxn modelId="{7E8A78AB-644E-D748-864A-9EB28BC21720}" srcId="{AFD47ECB-623A-B340-BCF7-9EF2CD9345C4}" destId="{1B930EF7-669C-6D4D-B261-2B67C5A7CDB6}" srcOrd="3" destOrd="0" parTransId="{2E0D24DD-B04F-7C43-AA92-0ED52EE1D416}" sibTransId="{7A41D1C8-4671-1140-91FB-872C044E2CF4}"/>
    <dgm:cxn modelId="{84FCB886-515D-4CE8-9A95-72ED2818D028}" type="presOf" srcId="{5445C7EE-B942-4C42-B46C-2B6947C30020}" destId="{C82E9F8D-13D9-564A-999C-1EA69E957B09}" srcOrd="0" destOrd="0" presId="urn:microsoft.com/office/officeart/2005/8/layout/default#6"/>
    <dgm:cxn modelId="{8B5F9D0B-E350-0047-8B9A-656A61681A34}" srcId="{AFD47ECB-623A-B340-BCF7-9EF2CD9345C4}" destId="{ED02A9B5-5A59-224C-B144-92CEEE1FF3E6}" srcOrd="8" destOrd="0" parTransId="{00653D1F-D193-8F4F-BA96-2D9D4F0ECF1C}" sibTransId="{FC2ED18F-F2F3-D54D-9262-48DBEA4F423E}"/>
    <dgm:cxn modelId="{C0F0EA04-1E20-4D97-877D-EA03AC95B497}" type="presParOf" srcId="{4FE062D6-78EE-6B48-A27C-44903E86AC5D}" destId="{97256665-EDBE-5E40-A1A7-299461F8DFDE}" srcOrd="0" destOrd="0" presId="urn:microsoft.com/office/officeart/2005/8/layout/default#6"/>
    <dgm:cxn modelId="{B07839D3-49AD-45E3-B969-D29D66E65F73}" type="presParOf" srcId="{4FE062D6-78EE-6B48-A27C-44903E86AC5D}" destId="{D5457705-B704-A748-90FB-4FA9EC87A8AB}" srcOrd="1" destOrd="0" presId="urn:microsoft.com/office/officeart/2005/8/layout/default#6"/>
    <dgm:cxn modelId="{9B6FC5BC-D340-4DE2-A9BF-117A8DFA4A87}" type="presParOf" srcId="{4FE062D6-78EE-6B48-A27C-44903E86AC5D}" destId="{4E092969-548D-4B4F-9912-BCFD5CAA6EDB}" srcOrd="2" destOrd="0" presId="urn:microsoft.com/office/officeart/2005/8/layout/default#6"/>
    <dgm:cxn modelId="{11578CA3-5FDC-4816-8D8D-0E51AE576BA7}" type="presParOf" srcId="{4FE062D6-78EE-6B48-A27C-44903E86AC5D}" destId="{DE62751E-15A8-C24C-9E21-593096B83212}" srcOrd="3" destOrd="0" presId="urn:microsoft.com/office/officeart/2005/8/layout/default#6"/>
    <dgm:cxn modelId="{82CE776E-B8EE-4092-B332-0F4B2C59FE5B}" type="presParOf" srcId="{4FE062D6-78EE-6B48-A27C-44903E86AC5D}" destId="{CA909B0F-575D-884A-8EFB-9BB8C3968141}" srcOrd="4" destOrd="0" presId="urn:microsoft.com/office/officeart/2005/8/layout/default#6"/>
    <dgm:cxn modelId="{F9F48BF7-B174-431B-A960-1B846CC26E58}" type="presParOf" srcId="{4FE062D6-78EE-6B48-A27C-44903E86AC5D}" destId="{C676A5BC-AFA8-6A4B-B513-54CB364896FA}" srcOrd="5" destOrd="0" presId="urn:microsoft.com/office/officeart/2005/8/layout/default#6"/>
    <dgm:cxn modelId="{D2CA6B63-EB40-45E0-9662-4A0AEDE5BE8F}" type="presParOf" srcId="{4FE062D6-78EE-6B48-A27C-44903E86AC5D}" destId="{30171933-1FD4-A045-9DF3-4D0F3FE8466A}" srcOrd="6" destOrd="0" presId="urn:microsoft.com/office/officeart/2005/8/layout/default#6"/>
    <dgm:cxn modelId="{E47277EB-A694-4779-AA24-C961E34DEA15}" type="presParOf" srcId="{4FE062D6-78EE-6B48-A27C-44903E86AC5D}" destId="{39693BAA-ED20-9644-9698-EF0EBE708953}" srcOrd="7" destOrd="0" presId="urn:microsoft.com/office/officeart/2005/8/layout/default#6"/>
    <dgm:cxn modelId="{BFD69F46-5000-4B0D-AC0C-DE708D03930D}" type="presParOf" srcId="{4FE062D6-78EE-6B48-A27C-44903E86AC5D}" destId="{EDDF1152-27DD-3B4D-8D74-415D4557A9C1}" srcOrd="8" destOrd="0" presId="urn:microsoft.com/office/officeart/2005/8/layout/default#6"/>
    <dgm:cxn modelId="{A923D62B-233A-45E9-94BC-2937DE272E9B}" type="presParOf" srcId="{4FE062D6-78EE-6B48-A27C-44903E86AC5D}" destId="{BE25DFE7-776D-B244-8225-2333812A8AAA}" srcOrd="9" destOrd="0" presId="urn:microsoft.com/office/officeart/2005/8/layout/default#6"/>
    <dgm:cxn modelId="{CCF31395-6AB6-45B8-8F15-F329BF477142}" type="presParOf" srcId="{4FE062D6-78EE-6B48-A27C-44903E86AC5D}" destId="{C82E9F8D-13D9-564A-999C-1EA69E957B09}" srcOrd="10" destOrd="0" presId="urn:microsoft.com/office/officeart/2005/8/layout/default#6"/>
    <dgm:cxn modelId="{62831DFA-D771-4823-90FF-AC10A7C13057}" type="presParOf" srcId="{4FE062D6-78EE-6B48-A27C-44903E86AC5D}" destId="{57002FD5-0EA0-C446-9796-CFA0D3CFBB1C}" srcOrd="11" destOrd="0" presId="urn:microsoft.com/office/officeart/2005/8/layout/default#6"/>
    <dgm:cxn modelId="{E0B27AB4-3924-4C84-B8C7-F37FFD48686F}" type="presParOf" srcId="{4FE062D6-78EE-6B48-A27C-44903E86AC5D}" destId="{5B2AA87D-6514-9342-BDAD-14439D9057E7}" srcOrd="12" destOrd="0" presId="urn:microsoft.com/office/officeart/2005/8/layout/default#6"/>
    <dgm:cxn modelId="{C34AFAA9-9C08-4481-98B6-3BDEC6A6C7FA}" type="presParOf" srcId="{4FE062D6-78EE-6B48-A27C-44903E86AC5D}" destId="{CAA55D60-8DB9-D14C-A1CE-F3357FDE38F1}" srcOrd="13" destOrd="0" presId="urn:microsoft.com/office/officeart/2005/8/layout/default#6"/>
    <dgm:cxn modelId="{0A3F28C6-D250-4DA3-A735-CD30AA34341D}" type="presParOf" srcId="{4FE062D6-78EE-6B48-A27C-44903E86AC5D}" destId="{7DE06FF3-D918-7347-B5AE-665FE3611C2B}" srcOrd="14" destOrd="0" presId="urn:microsoft.com/office/officeart/2005/8/layout/default#6"/>
    <dgm:cxn modelId="{8A735C31-5D61-4349-A948-F36F93C1B3B7}" type="presParOf" srcId="{4FE062D6-78EE-6B48-A27C-44903E86AC5D}" destId="{52FF3D26-863D-0549-99B7-98A979577A76}" srcOrd="15" destOrd="0" presId="urn:microsoft.com/office/officeart/2005/8/layout/default#6"/>
    <dgm:cxn modelId="{5C64E5CE-243D-4A60-B874-EAAF6BF597C9}" type="presParOf" srcId="{4FE062D6-78EE-6B48-A27C-44903E86AC5D}" destId="{2BE80944-8274-914D-BE45-7CF309A8AB44}" srcOrd="16"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B0339B-8114-40D3-B9E8-34591A9DB37D}" type="doc">
      <dgm:prSet loTypeId="urn:microsoft.com/office/officeart/2005/8/layout/vProcess5" loCatId="process" qsTypeId="urn:microsoft.com/office/officeart/2005/8/quickstyle/simple1" qsCatId="simple" csTypeId="urn:microsoft.com/office/officeart/2005/8/colors/colorful5" csCatId="colorful" phldr="1"/>
      <dgm:spPr/>
    </dgm:pt>
    <dgm:pt modelId="{C59A7DC4-3DD0-468A-A688-37206EDBB4DE}">
      <dgm:prSet phldrT="[Text]" custT="1"/>
      <dgm:spPr/>
      <dgm:t>
        <a:bodyPr/>
        <a:lstStyle/>
        <a:p>
          <a:pPr algn="l"/>
          <a:r>
            <a:rPr lang="en-US" sz="2800" dirty="0" smtClean="0"/>
            <a:t>Get your ACID </a:t>
          </a:r>
          <a:r>
            <a:rPr lang="en-US" sz="1800" dirty="0" smtClean="0"/>
            <a:t>(</a:t>
          </a:r>
          <a:r>
            <a:rPr lang="en-US" sz="2000" dirty="0" smtClean="0">
              <a:hlinkClick xmlns:r="http://schemas.openxmlformats.org/officeDocument/2006/relationships" r:id="rId1"/>
            </a:rPr>
            <a:t>http://acid.utm.my</a:t>
          </a:r>
          <a:r>
            <a:rPr lang="en-US" sz="2000" dirty="0" smtClean="0"/>
            <a:t>) </a:t>
          </a:r>
          <a:endParaRPr lang="en-US" sz="1800" dirty="0"/>
        </a:p>
      </dgm:t>
    </dgm:pt>
    <dgm:pt modelId="{90B113B9-319B-49F4-B9E8-0CDFCFC13C03}" type="parTrans" cxnId="{0E12A498-4445-4B2E-8FD8-5836D0816346}">
      <dgm:prSet/>
      <dgm:spPr/>
      <dgm:t>
        <a:bodyPr/>
        <a:lstStyle/>
        <a:p>
          <a:endParaRPr lang="en-US"/>
        </a:p>
      </dgm:t>
    </dgm:pt>
    <dgm:pt modelId="{AAAA2303-6B30-4056-B94F-E0841F295B66}" type="sibTrans" cxnId="{0E12A498-4445-4B2E-8FD8-5836D0816346}">
      <dgm:prSet/>
      <dgm:spPr/>
      <dgm:t>
        <a:bodyPr/>
        <a:lstStyle/>
        <a:p>
          <a:endParaRPr lang="en-US" dirty="0"/>
        </a:p>
      </dgm:t>
    </dgm:pt>
    <dgm:pt modelId="{CFA69220-C33D-4467-A5A9-24B1F52EF4C0}">
      <dgm:prSet phldrT="[Text]" custT="1"/>
      <dgm:spPr/>
      <dgm:t>
        <a:bodyPr/>
        <a:lstStyle/>
        <a:p>
          <a:r>
            <a:rPr lang="en-US" sz="2400" dirty="0" smtClean="0"/>
            <a:t>Go to STUDENT RECORD AND SUBJECT REGISTRATION  (</a:t>
          </a:r>
          <a:r>
            <a:rPr lang="en-US" sz="1800" dirty="0" smtClean="0">
              <a:hlinkClick xmlns:r="http://schemas.openxmlformats.org/officeDocument/2006/relationships" r:id="rId2"/>
            </a:rPr>
            <a:t>http://pendaftaran.utm.my/sps</a:t>
          </a:r>
          <a:r>
            <a:rPr lang="en-US" sz="1800" dirty="0" smtClean="0"/>
            <a:t>) </a:t>
          </a:r>
          <a:endParaRPr lang="en-US" sz="1200" dirty="0"/>
        </a:p>
      </dgm:t>
    </dgm:pt>
    <dgm:pt modelId="{1D1ABF20-4B8B-425D-94E2-B479FDDA971B}" type="parTrans" cxnId="{9FB7821E-F7CA-401C-956B-F6FB3463D9B3}">
      <dgm:prSet/>
      <dgm:spPr/>
      <dgm:t>
        <a:bodyPr/>
        <a:lstStyle/>
        <a:p>
          <a:endParaRPr lang="en-US"/>
        </a:p>
      </dgm:t>
    </dgm:pt>
    <dgm:pt modelId="{9E533A51-1E7D-439B-B80F-17010E21D889}" type="sibTrans" cxnId="{9FB7821E-F7CA-401C-956B-F6FB3463D9B3}">
      <dgm:prSet/>
      <dgm:spPr/>
      <dgm:t>
        <a:bodyPr/>
        <a:lstStyle/>
        <a:p>
          <a:endParaRPr lang="en-US" dirty="0"/>
        </a:p>
      </dgm:t>
    </dgm:pt>
    <dgm:pt modelId="{F0DABC68-1EA9-4119-A89C-B4E36019A6BF}">
      <dgm:prSet phldrT="[Text]" custT="1"/>
      <dgm:spPr/>
      <dgm:t>
        <a:bodyPr/>
        <a:lstStyle/>
        <a:p>
          <a:r>
            <a:rPr lang="en-US" sz="2800" dirty="0" smtClean="0"/>
            <a:t>Print Registration Slip</a:t>
          </a:r>
          <a:endParaRPr lang="en-US" sz="2800" dirty="0"/>
        </a:p>
      </dgm:t>
    </dgm:pt>
    <dgm:pt modelId="{554A95B1-20E0-4241-9942-EFD60D7723B5}" type="parTrans" cxnId="{DE3F1115-BA4B-4CA9-93B0-787D97415E29}">
      <dgm:prSet/>
      <dgm:spPr/>
      <dgm:t>
        <a:bodyPr/>
        <a:lstStyle/>
        <a:p>
          <a:endParaRPr lang="en-US"/>
        </a:p>
      </dgm:t>
    </dgm:pt>
    <dgm:pt modelId="{3412B04B-93C2-42F4-B909-3D1ED6CAF356}" type="sibTrans" cxnId="{DE3F1115-BA4B-4CA9-93B0-787D97415E29}">
      <dgm:prSet/>
      <dgm:spPr/>
      <dgm:t>
        <a:bodyPr/>
        <a:lstStyle/>
        <a:p>
          <a:endParaRPr lang="en-US"/>
        </a:p>
      </dgm:t>
    </dgm:pt>
    <dgm:pt modelId="{323F4325-72E2-4F81-955B-AE09FBE9AB73}">
      <dgm:prSet custT="1"/>
      <dgm:spPr/>
      <dgm:t>
        <a:bodyPr/>
        <a:lstStyle/>
        <a:p>
          <a:r>
            <a:rPr lang="en-US" sz="2400" dirty="0" smtClean="0"/>
            <a:t>Register the Course </a:t>
          </a:r>
        </a:p>
        <a:p>
          <a:r>
            <a:rPr lang="en-US" sz="2400" dirty="0" smtClean="0"/>
            <a:t>*</a:t>
          </a:r>
          <a:r>
            <a:rPr lang="en-US" sz="2000" i="1" dirty="0" smtClean="0"/>
            <a:t>please refer to your faculty for the course</a:t>
          </a:r>
          <a:endParaRPr lang="en-US" sz="2400" i="1" dirty="0"/>
        </a:p>
      </dgm:t>
    </dgm:pt>
    <dgm:pt modelId="{A50DA172-913B-4C30-A39B-891204317640}" type="parTrans" cxnId="{22062332-7350-494C-A8C9-217CC9BAE5B0}">
      <dgm:prSet/>
      <dgm:spPr/>
      <dgm:t>
        <a:bodyPr/>
        <a:lstStyle/>
        <a:p>
          <a:endParaRPr lang="en-US"/>
        </a:p>
      </dgm:t>
    </dgm:pt>
    <dgm:pt modelId="{8B615364-6343-469B-A520-D845F3BDC55C}" type="sibTrans" cxnId="{22062332-7350-494C-A8C9-217CC9BAE5B0}">
      <dgm:prSet/>
      <dgm:spPr/>
      <dgm:t>
        <a:bodyPr/>
        <a:lstStyle/>
        <a:p>
          <a:endParaRPr lang="en-US" dirty="0"/>
        </a:p>
      </dgm:t>
    </dgm:pt>
    <dgm:pt modelId="{F52E2192-4ACF-4C44-92E5-7DE5A72FFC45}" type="pres">
      <dgm:prSet presAssocID="{61B0339B-8114-40D3-B9E8-34591A9DB37D}" presName="outerComposite" presStyleCnt="0">
        <dgm:presLayoutVars>
          <dgm:chMax val="5"/>
          <dgm:dir/>
          <dgm:resizeHandles val="exact"/>
        </dgm:presLayoutVars>
      </dgm:prSet>
      <dgm:spPr/>
    </dgm:pt>
    <dgm:pt modelId="{A01F77A6-2F03-4869-ABA2-5D9482E89A83}" type="pres">
      <dgm:prSet presAssocID="{61B0339B-8114-40D3-B9E8-34591A9DB37D}" presName="dummyMaxCanvas" presStyleCnt="0">
        <dgm:presLayoutVars/>
      </dgm:prSet>
      <dgm:spPr/>
    </dgm:pt>
    <dgm:pt modelId="{BEC11467-4308-47F4-BCE0-7865E80A32D7}" type="pres">
      <dgm:prSet presAssocID="{61B0339B-8114-40D3-B9E8-34591A9DB37D}" presName="FourNodes_1" presStyleLbl="node1" presStyleIdx="0" presStyleCnt="4">
        <dgm:presLayoutVars>
          <dgm:bulletEnabled val="1"/>
        </dgm:presLayoutVars>
      </dgm:prSet>
      <dgm:spPr/>
      <dgm:t>
        <a:bodyPr/>
        <a:lstStyle/>
        <a:p>
          <a:endParaRPr lang="en-US"/>
        </a:p>
      </dgm:t>
    </dgm:pt>
    <dgm:pt modelId="{775EEA9F-19D4-41B7-A114-A35BC2489F32}" type="pres">
      <dgm:prSet presAssocID="{61B0339B-8114-40D3-B9E8-34591A9DB37D}" presName="FourNodes_2" presStyleLbl="node1" presStyleIdx="1" presStyleCnt="4">
        <dgm:presLayoutVars>
          <dgm:bulletEnabled val="1"/>
        </dgm:presLayoutVars>
      </dgm:prSet>
      <dgm:spPr/>
      <dgm:t>
        <a:bodyPr/>
        <a:lstStyle/>
        <a:p>
          <a:endParaRPr lang="en-US"/>
        </a:p>
      </dgm:t>
    </dgm:pt>
    <dgm:pt modelId="{325F27AB-B2FC-4EBD-BCE4-B73956889E78}" type="pres">
      <dgm:prSet presAssocID="{61B0339B-8114-40D3-B9E8-34591A9DB37D}" presName="FourNodes_3" presStyleLbl="node1" presStyleIdx="2" presStyleCnt="4">
        <dgm:presLayoutVars>
          <dgm:bulletEnabled val="1"/>
        </dgm:presLayoutVars>
      </dgm:prSet>
      <dgm:spPr/>
      <dgm:t>
        <a:bodyPr/>
        <a:lstStyle/>
        <a:p>
          <a:endParaRPr lang="en-US"/>
        </a:p>
      </dgm:t>
    </dgm:pt>
    <dgm:pt modelId="{8726B2C3-AB08-4285-82C5-9F35418A5F55}" type="pres">
      <dgm:prSet presAssocID="{61B0339B-8114-40D3-B9E8-34591A9DB37D}" presName="FourNodes_4" presStyleLbl="node1" presStyleIdx="3" presStyleCnt="4">
        <dgm:presLayoutVars>
          <dgm:bulletEnabled val="1"/>
        </dgm:presLayoutVars>
      </dgm:prSet>
      <dgm:spPr/>
      <dgm:t>
        <a:bodyPr/>
        <a:lstStyle/>
        <a:p>
          <a:endParaRPr lang="en-US"/>
        </a:p>
      </dgm:t>
    </dgm:pt>
    <dgm:pt modelId="{150FCBC0-0667-483D-9AF4-D22DF443B692}" type="pres">
      <dgm:prSet presAssocID="{61B0339B-8114-40D3-B9E8-34591A9DB37D}" presName="FourConn_1-2" presStyleLbl="fgAccFollowNode1" presStyleIdx="0" presStyleCnt="3">
        <dgm:presLayoutVars>
          <dgm:bulletEnabled val="1"/>
        </dgm:presLayoutVars>
      </dgm:prSet>
      <dgm:spPr/>
      <dgm:t>
        <a:bodyPr/>
        <a:lstStyle/>
        <a:p>
          <a:endParaRPr lang="en-US"/>
        </a:p>
      </dgm:t>
    </dgm:pt>
    <dgm:pt modelId="{79B9701A-2FCD-4BB4-A070-54413BEF284C}" type="pres">
      <dgm:prSet presAssocID="{61B0339B-8114-40D3-B9E8-34591A9DB37D}" presName="FourConn_2-3" presStyleLbl="fgAccFollowNode1" presStyleIdx="1" presStyleCnt="3">
        <dgm:presLayoutVars>
          <dgm:bulletEnabled val="1"/>
        </dgm:presLayoutVars>
      </dgm:prSet>
      <dgm:spPr/>
      <dgm:t>
        <a:bodyPr/>
        <a:lstStyle/>
        <a:p>
          <a:endParaRPr lang="en-US"/>
        </a:p>
      </dgm:t>
    </dgm:pt>
    <dgm:pt modelId="{209E53CB-4952-48B3-8FAA-5ADF4F164DEF}" type="pres">
      <dgm:prSet presAssocID="{61B0339B-8114-40D3-B9E8-34591A9DB37D}" presName="FourConn_3-4" presStyleLbl="fgAccFollowNode1" presStyleIdx="2" presStyleCnt="3">
        <dgm:presLayoutVars>
          <dgm:bulletEnabled val="1"/>
        </dgm:presLayoutVars>
      </dgm:prSet>
      <dgm:spPr/>
      <dgm:t>
        <a:bodyPr/>
        <a:lstStyle/>
        <a:p>
          <a:endParaRPr lang="en-US"/>
        </a:p>
      </dgm:t>
    </dgm:pt>
    <dgm:pt modelId="{5C0825D6-F0FB-4CB0-B13E-CAA5847FF950}" type="pres">
      <dgm:prSet presAssocID="{61B0339B-8114-40D3-B9E8-34591A9DB37D}" presName="FourNodes_1_text" presStyleLbl="node1" presStyleIdx="3" presStyleCnt="4">
        <dgm:presLayoutVars>
          <dgm:bulletEnabled val="1"/>
        </dgm:presLayoutVars>
      </dgm:prSet>
      <dgm:spPr/>
      <dgm:t>
        <a:bodyPr/>
        <a:lstStyle/>
        <a:p>
          <a:endParaRPr lang="en-US"/>
        </a:p>
      </dgm:t>
    </dgm:pt>
    <dgm:pt modelId="{5623ED2F-3A60-419A-8B1F-7FA9CBDCB6D4}" type="pres">
      <dgm:prSet presAssocID="{61B0339B-8114-40D3-B9E8-34591A9DB37D}" presName="FourNodes_2_text" presStyleLbl="node1" presStyleIdx="3" presStyleCnt="4">
        <dgm:presLayoutVars>
          <dgm:bulletEnabled val="1"/>
        </dgm:presLayoutVars>
      </dgm:prSet>
      <dgm:spPr/>
      <dgm:t>
        <a:bodyPr/>
        <a:lstStyle/>
        <a:p>
          <a:endParaRPr lang="en-US"/>
        </a:p>
      </dgm:t>
    </dgm:pt>
    <dgm:pt modelId="{EAD44348-453C-4DC1-B104-787E15EC39AC}" type="pres">
      <dgm:prSet presAssocID="{61B0339B-8114-40D3-B9E8-34591A9DB37D}" presName="FourNodes_3_text" presStyleLbl="node1" presStyleIdx="3" presStyleCnt="4">
        <dgm:presLayoutVars>
          <dgm:bulletEnabled val="1"/>
        </dgm:presLayoutVars>
      </dgm:prSet>
      <dgm:spPr/>
      <dgm:t>
        <a:bodyPr/>
        <a:lstStyle/>
        <a:p>
          <a:endParaRPr lang="en-US"/>
        </a:p>
      </dgm:t>
    </dgm:pt>
    <dgm:pt modelId="{7E01FDA3-A645-45A2-8EBF-B2EAC19458DA}" type="pres">
      <dgm:prSet presAssocID="{61B0339B-8114-40D3-B9E8-34591A9DB37D}" presName="FourNodes_4_text" presStyleLbl="node1" presStyleIdx="3" presStyleCnt="4">
        <dgm:presLayoutVars>
          <dgm:bulletEnabled val="1"/>
        </dgm:presLayoutVars>
      </dgm:prSet>
      <dgm:spPr/>
      <dgm:t>
        <a:bodyPr/>
        <a:lstStyle/>
        <a:p>
          <a:endParaRPr lang="en-US"/>
        </a:p>
      </dgm:t>
    </dgm:pt>
  </dgm:ptLst>
  <dgm:cxnLst>
    <dgm:cxn modelId="{9FB7821E-F7CA-401C-956B-F6FB3463D9B3}" srcId="{61B0339B-8114-40D3-B9E8-34591A9DB37D}" destId="{CFA69220-C33D-4467-A5A9-24B1F52EF4C0}" srcOrd="1" destOrd="0" parTransId="{1D1ABF20-4B8B-425D-94E2-B479FDDA971B}" sibTransId="{9E533A51-1E7D-439B-B80F-17010E21D889}"/>
    <dgm:cxn modelId="{E6C7B983-AF03-40BC-B26E-090CF7275B1F}" type="presOf" srcId="{F0DABC68-1EA9-4119-A89C-B4E36019A6BF}" destId="{7E01FDA3-A645-45A2-8EBF-B2EAC19458DA}" srcOrd="1" destOrd="0" presId="urn:microsoft.com/office/officeart/2005/8/layout/vProcess5"/>
    <dgm:cxn modelId="{103EC416-E930-45B8-9AE8-16626FA6C0D1}" type="presOf" srcId="{C59A7DC4-3DD0-468A-A688-37206EDBB4DE}" destId="{BEC11467-4308-47F4-BCE0-7865E80A32D7}" srcOrd="0" destOrd="0" presId="urn:microsoft.com/office/officeart/2005/8/layout/vProcess5"/>
    <dgm:cxn modelId="{CC4D7FA9-6454-428D-BB73-E11633DBE976}" type="presOf" srcId="{8B615364-6343-469B-A520-D845F3BDC55C}" destId="{209E53CB-4952-48B3-8FAA-5ADF4F164DEF}" srcOrd="0" destOrd="0" presId="urn:microsoft.com/office/officeart/2005/8/layout/vProcess5"/>
    <dgm:cxn modelId="{10F75F9E-9EF6-4F5B-A72D-DA0EE1220EA3}" type="presOf" srcId="{9E533A51-1E7D-439B-B80F-17010E21D889}" destId="{79B9701A-2FCD-4BB4-A070-54413BEF284C}" srcOrd="0" destOrd="0" presId="urn:microsoft.com/office/officeart/2005/8/layout/vProcess5"/>
    <dgm:cxn modelId="{DE3F1115-BA4B-4CA9-93B0-787D97415E29}" srcId="{61B0339B-8114-40D3-B9E8-34591A9DB37D}" destId="{F0DABC68-1EA9-4119-A89C-B4E36019A6BF}" srcOrd="3" destOrd="0" parTransId="{554A95B1-20E0-4241-9942-EFD60D7723B5}" sibTransId="{3412B04B-93C2-42F4-B909-3D1ED6CAF356}"/>
    <dgm:cxn modelId="{6BA5E7C5-C1CA-412D-8EA2-3A2D32DD87BC}" type="presOf" srcId="{CFA69220-C33D-4467-A5A9-24B1F52EF4C0}" destId="{5623ED2F-3A60-419A-8B1F-7FA9CBDCB6D4}" srcOrd="1" destOrd="0" presId="urn:microsoft.com/office/officeart/2005/8/layout/vProcess5"/>
    <dgm:cxn modelId="{332547C9-7111-42C3-90A9-ADE87CAA3377}" type="presOf" srcId="{CFA69220-C33D-4467-A5A9-24B1F52EF4C0}" destId="{775EEA9F-19D4-41B7-A114-A35BC2489F32}" srcOrd="0" destOrd="0" presId="urn:microsoft.com/office/officeart/2005/8/layout/vProcess5"/>
    <dgm:cxn modelId="{0A6B5330-11A4-4B7E-88E3-C0B58AADEB9A}" type="presOf" srcId="{323F4325-72E2-4F81-955B-AE09FBE9AB73}" destId="{325F27AB-B2FC-4EBD-BCE4-B73956889E78}" srcOrd="0" destOrd="0" presId="urn:microsoft.com/office/officeart/2005/8/layout/vProcess5"/>
    <dgm:cxn modelId="{CC692793-E932-478F-9B14-2806A6A786FA}" type="presOf" srcId="{C59A7DC4-3DD0-468A-A688-37206EDBB4DE}" destId="{5C0825D6-F0FB-4CB0-B13E-CAA5847FF950}" srcOrd="1" destOrd="0" presId="urn:microsoft.com/office/officeart/2005/8/layout/vProcess5"/>
    <dgm:cxn modelId="{E4304375-14FB-4E64-A4F3-31E74477ABA9}" type="presOf" srcId="{323F4325-72E2-4F81-955B-AE09FBE9AB73}" destId="{EAD44348-453C-4DC1-B104-787E15EC39AC}" srcOrd="1" destOrd="0" presId="urn:microsoft.com/office/officeart/2005/8/layout/vProcess5"/>
    <dgm:cxn modelId="{0E11419F-9E35-4C8C-B2C1-2D55BC4A5072}" type="presOf" srcId="{AAAA2303-6B30-4056-B94F-E0841F295B66}" destId="{150FCBC0-0667-483D-9AF4-D22DF443B692}" srcOrd="0" destOrd="0" presId="urn:microsoft.com/office/officeart/2005/8/layout/vProcess5"/>
    <dgm:cxn modelId="{145ED8F8-14BB-48DA-A58D-F4213A7BCB9B}" type="presOf" srcId="{F0DABC68-1EA9-4119-A89C-B4E36019A6BF}" destId="{8726B2C3-AB08-4285-82C5-9F35418A5F55}" srcOrd="0" destOrd="0" presId="urn:microsoft.com/office/officeart/2005/8/layout/vProcess5"/>
    <dgm:cxn modelId="{22062332-7350-494C-A8C9-217CC9BAE5B0}" srcId="{61B0339B-8114-40D3-B9E8-34591A9DB37D}" destId="{323F4325-72E2-4F81-955B-AE09FBE9AB73}" srcOrd="2" destOrd="0" parTransId="{A50DA172-913B-4C30-A39B-891204317640}" sibTransId="{8B615364-6343-469B-A520-D845F3BDC55C}"/>
    <dgm:cxn modelId="{7213F9A6-794F-43A9-ABB7-18B10EAFE485}" type="presOf" srcId="{61B0339B-8114-40D3-B9E8-34591A9DB37D}" destId="{F52E2192-4ACF-4C44-92E5-7DE5A72FFC45}" srcOrd="0" destOrd="0" presId="urn:microsoft.com/office/officeart/2005/8/layout/vProcess5"/>
    <dgm:cxn modelId="{0E12A498-4445-4B2E-8FD8-5836D0816346}" srcId="{61B0339B-8114-40D3-B9E8-34591A9DB37D}" destId="{C59A7DC4-3DD0-468A-A688-37206EDBB4DE}" srcOrd="0" destOrd="0" parTransId="{90B113B9-319B-49F4-B9E8-0CDFCFC13C03}" sibTransId="{AAAA2303-6B30-4056-B94F-E0841F295B66}"/>
    <dgm:cxn modelId="{92BE2B0E-0677-4D30-91F6-0A5131F8F673}" type="presParOf" srcId="{F52E2192-4ACF-4C44-92E5-7DE5A72FFC45}" destId="{A01F77A6-2F03-4869-ABA2-5D9482E89A83}" srcOrd="0" destOrd="0" presId="urn:microsoft.com/office/officeart/2005/8/layout/vProcess5"/>
    <dgm:cxn modelId="{3FAD5D83-368B-40C3-BA60-D0734CADA38F}" type="presParOf" srcId="{F52E2192-4ACF-4C44-92E5-7DE5A72FFC45}" destId="{BEC11467-4308-47F4-BCE0-7865E80A32D7}" srcOrd="1" destOrd="0" presId="urn:microsoft.com/office/officeart/2005/8/layout/vProcess5"/>
    <dgm:cxn modelId="{9D26C44D-4A77-47B3-BC1C-95F9F8C92A18}" type="presParOf" srcId="{F52E2192-4ACF-4C44-92E5-7DE5A72FFC45}" destId="{775EEA9F-19D4-41B7-A114-A35BC2489F32}" srcOrd="2" destOrd="0" presId="urn:microsoft.com/office/officeart/2005/8/layout/vProcess5"/>
    <dgm:cxn modelId="{8981A75F-4848-4FF2-AA08-5188A17857CC}" type="presParOf" srcId="{F52E2192-4ACF-4C44-92E5-7DE5A72FFC45}" destId="{325F27AB-B2FC-4EBD-BCE4-B73956889E78}" srcOrd="3" destOrd="0" presId="urn:microsoft.com/office/officeart/2005/8/layout/vProcess5"/>
    <dgm:cxn modelId="{46CA202D-A58A-4DB2-A232-0B258E4354F7}" type="presParOf" srcId="{F52E2192-4ACF-4C44-92E5-7DE5A72FFC45}" destId="{8726B2C3-AB08-4285-82C5-9F35418A5F55}" srcOrd="4" destOrd="0" presId="urn:microsoft.com/office/officeart/2005/8/layout/vProcess5"/>
    <dgm:cxn modelId="{0A9F277D-253A-46BC-A0E6-7872E4BBD378}" type="presParOf" srcId="{F52E2192-4ACF-4C44-92E5-7DE5A72FFC45}" destId="{150FCBC0-0667-483D-9AF4-D22DF443B692}" srcOrd="5" destOrd="0" presId="urn:microsoft.com/office/officeart/2005/8/layout/vProcess5"/>
    <dgm:cxn modelId="{C99D71E5-F2E1-42F0-A685-2A7DB891C8A8}" type="presParOf" srcId="{F52E2192-4ACF-4C44-92E5-7DE5A72FFC45}" destId="{79B9701A-2FCD-4BB4-A070-54413BEF284C}" srcOrd="6" destOrd="0" presId="urn:microsoft.com/office/officeart/2005/8/layout/vProcess5"/>
    <dgm:cxn modelId="{FDFB8575-F19A-4EE1-8423-D57794D59F7C}" type="presParOf" srcId="{F52E2192-4ACF-4C44-92E5-7DE5A72FFC45}" destId="{209E53CB-4952-48B3-8FAA-5ADF4F164DEF}" srcOrd="7" destOrd="0" presId="urn:microsoft.com/office/officeart/2005/8/layout/vProcess5"/>
    <dgm:cxn modelId="{0986A5A6-9988-4A31-9E01-5B7D765B0D90}" type="presParOf" srcId="{F52E2192-4ACF-4C44-92E5-7DE5A72FFC45}" destId="{5C0825D6-F0FB-4CB0-B13E-CAA5847FF950}" srcOrd="8" destOrd="0" presId="urn:microsoft.com/office/officeart/2005/8/layout/vProcess5"/>
    <dgm:cxn modelId="{451A1ECF-5400-4C6A-AC6A-53E498B0B1F6}" type="presParOf" srcId="{F52E2192-4ACF-4C44-92E5-7DE5A72FFC45}" destId="{5623ED2F-3A60-419A-8B1F-7FA9CBDCB6D4}" srcOrd="9" destOrd="0" presId="urn:microsoft.com/office/officeart/2005/8/layout/vProcess5"/>
    <dgm:cxn modelId="{A9FC0DAA-58BC-4C61-B45B-7A80904A9047}" type="presParOf" srcId="{F52E2192-4ACF-4C44-92E5-7DE5A72FFC45}" destId="{EAD44348-453C-4DC1-B104-787E15EC39AC}" srcOrd="10" destOrd="0" presId="urn:microsoft.com/office/officeart/2005/8/layout/vProcess5"/>
    <dgm:cxn modelId="{F32EBA6B-EDB7-4A7A-81A1-A5D0B0F700C8}" type="presParOf" srcId="{F52E2192-4ACF-4C44-92E5-7DE5A72FFC45}" destId="{7E01FDA3-A645-45A2-8EBF-B2EAC19458D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561CCC-22E7-E943-AC9C-00CCAC7599CE}" type="doc">
      <dgm:prSet loTypeId="urn:microsoft.com/office/officeart/2005/8/layout/process5" loCatId="process" qsTypeId="urn:microsoft.com/office/officeart/2005/8/quickstyle/simple4" qsCatId="simple" csTypeId="urn:microsoft.com/office/officeart/2005/8/colors/colorful2" csCatId="colorful" phldr="1"/>
      <dgm:spPr/>
      <dgm:t>
        <a:bodyPr/>
        <a:lstStyle/>
        <a:p>
          <a:endParaRPr lang="en-US"/>
        </a:p>
      </dgm:t>
    </dgm:pt>
    <dgm:pt modelId="{71BBCAD9-B8C1-524B-89C3-F9D7A327A073}">
      <dgm:prSet phldrT="[Text]"/>
      <dgm:spPr/>
      <dgm:t>
        <a:bodyPr/>
        <a:lstStyle/>
        <a:p>
          <a:r>
            <a:rPr lang="en-US" dirty="0" smtClean="0"/>
            <a:t>Register</a:t>
          </a:r>
          <a:endParaRPr lang="en-US" dirty="0"/>
        </a:p>
      </dgm:t>
    </dgm:pt>
    <dgm:pt modelId="{09A1CBB8-72BF-7940-BB91-CB954D53A96F}" type="parTrans" cxnId="{DB16A060-BB8C-F949-8C8E-6869A3982F17}">
      <dgm:prSet/>
      <dgm:spPr/>
      <dgm:t>
        <a:bodyPr/>
        <a:lstStyle/>
        <a:p>
          <a:endParaRPr lang="en-US"/>
        </a:p>
      </dgm:t>
    </dgm:pt>
    <dgm:pt modelId="{ADEAA2D6-D037-784E-B70C-18E86723D5E0}" type="sibTrans" cxnId="{DB16A060-BB8C-F949-8C8E-6869A3982F17}">
      <dgm:prSet/>
      <dgm:spPr/>
      <dgm:t>
        <a:bodyPr/>
        <a:lstStyle/>
        <a:p>
          <a:endParaRPr lang="en-US" dirty="0"/>
        </a:p>
      </dgm:t>
    </dgm:pt>
    <dgm:pt modelId="{DEC09363-0F48-2A44-AEEC-97AA6D483B7D}">
      <dgm:prSet phldrT="[Text]"/>
      <dgm:spPr/>
      <dgm:t>
        <a:bodyPr/>
        <a:lstStyle/>
        <a:p>
          <a:r>
            <a:rPr lang="en-US" dirty="0" smtClean="0"/>
            <a:t>Research Under Supervision</a:t>
          </a:r>
          <a:endParaRPr lang="en-US" dirty="0"/>
        </a:p>
      </dgm:t>
    </dgm:pt>
    <dgm:pt modelId="{EDCDF9A5-E6C3-AF4F-987C-D285657281B8}" type="parTrans" cxnId="{B1709A96-2037-DC4E-B4D0-AFB59972A10A}">
      <dgm:prSet/>
      <dgm:spPr/>
      <dgm:t>
        <a:bodyPr/>
        <a:lstStyle/>
        <a:p>
          <a:endParaRPr lang="en-US"/>
        </a:p>
      </dgm:t>
    </dgm:pt>
    <dgm:pt modelId="{3D960754-D99E-CC44-9D87-E24EA8964DD9}" type="sibTrans" cxnId="{B1709A96-2037-DC4E-B4D0-AFB59972A10A}">
      <dgm:prSet/>
      <dgm:spPr/>
      <dgm:t>
        <a:bodyPr/>
        <a:lstStyle/>
        <a:p>
          <a:endParaRPr lang="en-US" dirty="0"/>
        </a:p>
      </dgm:t>
    </dgm:pt>
    <dgm:pt modelId="{33EA8716-3EDF-C341-B1B7-31AE573FA51E}">
      <dgm:prSet phldrT="[Text]"/>
      <dgm:spPr/>
      <dgm:t>
        <a:bodyPr/>
        <a:lstStyle/>
        <a:p>
          <a:r>
            <a:rPr lang="en-US" dirty="0" smtClean="0"/>
            <a:t>Progress Report Every Semester</a:t>
          </a:r>
          <a:endParaRPr lang="en-US" dirty="0"/>
        </a:p>
      </dgm:t>
    </dgm:pt>
    <dgm:pt modelId="{1F3C43C6-DF0C-9E46-898C-19A32213EAE4}" type="parTrans" cxnId="{7D110117-D57C-9C4C-86DD-B04A567315EA}">
      <dgm:prSet/>
      <dgm:spPr/>
      <dgm:t>
        <a:bodyPr/>
        <a:lstStyle/>
        <a:p>
          <a:endParaRPr lang="en-US"/>
        </a:p>
      </dgm:t>
    </dgm:pt>
    <dgm:pt modelId="{B89F5801-4702-364D-86BE-2E46E3009A7C}" type="sibTrans" cxnId="{7D110117-D57C-9C4C-86DD-B04A567315EA}">
      <dgm:prSet/>
      <dgm:spPr/>
      <dgm:t>
        <a:bodyPr/>
        <a:lstStyle/>
        <a:p>
          <a:endParaRPr lang="en-US" dirty="0"/>
        </a:p>
      </dgm:t>
    </dgm:pt>
    <dgm:pt modelId="{8BAB6D64-200D-0549-BC3E-3A1417E95906}">
      <dgm:prSet phldrT="[Text]"/>
      <dgm:spPr/>
      <dgm:t>
        <a:bodyPr/>
        <a:lstStyle/>
        <a:p>
          <a:r>
            <a:rPr lang="en-US" dirty="0" smtClean="0"/>
            <a:t>Proposal Presentation &amp; Evaluation </a:t>
          </a:r>
          <a:endParaRPr lang="en-US" dirty="0"/>
        </a:p>
      </dgm:t>
    </dgm:pt>
    <dgm:pt modelId="{B064E28A-3CB0-6A4F-A6CC-6F99AEAAEFC7}" type="parTrans" cxnId="{4941A13C-1525-2C45-9B1C-B279F93739AB}">
      <dgm:prSet/>
      <dgm:spPr/>
      <dgm:t>
        <a:bodyPr/>
        <a:lstStyle/>
        <a:p>
          <a:endParaRPr lang="en-US"/>
        </a:p>
      </dgm:t>
    </dgm:pt>
    <dgm:pt modelId="{E12D3E96-2608-4247-882C-67626F8EA11C}" type="sibTrans" cxnId="{4941A13C-1525-2C45-9B1C-B279F93739AB}">
      <dgm:prSet/>
      <dgm:spPr/>
      <dgm:t>
        <a:bodyPr/>
        <a:lstStyle/>
        <a:p>
          <a:endParaRPr lang="en-US" dirty="0"/>
        </a:p>
      </dgm:t>
    </dgm:pt>
    <dgm:pt modelId="{E270BC6E-C621-E443-8538-DD8E096124D6}">
      <dgm:prSet phldrT="[Text]"/>
      <dgm:spPr/>
      <dgm:t>
        <a:bodyPr/>
        <a:lstStyle/>
        <a:p>
          <a:r>
            <a:rPr lang="en-US" dirty="0" smtClean="0"/>
            <a:t>Notification of Thesis Submission (3 Month)</a:t>
          </a:r>
          <a:endParaRPr lang="en-US" dirty="0"/>
        </a:p>
      </dgm:t>
    </dgm:pt>
    <dgm:pt modelId="{19FDDF48-F063-4E49-99B9-9BA1B911C2C3}" type="parTrans" cxnId="{8FEA7E94-9B01-2D45-8707-096CB0C21099}">
      <dgm:prSet/>
      <dgm:spPr/>
      <dgm:t>
        <a:bodyPr/>
        <a:lstStyle/>
        <a:p>
          <a:endParaRPr lang="en-US"/>
        </a:p>
      </dgm:t>
    </dgm:pt>
    <dgm:pt modelId="{26AE9E88-EF19-2946-B1C7-69378C9E0D4F}" type="sibTrans" cxnId="{8FEA7E94-9B01-2D45-8707-096CB0C21099}">
      <dgm:prSet/>
      <dgm:spPr/>
      <dgm:t>
        <a:bodyPr/>
        <a:lstStyle/>
        <a:p>
          <a:endParaRPr lang="en-US" dirty="0"/>
        </a:p>
      </dgm:t>
    </dgm:pt>
    <dgm:pt modelId="{B28DFE08-A9E8-FE43-901A-A33A854C55CF}">
      <dgm:prSet phldrT="[Text]"/>
      <dgm:spPr/>
      <dgm:t>
        <a:bodyPr/>
        <a:lstStyle/>
        <a:p>
          <a:r>
            <a:rPr lang="en-US" dirty="0" smtClean="0"/>
            <a:t>Appointment of Examiner (JAPSU)</a:t>
          </a:r>
          <a:endParaRPr lang="en-US" dirty="0"/>
        </a:p>
      </dgm:t>
    </dgm:pt>
    <dgm:pt modelId="{8121C824-0AA4-6C46-91DB-E594EC787717}" type="parTrans" cxnId="{6C2220FE-AF96-5D48-A937-AC95438044B9}">
      <dgm:prSet/>
      <dgm:spPr/>
      <dgm:t>
        <a:bodyPr/>
        <a:lstStyle/>
        <a:p>
          <a:endParaRPr lang="en-US"/>
        </a:p>
      </dgm:t>
    </dgm:pt>
    <dgm:pt modelId="{A172EF40-6162-D043-9BB3-5710A73827CD}" type="sibTrans" cxnId="{6C2220FE-AF96-5D48-A937-AC95438044B9}">
      <dgm:prSet/>
      <dgm:spPr/>
      <dgm:t>
        <a:bodyPr/>
        <a:lstStyle/>
        <a:p>
          <a:endParaRPr lang="en-US" dirty="0"/>
        </a:p>
      </dgm:t>
    </dgm:pt>
    <dgm:pt modelId="{0336EB70-8FC3-384D-AA0B-4B919D33DBAB}">
      <dgm:prSet phldrT="[Text]"/>
      <dgm:spPr/>
      <dgm:t>
        <a:bodyPr/>
        <a:lstStyle/>
        <a:p>
          <a:r>
            <a:rPr lang="en-US" dirty="0" smtClean="0"/>
            <a:t>VIVA - VOCE</a:t>
          </a:r>
          <a:endParaRPr lang="en-US" dirty="0"/>
        </a:p>
      </dgm:t>
    </dgm:pt>
    <dgm:pt modelId="{FC148643-D79B-9943-B501-EFA483ECC85D}" type="parTrans" cxnId="{81451633-900F-7B4B-98C5-8CE3A76CC603}">
      <dgm:prSet/>
      <dgm:spPr/>
      <dgm:t>
        <a:bodyPr/>
        <a:lstStyle/>
        <a:p>
          <a:endParaRPr lang="en-US"/>
        </a:p>
      </dgm:t>
    </dgm:pt>
    <dgm:pt modelId="{76E7550F-00EF-9044-AA61-579FF28D5E54}" type="sibTrans" cxnId="{81451633-900F-7B4B-98C5-8CE3A76CC603}">
      <dgm:prSet/>
      <dgm:spPr/>
      <dgm:t>
        <a:bodyPr/>
        <a:lstStyle/>
        <a:p>
          <a:endParaRPr lang="en-US" dirty="0"/>
        </a:p>
      </dgm:t>
    </dgm:pt>
    <dgm:pt modelId="{59ECAB83-EA61-8048-BEE3-CAC25B233AD4}">
      <dgm:prSet phldrT="[Text]"/>
      <dgm:spPr/>
      <dgm:t>
        <a:bodyPr/>
        <a:lstStyle/>
        <a:p>
          <a:r>
            <a:rPr lang="en-US" dirty="0" smtClean="0"/>
            <a:t>Correction</a:t>
          </a:r>
          <a:endParaRPr lang="en-US" dirty="0"/>
        </a:p>
      </dgm:t>
    </dgm:pt>
    <dgm:pt modelId="{4CC2C649-C05D-2B4F-B3FE-B6FB64AF73AC}" type="parTrans" cxnId="{7B70D5B2-20D1-4049-8052-E0FECCADBEBF}">
      <dgm:prSet/>
      <dgm:spPr/>
      <dgm:t>
        <a:bodyPr/>
        <a:lstStyle/>
        <a:p>
          <a:endParaRPr lang="en-US"/>
        </a:p>
      </dgm:t>
    </dgm:pt>
    <dgm:pt modelId="{856E627E-ECA9-CA45-B984-AEEC3D6F7F52}" type="sibTrans" cxnId="{7B70D5B2-20D1-4049-8052-E0FECCADBEBF}">
      <dgm:prSet/>
      <dgm:spPr/>
      <dgm:t>
        <a:bodyPr/>
        <a:lstStyle/>
        <a:p>
          <a:endParaRPr lang="en-US" dirty="0"/>
        </a:p>
      </dgm:t>
    </dgm:pt>
    <dgm:pt modelId="{EE26DAE2-79A8-1E4F-AFE7-A5051CA1A631}">
      <dgm:prSet phldrT="[Text]"/>
      <dgm:spPr/>
      <dgm:t>
        <a:bodyPr/>
        <a:lstStyle/>
        <a:p>
          <a:r>
            <a:rPr lang="en-US" dirty="0" smtClean="0"/>
            <a:t>Resubmission</a:t>
          </a:r>
          <a:endParaRPr lang="en-US" dirty="0"/>
        </a:p>
      </dgm:t>
    </dgm:pt>
    <dgm:pt modelId="{059DBA25-D3C1-C44C-8CAB-4131B40A483E}" type="parTrans" cxnId="{6BB2C943-B1F3-1749-B9DF-4C878072FA97}">
      <dgm:prSet/>
      <dgm:spPr/>
      <dgm:t>
        <a:bodyPr/>
        <a:lstStyle/>
        <a:p>
          <a:endParaRPr lang="en-US"/>
        </a:p>
      </dgm:t>
    </dgm:pt>
    <dgm:pt modelId="{19ACA2EE-1066-474A-AC8E-843CD2D491DA}" type="sibTrans" cxnId="{6BB2C943-B1F3-1749-B9DF-4C878072FA97}">
      <dgm:prSet/>
      <dgm:spPr/>
      <dgm:t>
        <a:bodyPr/>
        <a:lstStyle/>
        <a:p>
          <a:endParaRPr lang="en-US" dirty="0"/>
        </a:p>
      </dgm:t>
    </dgm:pt>
    <dgm:pt modelId="{2B280F69-D7C3-D74D-805F-266430BCEBAB}">
      <dgm:prSet phldrT="[Text]"/>
      <dgm:spPr/>
      <dgm:t>
        <a:bodyPr/>
        <a:lstStyle/>
        <a:p>
          <a:r>
            <a:rPr lang="en-US" dirty="0" smtClean="0"/>
            <a:t>Senate Committee Approval (JKTS)</a:t>
          </a:r>
          <a:endParaRPr lang="en-US" dirty="0"/>
        </a:p>
      </dgm:t>
    </dgm:pt>
    <dgm:pt modelId="{BC345BD0-AD9F-E54E-B295-276760AB4E32}" type="parTrans" cxnId="{6AEBBD55-5BB8-D74C-9978-97F9ACD316EC}">
      <dgm:prSet/>
      <dgm:spPr/>
      <dgm:t>
        <a:bodyPr/>
        <a:lstStyle/>
        <a:p>
          <a:endParaRPr lang="en-US"/>
        </a:p>
      </dgm:t>
    </dgm:pt>
    <dgm:pt modelId="{B2ECB122-D0D2-084C-B061-DC543D3497AC}" type="sibTrans" cxnId="{6AEBBD55-5BB8-D74C-9978-97F9ACD316EC}">
      <dgm:prSet/>
      <dgm:spPr/>
      <dgm:t>
        <a:bodyPr/>
        <a:lstStyle/>
        <a:p>
          <a:endParaRPr lang="en-US" dirty="0"/>
        </a:p>
      </dgm:t>
    </dgm:pt>
    <dgm:pt modelId="{DB7CB4CA-E719-774F-8390-B4B1CBBD45CE}">
      <dgm:prSet phldrT="[Text]"/>
      <dgm:spPr/>
      <dgm:t>
        <a:bodyPr/>
        <a:lstStyle/>
        <a:p>
          <a:r>
            <a:rPr lang="en-US" dirty="0" smtClean="0"/>
            <a:t>Graduation</a:t>
          </a:r>
          <a:endParaRPr lang="en-US" dirty="0"/>
        </a:p>
      </dgm:t>
    </dgm:pt>
    <dgm:pt modelId="{5C0524AA-13E3-4142-ADF8-87DC076C28A0}" type="parTrans" cxnId="{26C1A83D-20CB-1048-B007-4E9C43A0F291}">
      <dgm:prSet/>
      <dgm:spPr/>
      <dgm:t>
        <a:bodyPr/>
        <a:lstStyle/>
        <a:p>
          <a:endParaRPr lang="en-US"/>
        </a:p>
      </dgm:t>
    </dgm:pt>
    <dgm:pt modelId="{058D5796-08C0-FC45-9BDD-3BEC8D724038}" type="sibTrans" cxnId="{26C1A83D-20CB-1048-B007-4E9C43A0F291}">
      <dgm:prSet/>
      <dgm:spPr/>
      <dgm:t>
        <a:bodyPr/>
        <a:lstStyle/>
        <a:p>
          <a:endParaRPr lang="en-US"/>
        </a:p>
      </dgm:t>
    </dgm:pt>
    <dgm:pt modelId="{B64F67CD-F12B-6343-A908-C1F1DD9D13B7}">
      <dgm:prSet phldrT="[Text]"/>
      <dgm:spPr/>
      <dgm:t>
        <a:bodyPr/>
        <a:lstStyle/>
        <a:p>
          <a:r>
            <a:rPr lang="en-US" dirty="0" smtClean="0"/>
            <a:t>Thesis Submission for Examination</a:t>
          </a:r>
          <a:endParaRPr lang="en-US" dirty="0"/>
        </a:p>
      </dgm:t>
    </dgm:pt>
    <dgm:pt modelId="{151D3DF8-3362-8448-95E9-82DFB4539FE7}" type="parTrans" cxnId="{63A8A3B6-2C06-914E-B1E1-587EEE4280AC}">
      <dgm:prSet/>
      <dgm:spPr/>
      <dgm:t>
        <a:bodyPr/>
        <a:lstStyle/>
        <a:p>
          <a:endParaRPr lang="en-US"/>
        </a:p>
      </dgm:t>
    </dgm:pt>
    <dgm:pt modelId="{6C50088F-D4C3-E440-B985-F6C61B882F4B}" type="sibTrans" cxnId="{63A8A3B6-2C06-914E-B1E1-587EEE4280AC}">
      <dgm:prSet/>
      <dgm:spPr/>
      <dgm:t>
        <a:bodyPr/>
        <a:lstStyle/>
        <a:p>
          <a:endParaRPr lang="en-US" dirty="0"/>
        </a:p>
      </dgm:t>
    </dgm:pt>
    <dgm:pt modelId="{4BF97C69-796C-E349-BC90-6AFDD84049B2}" type="pres">
      <dgm:prSet presAssocID="{BC561CCC-22E7-E943-AC9C-00CCAC7599CE}" presName="diagram" presStyleCnt="0">
        <dgm:presLayoutVars>
          <dgm:dir/>
          <dgm:resizeHandles val="exact"/>
        </dgm:presLayoutVars>
      </dgm:prSet>
      <dgm:spPr/>
      <dgm:t>
        <a:bodyPr/>
        <a:lstStyle/>
        <a:p>
          <a:endParaRPr lang="en-US"/>
        </a:p>
      </dgm:t>
    </dgm:pt>
    <dgm:pt modelId="{E5322920-034E-844F-B293-B1BB3DE24EC9}" type="pres">
      <dgm:prSet presAssocID="{71BBCAD9-B8C1-524B-89C3-F9D7A327A073}" presName="node" presStyleLbl="node1" presStyleIdx="0" presStyleCnt="12">
        <dgm:presLayoutVars>
          <dgm:bulletEnabled val="1"/>
        </dgm:presLayoutVars>
      </dgm:prSet>
      <dgm:spPr/>
      <dgm:t>
        <a:bodyPr/>
        <a:lstStyle/>
        <a:p>
          <a:endParaRPr lang="en-US"/>
        </a:p>
      </dgm:t>
    </dgm:pt>
    <dgm:pt modelId="{D750A7D5-E231-3B49-83A6-09B2069142CA}" type="pres">
      <dgm:prSet presAssocID="{ADEAA2D6-D037-784E-B70C-18E86723D5E0}" presName="sibTrans" presStyleLbl="sibTrans2D1" presStyleIdx="0" presStyleCnt="11"/>
      <dgm:spPr/>
      <dgm:t>
        <a:bodyPr/>
        <a:lstStyle/>
        <a:p>
          <a:endParaRPr lang="en-US"/>
        </a:p>
      </dgm:t>
    </dgm:pt>
    <dgm:pt modelId="{40EF70B5-21FD-3444-A5F5-B661D273CEC3}" type="pres">
      <dgm:prSet presAssocID="{ADEAA2D6-D037-784E-B70C-18E86723D5E0}" presName="connectorText" presStyleLbl="sibTrans2D1" presStyleIdx="0" presStyleCnt="11"/>
      <dgm:spPr/>
      <dgm:t>
        <a:bodyPr/>
        <a:lstStyle/>
        <a:p>
          <a:endParaRPr lang="en-US"/>
        </a:p>
      </dgm:t>
    </dgm:pt>
    <dgm:pt modelId="{392CEA40-D882-0246-8269-2F6A9D9A19B6}" type="pres">
      <dgm:prSet presAssocID="{DEC09363-0F48-2A44-AEEC-97AA6D483B7D}" presName="node" presStyleLbl="node1" presStyleIdx="1" presStyleCnt="12">
        <dgm:presLayoutVars>
          <dgm:bulletEnabled val="1"/>
        </dgm:presLayoutVars>
      </dgm:prSet>
      <dgm:spPr/>
      <dgm:t>
        <a:bodyPr/>
        <a:lstStyle/>
        <a:p>
          <a:endParaRPr lang="en-US"/>
        </a:p>
      </dgm:t>
    </dgm:pt>
    <dgm:pt modelId="{97667D00-F508-BA43-8BB4-DCFDFB5C8600}" type="pres">
      <dgm:prSet presAssocID="{3D960754-D99E-CC44-9D87-E24EA8964DD9}" presName="sibTrans" presStyleLbl="sibTrans2D1" presStyleIdx="1" presStyleCnt="11"/>
      <dgm:spPr/>
      <dgm:t>
        <a:bodyPr/>
        <a:lstStyle/>
        <a:p>
          <a:endParaRPr lang="en-US"/>
        </a:p>
      </dgm:t>
    </dgm:pt>
    <dgm:pt modelId="{D4704536-8A69-2F44-9373-E5E273BCF8B1}" type="pres">
      <dgm:prSet presAssocID="{3D960754-D99E-CC44-9D87-E24EA8964DD9}" presName="connectorText" presStyleLbl="sibTrans2D1" presStyleIdx="1" presStyleCnt="11"/>
      <dgm:spPr/>
      <dgm:t>
        <a:bodyPr/>
        <a:lstStyle/>
        <a:p>
          <a:endParaRPr lang="en-US"/>
        </a:p>
      </dgm:t>
    </dgm:pt>
    <dgm:pt modelId="{7D7C8ACE-8E65-CA44-AF69-70C1B052BAF3}" type="pres">
      <dgm:prSet presAssocID="{33EA8716-3EDF-C341-B1B7-31AE573FA51E}" presName="node" presStyleLbl="node1" presStyleIdx="2" presStyleCnt="12">
        <dgm:presLayoutVars>
          <dgm:bulletEnabled val="1"/>
        </dgm:presLayoutVars>
      </dgm:prSet>
      <dgm:spPr/>
      <dgm:t>
        <a:bodyPr/>
        <a:lstStyle/>
        <a:p>
          <a:endParaRPr lang="en-US"/>
        </a:p>
      </dgm:t>
    </dgm:pt>
    <dgm:pt modelId="{FCF44D38-EA5F-6241-8498-F0C7A19987C6}" type="pres">
      <dgm:prSet presAssocID="{B89F5801-4702-364D-86BE-2E46E3009A7C}" presName="sibTrans" presStyleLbl="sibTrans2D1" presStyleIdx="2" presStyleCnt="11"/>
      <dgm:spPr/>
      <dgm:t>
        <a:bodyPr/>
        <a:lstStyle/>
        <a:p>
          <a:endParaRPr lang="en-US"/>
        </a:p>
      </dgm:t>
    </dgm:pt>
    <dgm:pt modelId="{68319192-F608-7743-AA87-CF755774D2AE}" type="pres">
      <dgm:prSet presAssocID="{B89F5801-4702-364D-86BE-2E46E3009A7C}" presName="connectorText" presStyleLbl="sibTrans2D1" presStyleIdx="2" presStyleCnt="11"/>
      <dgm:spPr/>
      <dgm:t>
        <a:bodyPr/>
        <a:lstStyle/>
        <a:p>
          <a:endParaRPr lang="en-US"/>
        </a:p>
      </dgm:t>
    </dgm:pt>
    <dgm:pt modelId="{AD892FC1-E9AA-9C47-8A29-E63FE59A8AB6}" type="pres">
      <dgm:prSet presAssocID="{8BAB6D64-200D-0549-BC3E-3A1417E95906}" presName="node" presStyleLbl="node1" presStyleIdx="3" presStyleCnt="12">
        <dgm:presLayoutVars>
          <dgm:bulletEnabled val="1"/>
        </dgm:presLayoutVars>
      </dgm:prSet>
      <dgm:spPr/>
      <dgm:t>
        <a:bodyPr/>
        <a:lstStyle/>
        <a:p>
          <a:endParaRPr lang="en-US"/>
        </a:p>
      </dgm:t>
    </dgm:pt>
    <dgm:pt modelId="{3598822F-713B-4A4B-9592-15BB5EDD0605}" type="pres">
      <dgm:prSet presAssocID="{E12D3E96-2608-4247-882C-67626F8EA11C}" presName="sibTrans" presStyleLbl="sibTrans2D1" presStyleIdx="3" presStyleCnt="11"/>
      <dgm:spPr/>
      <dgm:t>
        <a:bodyPr/>
        <a:lstStyle/>
        <a:p>
          <a:endParaRPr lang="en-US"/>
        </a:p>
      </dgm:t>
    </dgm:pt>
    <dgm:pt modelId="{245EDE30-DE3F-9C4F-870F-C476BE8C37B0}" type="pres">
      <dgm:prSet presAssocID="{E12D3E96-2608-4247-882C-67626F8EA11C}" presName="connectorText" presStyleLbl="sibTrans2D1" presStyleIdx="3" presStyleCnt="11"/>
      <dgm:spPr/>
      <dgm:t>
        <a:bodyPr/>
        <a:lstStyle/>
        <a:p>
          <a:endParaRPr lang="en-US"/>
        </a:p>
      </dgm:t>
    </dgm:pt>
    <dgm:pt modelId="{7ED5DE11-22F8-4942-9C8C-7276D910C900}" type="pres">
      <dgm:prSet presAssocID="{E270BC6E-C621-E443-8538-DD8E096124D6}" presName="node" presStyleLbl="node1" presStyleIdx="4" presStyleCnt="12">
        <dgm:presLayoutVars>
          <dgm:bulletEnabled val="1"/>
        </dgm:presLayoutVars>
      </dgm:prSet>
      <dgm:spPr/>
      <dgm:t>
        <a:bodyPr/>
        <a:lstStyle/>
        <a:p>
          <a:endParaRPr lang="en-US"/>
        </a:p>
      </dgm:t>
    </dgm:pt>
    <dgm:pt modelId="{BF1BDEA1-2FCA-F245-9135-DDA1EC5E016E}" type="pres">
      <dgm:prSet presAssocID="{26AE9E88-EF19-2946-B1C7-69378C9E0D4F}" presName="sibTrans" presStyleLbl="sibTrans2D1" presStyleIdx="4" presStyleCnt="11"/>
      <dgm:spPr/>
      <dgm:t>
        <a:bodyPr/>
        <a:lstStyle/>
        <a:p>
          <a:endParaRPr lang="en-US"/>
        </a:p>
      </dgm:t>
    </dgm:pt>
    <dgm:pt modelId="{7A207818-B4A7-6940-B871-3FA3EA788660}" type="pres">
      <dgm:prSet presAssocID="{26AE9E88-EF19-2946-B1C7-69378C9E0D4F}" presName="connectorText" presStyleLbl="sibTrans2D1" presStyleIdx="4" presStyleCnt="11"/>
      <dgm:spPr/>
      <dgm:t>
        <a:bodyPr/>
        <a:lstStyle/>
        <a:p>
          <a:endParaRPr lang="en-US"/>
        </a:p>
      </dgm:t>
    </dgm:pt>
    <dgm:pt modelId="{BEFBAFCA-3114-1446-9E04-8EF468786A62}" type="pres">
      <dgm:prSet presAssocID="{B28DFE08-A9E8-FE43-901A-A33A854C55CF}" presName="node" presStyleLbl="node1" presStyleIdx="5" presStyleCnt="12">
        <dgm:presLayoutVars>
          <dgm:bulletEnabled val="1"/>
        </dgm:presLayoutVars>
      </dgm:prSet>
      <dgm:spPr/>
      <dgm:t>
        <a:bodyPr/>
        <a:lstStyle/>
        <a:p>
          <a:endParaRPr lang="en-US"/>
        </a:p>
      </dgm:t>
    </dgm:pt>
    <dgm:pt modelId="{1866599E-E9D1-EC4B-A36B-E87302235A19}" type="pres">
      <dgm:prSet presAssocID="{A172EF40-6162-D043-9BB3-5710A73827CD}" presName="sibTrans" presStyleLbl="sibTrans2D1" presStyleIdx="5" presStyleCnt="11"/>
      <dgm:spPr/>
      <dgm:t>
        <a:bodyPr/>
        <a:lstStyle/>
        <a:p>
          <a:endParaRPr lang="en-US"/>
        </a:p>
      </dgm:t>
    </dgm:pt>
    <dgm:pt modelId="{A5FE1635-C039-174E-A632-A0108FC1762A}" type="pres">
      <dgm:prSet presAssocID="{A172EF40-6162-D043-9BB3-5710A73827CD}" presName="connectorText" presStyleLbl="sibTrans2D1" presStyleIdx="5" presStyleCnt="11"/>
      <dgm:spPr/>
      <dgm:t>
        <a:bodyPr/>
        <a:lstStyle/>
        <a:p>
          <a:endParaRPr lang="en-US"/>
        </a:p>
      </dgm:t>
    </dgm:pt>
    <dgm:pt modelId="{1816A689-C23B-3646-BB0A-A346D0EB5B43}" type="pres">
      <dgm:prSet presAssocID="{B64F67CD-F12B-6343-A908-C1F1DD9D13B7}" presName="node" presStyleLbl="node1" presStyleIdx="6" presStyleCnt="12">
        <dgm:presLayoutVars>
          <dgm:bulletEnabled val="1"/>
        </dgm:presLayoutVars>
      </dgm:prSet>
      <dgm:spPr/>
      <dgm:t>
        <a:bodyPr/>
        <a:lstStyle/>
        <a:p>
          <a:endParaRPr lang="en-US"/>
        </a:p>
      </dgm:t>
    </dgm:pt>
    <dgm:pt modelId="{C87D8059-17AD-CC49-9308-F8F182E0C1F5}" type="pres">
      <dgm:prSet presAssocID="{6C50088F-D4C3-E440-B985-F6C61B882F4B}" presName="sibTrans" presStyleLbl="sibTrans2D1" presStyleIdx="6" presStyleCnt="11"/>
      <dgm:spPr/>
      <dgm:t>
        <a:bodyPr/>
        <a:lstStyle/>
        <a:p>
          <a:endParaRPr lang="en-US"/>
        </a:p>
      </dgm:t>
    </dgm:pt>
    <dgm:pt modelId="{390B29D3-5BB5-134A-9112-21416FD071A9}" type="pres">
      <dgm:prSet presAssocID="{6C50088F-D4C3-E440-B985-F6C61B882F4B}" presName="connectorText" presStyleLbl="sibTrans2D1" presStyleIdx="6" presStyleCnt="11"/>
      <dgm:spPr/>
      <dgm:t>
        <a:bodyPr/>
        <a:lstStyle/>
        <a:p>
          <a:endParaRPr lang="en-US"/>
        </a:p>
      </dgm:t>
    </dgm:pt>
    <dgm:pt modelId="{E795C103-E095-EC48-A6D6-E29C1F36B859}" type="pres">
      <dgm:prSet presAssocID="{0336EB70-8FC3-384D-AA0B-4B919D33DBAB}" presName="node" presStyleLbl="node1" presStyleIdx="7" presStyleCnt="12">
        <dgm:presLayoutVars>
          <dgm:bulletEnabled val="1"/>
        </dgm:presLayoutVars>
      </dgm:prSet>
      <dgm:spPr/>
      <dgm:t>
        <a:bodyPr/>
        <a:lstStyle/>
        <a:p>
          <a:endParaRPr lang="en-US"/>
        </a:p>
      </dgm:t>
    </dgm:pt>
    <dgm:pt modelId="{EB72B9F0-D834-B149-B249-9CC50B2FFC05}" type="pres">
      <dgm:prSet presAssocID="{76E7550F-00EF-9044-AA61-579FF28D5E54}" presName="sibTrans" presStyleLbl="sibTrans2D1" presStyleIdx="7" presStyleCnt="11"/>
      <dgm:spPr/>
      <dgm:t>
        <a:bodyPr/>
        <a:lstStyle/>
        <a:p>
          <a:endParaRPr lang="en-US"/>
        </a:p>
      </dgm:t>
    </dgm:pt>
    <dgm:pt modelId="{95F4A476-7C94-2240-B56B-C94AB19F8395}" type="pres">
      <dgm:prSet presAssocID="{76E7550F-00EF-9044-AA61-579FF28D5E54}" presName="connectorText" presStyleLbl="sibTrans2D1" presStyleIdx="7" presStyleCnt="11"/>
      <dgm:spPr/>
      <dgm:t>
        <a:bodyPr/>
        <a:lstStyle/>
        <a:p>
          <a:endParaRPr lang="en-US"/>
        </a:p>
      </dgm:t>
    </dgm:pt>
    <dgm:pt modelId="{19643454-5155-0644-B3F8-E753DC00A4AC}" type="pres">
      <dgm:prSet presAssocID="{59ECAB83-EA61-8048-BEE3-CAC25B233AD4}" presName="node" presStyleLbl="node1" presStyleIdx="8" presStyleCnt="12">
        <dgm:presLayoutVars>
          <dgm:bulletEnabled val="1"/>
        </dgm:presLayoutVars>
      </dgm:prSet>
      <dgm:spPr/>
      <dgm:t>
        <a:bodyPr/>
        <a:lstStyle/>
        <a:p>
          <a:endParaRPr lang="en-US"/>
        </a:p>
      </dgm:t>
    </dgm:pt>
    <dgm:pt modelId="{F89ECCA4-3CE1-F144-8D7C-C18DCCE08ADF}" type="pres">
      <dgm:prSet presAssocID="{856E627E-ECA9-CA45-B984-AEEC3D6F7F52}" presName="sibTrans" presStyleLbl="sibTrans2D1" presStyleIdx="8" presStyleCnt="11"/>
      <dgm:spPr/>
      <dgm:t>
        <a:bodyPr/>
        <a:lstStyle/>
        <a:p>
          <a:endParaRPr lang="en-US"/>
        </a:p>
      </dgm:t>
    </dgm:pt>
    <dgm:pt modelId="{26548EBD-B913-C245-9249-E14FBDD848F2}" type="pres">
      <dgm:prSet presAssocID="{856E627E-ECA9-CA45-B984-AEEC3D6F7F52}" presName="connectorText" presStyleLbl="sibTrans2D1" presStyleIdx="8" presStyleCnt="11"/>
      <dgm:spPr/>
      <dgm:t>
        <a:bodyPr/>
        <a:lstStyle/>
        <a:p>
          <a:endParaRPr lang="en-US"/>
        </a:p>
      </dgm:t>
    </dgm:pt>
    <dgm:pt modelId="{F9F5DF7E-44AA-1540-97A4-BF993974DC10}" type="pres">
      <dgm:prSet presAssocID="{EE26DAE2-79A8-1E4F-AFE7-A5051CA1A631}" presName="node" presStyleLbl="node1" presStyleIdx="9" presStyleCnt="12">
        <dgm:presLayoutVars>
          <dgm:bulletEnabled val="1"/>
        </dgm:presLayoutVars>
      </dgm:prSet>
      <dgm:spPr/>
      <dgm:t>
        <a:bodyPr/>
        <a:lstStyle/>
        <a:p>
          <a:endParaRPr lang="en-US"/>
        </a:p>
      </dgm:t>
    </dgm:pt>
    <dgm:pt modelId="{509FCECC-ACC5-1648-8FDF-2B79D44EFC43}" type="pres">
      <dgm:prSet presAssocID="{19ACA2EE-1066-474A-AC8E-843CD2D491DA}" presName="sibTrans" presStyleLbl="sibTrans2D1" presStyleIdx="9" presStyleCnt="11"/>
      <dgm:spPr/>
      <dgm:t>
        <a:bodyPr/>
        <a:lstStyle/>
        <a:p>
          <a:endParaRPr lang="en-US"/>
        </a:p>
      </dgm:t>
    </dgm:pt>
    <dgm:pt modelId="{E3BD2F99-23FB-AC4E-BABD-B8F5FB56A006}" type="pres">
      <dgm:prSet presAssocID="{19ACA2EE-1066-474A-AC8E-843CD2D491DA}" presName="connectorText" presStyleLbl="sibTrans2D1" presStyleIdx="9" presStyleCnt="11"/>
      <dgm:spPr/>
      <dgm:t>
        <a:bodyPr/>
        <a:lstStyle/>
        <a:p>
          <a:endParaRPr lang="en-US"/>
        </a:p>
      </dgm:t>
    </dgm:pt>
    <dgm:pt modelId="{62960038-9BA4-C24A-9B2C-0537C0B446ED}" type="pres">
      <dgm:prSet presAssocID="{2B280F69-D7C3-D74D-805F-266430BCEBAB}" presName="node" presStyleLbl="node1" presStyleIdx="10" presStyleCnt="12">
        <dgm:presLayoutVars>
          <dgm:bulletEnabled val="1"/>
        </dgm:presLayoutVars>
      </dgm:prSet>
      <dgm:spPr/>
      <dgm:t>
        <a:bodyPr/>
        <a:lstStyle/>
        <a:p>
          <a:endParaRPr lang="en-US"/>
        </a:p>
      </dgm:t>
    </dgm:pt>
    <dgm:pt modelId="{B65C3DFD-38D0-884D-AEAF-76684DFFABBE}" type="pres">
      <dgm:prSet presAssocID="{B2ECB122-D0D2-084C-B061-DC543D3497AC}" presName="sibTrans" presStyleLbl="sibTrans2D1" presStyleIdx="10" presStyleCnt="11"/>
      <dgm:spPr/>
      <dgm:t>
        <a:bodyPr/>
        <a:lstStyle/>
        <a:p>
          <a:endParaRPr lang="en-US"/>
        </a:p>
      </dgm:t>
    </dgm:pt>
    <dgm:pt modelId="{77D10E6F-2112-E847-BE7B-75E45F21971B}" type="pres">
      <dgm:prSet presAssocID="{B2ECB122-D0D2-084C-B061-DC543D3497AC}" presName="connectorText" presStyleLbl="sibTrans2D1" presStyleIdx="10" presStyleCnt="11"/>
      <dgm:spPr/>
      <dgm:t>
        <a:bodyPr/>
        <a:lstStyle/>
        <a:p>
          <a:endParaRPr lang="en-US"/>
        </a:p>
      </dgm:t>
    </dgm:pt>
    <dgm:pt modelId="{15D4D083-0DFA-954C-BA93-E256EC7758CF}" type="pres">
      <dgm:prSet presAssocID="{DB7CB4CA-E719-774F-8390-B4B1CBBD45CE}" presName="node" presStyleLbl="node1" presStyleIdx="11" presStyleCnt="12">
        <dgm:presLayoutVars>
          <dgm:bulletEnabled val="1"/>
        </dgm:presLayoutVars>
      </dgm:prSet>
      <dgm:spPr/>
      <dgm:t>
        <a:bodyPr/>
        <a:lstStyle/>
        <a:p>
          <a:endParaRPr lang="en-US"/>
        </a:p>
      </dgm:t>
    </dgm:pt>
  </dgm:ptLst>
  <dgm:cxnLst>
    <dgm:cxn modelId="{4FC285DA-C334-4F4D-A3AB-8AE4D08EB5F8}" type="presOf" srcId="{71BBCAD9-B8C1-524B-89C3-F9D7A327A073}" destId="{E5322920-034E-844F-B293-B1BB3DE24EC9}" srcOrd="0" destOrd="0" presId="urn:microsoft.com/office/officeart/2005/8/layout/process5"/>
    <dgm:cxn modelId="{DFA9BCFF-F7BA-4533-ADE7-DFAF46756E67}" type="presOf" srcId="{856E627E-ECA9-CA45-B984-AEEC3D6F7F52}" destId="{26548EBD-B913-C245-9249-E14FBDD848F2}" srcOrd="1" destOrd="0" presId="urn:microsoft.com/office/officeart/2005/8/layout/process5"/>
    <dgm:cxn modelId="{6BB2C943-B1F3-1749-B9DF-4C878072FA97}" srcId="{BC561CCC-22E7-E943-AC9C-00CCAC7599CE}" destId="{EE26DAE2-79A8-1E4F-AFE7-A5051CA1A631}" srcOrd="9" destOrd="0" parTransId="{059DBA25-D3C1-C44C-8CAB-4131B40A483E}" sibTransId="{19ACA2EE-1066-474A-AC8E-843CD2D491DA}"/>
    <dgm:cxn modelId="{63A8A3B6-2C06-914E-B1E1-587EEE4280AC}" srcId="{BC561CCC-22E7-E943-AC9C-00CCAC7599CE}" destId="{B64F67CD-F12B-6343-A908-C1F1DD9D13B7}" srcOrd="6" destOrd="0" parTransId="{151D3DF8-3362-8448-95E9-82DFB4539FE7}" sibTransId="{6C50088F-D4C3-E440-B985-F6C61B882F4B}"/>
    <dgm:cxn modelId="{2ED6FFDB-5718-4C7D-85F1-D6EAAE9DB3A6}" type="presOf" srcId="{59ECAB83-EA61-8048-BEE3-CAC25B233AD4}" destId="{19643454-5155-0644-B3F8-E753DC00A4AC}" srcOrd="0" destOrd="0" presId="urn:microsoft.com/office/officeart/2005/8/layout/process5"/>
    <dgm:cxn modelId="{B1709A96-2037-DC4E-B4D0-AFB59972A10A}" srcId="{BC561CCC-22E7-E943-AC9C-00CCAC7599CE}" destId="{DEC09363-0F48-2A44-AEEC-97AA6D483B7D}" srcOrd="1" destOrd="0" parTransId="{EDCDF9A5-E6C3-AF4F-987C-D285657281B8}" sibTransId="{3D960754-D99E-CC44-9D87-E24EA8964DD9}"/>
    <dgm:cxn modelId="{E8C9AB5F-031A-4533-A929-F580104CA8D4}" type="presOf" srcId="{2B280F69-D7C3-D74D-805F-266430BCEBAB}" destId="{62960038-9BA4-C24A-9B2C-0537C0B446ED}" srcOrd="0" destOrd="0" presId="urn:microsoft.com/office/officeart/2005/8/layout/process5"/>
    <dgm:cxn modelId="{0A6D5D38-9B51-4625-A84D-722661FEFF07}" type="presOf" srcId="{B64F67CD-F12B-6343-A908-C1F1DD9D13B7}" destId="{1816A689-C23B-3646-BB0A-A346D0EB5B43}" srcOrd="0" destOrd="0" presId="urn:microsoft.com/office/officeart/2005/8/layout/process5"/>
    <dgm:cxn modelId="{0FFB4635-B779-4C87-9CE9-CD0C444E615A}" type="presOf" srcId="{0336EB70-8FC3-384D-AA0B-4B919D33DBAB}" destId="{E795C103-E095-EC48-A6D6-E29C1F36B859}" srcOrd="0" destOrd="0" presId="urn:microsoft.com/office/officeart/2005/8/layout/process5"/>
    <dgm:cxn modelId="{CD534F9E-F420-407D-BF0A-60FB32FDD516}" type="presOf" srcId="{3D960754-D99E-CC44-9D87-E24EA8964DD9}" destId="{97667D00-F508-BA43-8BB4-DCFDFB5C8600}" srcOrd="0" destOrd="0" presId="urn:microsoft.com/office/officeart/2005/8/layout/process5"/>
    <dgm:cxn modelId="{15859BD8-FE90-4419-85C4-8F6D6DB49376}" type="presOf" srcId="{ADEAA2D6-D037-784E-B70C-18E86723D5E0}" destId="{D750A7D5-E231-3B49-83A6-09B2069142CA}" srcOrd="0" destOrd="0" presId="urn:microsoft.com/office/officeart/2005/8/layout/process5"/>
    <dgm:cxn modelId="{F97ED2E3-16B4-4B46-9884-6E730A7A23CD}" type="presOf" srcId="{B28DFE08-A9E8-FE43-901A-A33A854C55CF}" destId="{BEFBAFCA-3114-1446-9E04-8EF468786A62}" srcOrd="0" destOrd="0" presId="urn:microsoft.com/office/officeart/2005/8/layout/process5"/>
    <dgm:cxn modelId="{404AD0F5-E8CC-45A6-B93B-1E1C723B1412}" type="presOf" srcId="{DEC09363-0F48-2A44-AEEC-97AA6D483B7D}" destId="{392CEA40-D882-0246-8269-2F6A9D9A19B6}" srcOrd="0" destOrd="0" presId="urn:microsoft.com/office/officeart/2005/8/layout/process5"/>
    <dgm:cxn modelId="{1C750EFC-3990-4982-AB15-BAFF72786CD9}" type="presOf" srcId="{26AE9E88-EF19-2946-B1C7-69378C9E0D4F}" destId="{7A207818-B4A7-6940-B871-3FA3EA788660}" srcOrd="1" destOrd="0" presId="urn:microsoft.com/office/officeart/2005/8/layout/process5"/>
    <dgm:cxn modelId="{F7E568A9-A0A8-495B-866C-C8C8DDD379BC}" type="presOf" srcId="{ADEAA2D6-D037-784E-B70C-18E86723D5E0}" destId="{40EF70B5-21FD-3444-A5F5-B661D273CEC3}" srcOrd="1" destOrd="0" presId="urn:microsoft.com/office/officeart/2005/8/layout/process5"/>
    <dgm:cxn modelId="{7D110117-D57C-9C4C-86DD-B04A567315EA}" srcId="{BC561CCC-22E7-E943-AC9C-00CCAC7599CE}" destId="{33EA8716-3EDF-C341-B1B7-31AE573FA51E}" srcOrd="2" destOrd="0" parTransId="{1F3C43C6-DF0C-9E46-898C-19A32213EAE4}" sibTransId="{B89F5801-4702-364D-86BE-2E46E3009A7C}"/>
    <dgm:cxn modelId="{7B70D5B2-20D1-4049-8052-E0FECCADBEBF}" srcId="{BC561CCC-22E7-E943-AC9C-00CCAC7599CE}" destId="{59ECAB83-EA61-8048-BEE3-CAC25B233AD4}" srcOrd="8" destOrd="0" parTransId="{4CC2C649-C05D-2B4F-B3FE-B6FB64AF73AC}" sibTransId="{856E627E-ECA9-CA45-B984-AEEC3D6F7F52}"/>
    <dgm:cxn modelId="{10452259-734C-4B59-8A3A-9171EF030133}" type="presOf" srcId="{3D960754-D99E-CC44-9D87-E24EA8964DD9}" destId="{D4704536-8A69-2F44-9373-E5E273BCF8B1}" srcOrd="1" destOrd="0" presId="urn:microsoft.com/office/officeart/2005/8/layout/process5"/>
    <dgm:cxn modelId="{8FEA7E94-9B01-2D45-8707-096CB0C21099}" srcId="{BC561CCC-22E7-E943-AC9C-00CCAC7599CE}" destId="{E270BC6E-C621-E443-8538-DD8E096124D6}" srcOrd="4" destOrd="0" parTransId="{19FDDF48-F063-4E49-99B9-9BA1B911C2C3}" sibTransId="{26AE9E88-EF19-2946-B1C7-69378C9E0D4F}"/>
    <dgm:cxn modelId="{4941A13C-1525-2C45-9B1C-B279F93739AB}" srcId="{BC561CCC-22E7-E943-AC9C-00CCAC7599CE}" destId="{8BAB6D64-200D-0549-BC3E-3A1417E95906}" srcOrd="3" destOrd="0" parTransId="{B064E28A-3CB0-6A4F-A6CC-6F99AEAAEFC7}" sibTransId="{E12D3E96-2608-4247-882C-67626F8EA11C}"/>
    <dgm:cxn modelId="{19F37436-87EE-42DB-B09C-14D3E96E44B2}" type="presOf" srcId="{8BAB6D64-200D-0549-BC3E-3A1417E95906}" destId="{AD892FC1-E9AA-9C47-8A29-E63FE59A8AB6}" srcOrd="0" destOrd="0" presId="urn:microsoft.com/office/officeart/2005/8/layout/process5"/>
    <dgm:cxn modelId="{DB16A060-BB8C-F949-8C8E-6869A3982F17}" srcId="{BC561CCC-22E7-E943-AC9C-00CCAC7599CE}" destId="{71BBCAD9-B8C1-524B-89C3-F9D7A327A073}" srcOrd="0" destOrd="0" parTransId="{09A1CBB8-72BF-7940-BB91-CB954D53A96F}" sibTransId="{ADEAA2D6-D037-784E-B70C-18E86723D5E0}"/>
    <dgm:cxn modelId="{3C4375FA-602B-4257-B442-63B0D1126172}" type="presOf" srcId="{6C50088F-D4C3-E440-B985-F6C61B882F4B}" destId="{C87D8059-17AD-CC49-9308-F8F182E0C1F5}" srcOrd="0" destOrd="0" presId="urn:microsoft.com/office/officeart/2005/8/layout/process5"/>
    <dgm:cxn modelId="{152BD452-3BFA-4879-BC4C-344536D62CC3}" type="presOf" srcId="{DB7CB4CA-E719-774F-8390-B4B1CBBD45CE}" destId="{15D4D083-0DFA-954C-BA93-E256EC7758CF}" srcOrd="0" destOrd="0" presId="urn:microsoft.com/office/officeart/2005/8/layout/process5"/>
    <dgm:cxn modelId="{9D40BD51-8F97-4923-97DC-56F27C8413CF}" type="presOf" srcId="{6C50088F-D4C3-E440-B985-F6C61B882F4B}" destId="{390B29D3-5BB5-134A-9112-21416FD071A9}" srcOrd="1" destOrd="0" presId="urn:microsoft.com/office/officeart/2005/8/layout/process5"/>
    <dgm:cxn modelId="{E97C6BA6-6114-4727-B270-3556A243EBAE}" type="presOf" srcId="{E12D3E96-2608-4247-882C-67626F8EA11C}" destId="{245EDE30-DE3F-9C4F-870F-C476BE8C37B0}" srcOrd="1" destOrd="0" presId="urn:microsoft.com/office/officeart/2005/8/layout/process5"/>
    <dgm:cxn modelId="{7A801EA2-BDE1-4980-BE5B-C6448622C954}" type="presOf" srcId="{A172EF40-6162-D043-9BB3-5710A73827CD}" destId="{1866599E-E9D1-EC4B-A36B-E87302235A19}" srcOrd="0" destOrd="0" presId="urn:microsoft.com/office/officeart/2005/8/layout/process5"/>
    <dgm:cxn modelId="{81451633-900F-7B4B-98C5-8CE3A76CC603}" srcId="{BC561CCC-22E7-E943-AC9C-00CCAC7599CE}" destId="{0336EB70-8FC3-384D-AA0B-4B919D33DBAB}" srcOrd="7" destOrd="0" parTransId="{FC148643-D79B-9943-B501-EFA483ECC85D}" sibTransId="{76E7550F-00EF-9044-AA61-579FF28D5E54}"/>
    <dgm:cxn modelId="{BB4D76DE-ECC4-4341-94DF-2904B034C8E1}" type="presOf" srcId="{76E7550F-00EF-9044-AA61-579FF28D5E54}" destId="{95F4A476-7C94-2240-B56B-C94AB19F8395}" srcOrd="1" destOrd="0" presId="urn:microsoft.com/office/officeart/2005/8/layout/process5"/>
    <dgm:cxn modelId="{5AB2FB49-3715-4153-9C4C-AFD538F0799B}" type="presOf" srcId="{76E7550F-00EF-9044-AA61-579FF28D5E54}" destId="{EB72B9F0-D834-B149-B249-9CC50B2FFC05}" srcOrd="0" destOrd="0" presId="urn:microsoft.com/office/officeart/2005/8/layout/process5"/>
    <dgm:cxn modelId="{883912D9-6D95-4C16-A0E4-2B4C98E2B03E}" type="presOf" srcId="{BC561CCC-22E7-E943-AC9C-00CCAC7599CE}" destId="{4BF97C69-796C-E349-BC90-6AFDD84049B2}" srcOrd="0" destOrd="0" presId="urn:microsoft.com/office/officeart/2005/8/layout/process5"/>
    <dgm:cxn modelId="{5C600F27-E936-4E42-81E0-7187C0C56D60}" type="presOf" srcId="{19ACA2EE-1066-474A-AC8E-843CD2D491DA}" destId="{E3BD2F99-23FB-AC4E-BABD-B8F5FB56A006}" srcOrd="1" destOrd="0" presId="urn:microsoft.com/office/officeart/2005/8/layout/process5"/>
    <dgm:cxn modelId="{C5318D3F-1C5D-456A-A179-017E2375A1BD}" type="presOf" srcId="{856E627E-ECA9-CA45-B984-AEEC3D6F7F52}" destId="{F89ECCA4-3CE1-F144-8D7C-C18DCCE08ADF}" srcOrd="0" destOrd="0" presId="urn:microsoft.com/office/officeart/2005/8/layout/process5"/>
    <dgm:cxn modelId="{9B3324E2-02AD-48FA-B5F6-31674DF072CF}" type="presOf" srcId="{E270BC6E-C621-E443-8538-DD8E096124D6}" destId="{7ED5DE11-22F8-4942-9C8C-7276D910C900}" srcOrd="0" destOrd="0" presId="urn:microsoft.com/office/officeart/2005/8/layout/process5"/>
    <dgm:cxn modelId="{6AEBBD55-5BB8-D74C-9978-97F9ACD316EC}" srcId="{BC561CCC-22E7-E943-AC9C-00CCAC7599CE}" destId="{2B280F69-D7C3-D74D-805F-266430BCEBAB}" srcOrd="10" destOrd="0" parTransId="{BC345BD0-AD9F-E54E-B295-276760AB4E32}" sibTransId="{B2ECB122-D0D2-084C-B061-DC543D3497AC}"/>
    <dgm:cxn modelId="{B4E1A9E0-2102-467A-96C0-C0B4E30DD4CA}" type="presOf" srcId="{33EA8716-3EDF-C341-B1B7-31AE573FA51E}" destId="{7D7C8ACE-8E65-CA44-AF69-70C1B052BAF3}" srcOrd="0" destOrd="0" presId="urn:microsoft.com/office/officeart/2005/8/layout/process5"/>
    <dgm:cxn modelId="{5EBB3D8E-6997-4B81-8310-B71DBA8F623F}" type="presOf" srcId="{A172EF40-6162-D043-9BB3-5710A73827CD}" destId="{A5FE1635-C039-174E-A632-A0108FC1762A}" srcOrd="1" destOrd="0" presId="urn:microsoft.com/office/officeart/2005/8/layout/process5"/>
    <dgm:cxn modelId="{51503E8A-B6B3-45D5-BB28-07E59DAA2CDF}" type="presOf" srcId="{19ACA2EE-1066-474A-AC8E-843CD2D491DA}" destId="{509FCECC-ACC5-1648-8FDF-2B79D44EFC43}" srcOrd="0" destOrd="0" presId="urn:microsoft.com/office/officeart/2005/8/layout/process5"/>
    <dgm:cxn modelId="{5B3939F9-A6FD-4A0B-B2D3-686A3C80EEFE}" type="presOf" srcId="{B89F5801-4702-364D-86BE-2E46E3009A7C}" destId="{FCF44D38-EA5F-6241-8498-F0C7A19987C6}" srcOrd="0" destOrd="0" presId="urn:microsoft.com/office/officeart/2005/8/layout/process5"/>
    <dgm:cxn modelId="{4AAD38FC-9324-4B9B-8EE8-DBF1AF4B6BE2}" type="presOf" srcId="{EE26DAE2-79A8-1E4F-AFE7-A5051CA1A631}" destId="{F9F5DF7E-44AA-1540-97A4-BF993974DC10}" srcOrd="0" destOrd="0" presId="urn:microsoft.com/office/officeart/2005/8/layout/process5"/>
    <dgm:cxn modelId="{6C2220FE-AF96-5D48-A937-AC95438044B9}" srcId="{BC561CCC-22E7-E943-AC9C-00CCAC7599CE}" destId="{B28DFE08-A9E8-FE43-901A-A33A854C55CF}" srcOrd="5" destOrd="0" parTransId="{8121C824-0AA4-6C46-91DB-E594EC787717}" sibTransId="{A172EF40-6162-D043-9BB3-5710A73827CD}"/>
    <dgm:cxn modelId="{9D92E02E-DD3E-420E-B54F-3CEDA9FB86BC}" type="presOf" srcId="{E12D3E96-2608-4247-882C-67626F8EA11C}" destId="{3598822F-713B-4A4B-9592-15BB5EDD0605}" srcOrd="0" destOrd="0" presId="urn:microsoft.com/office/officeart/2005/8/layout/process5"/>
    <dgm:cxn modelId="{1539F52A-177C-4AC3-A79D-8428A5A9C74C}" type="presOf" srcId="{26AE9E88-EF19-2946-B1C7-69378C9E0D4F}" destId="{BF1BDEA1-2FCA-F245-9135-DDA1EC5E016E}" srcOrd="0" destOrd="0" presId="urn:microsoft.com/office/officeart/2005/8/layout/process5"/>
    <dgm:cxn modelId="{5D3480E6-0CB8-4664-8345-9CC7BAA62158}" type="presOf" srcId="{B2ECB122-D0D2-084C-B061-DC543D3497AC}" destId="{B65C3DFD-38D0-884D-AEAF-76684DFFABBE}" srcOrd="0" destOrd="0" presId="urn:microsoft.com/office/officeart/2005/8/layout/process5"/>
    <dgm:cxn modelId="{DECD9C53-6916-41A4-A0C2-F0031F89FF93}" type="presOf" srcId="{B89F5801-4702-364D-86BE-2E46E3009A7C}" destId="{68319192-F608-7743-AA87-CF755774D2AE}" srcOrd="1" destOrd="0" presId="urn:microsoft.com/office/officeart/2005/8/layout/process5"/>
    <dgm:cxn modelId="{26C1A83D-20CB-1048-B007-4E9C43A0F291}" srcId="{BC561CCC-22E7-E943-AC9C-00CCAC7599CE}" destId="{DB7CB4CA-E719-774F-8390-B4B1CBBD45CE}" srcOrd="11" destOrd="0" parTransId="{5C0524AA-13E3-4142-ADF8-87DC076C28A0}" sibTransId="{058D5796-08C0-FC45-9BDD-3BEC8D724038}"/>
    <dgm:cxn modelId="{D2545093-07CC-412F-9284-D19DC7982385}" type="presOf" srcId="{B2ECB122-D0D2-084C-B061-DC543D3497AC}" destId="{77D10E6F-2112-E847-BE7B-75E45F21971B}" srcOrd="1" destOrd="0" presId="urn:microsoft.com/office/officeart/2005/8/layout/process5"/>
    <dgm:cxn modelId="{5BB0A976-0B4E-4E50-BBF9-807F9AFBFC56}" type="presParOf" srcId="{4BF97C69-796C-E349-BC90-6AFDD84049B2}" destId="{E5322920-034E-844F-B293-B1BB3DE24EC9}" srcOrd="0" destOrd="0" presId="urn:microsoft.com/office/officeart/2005/8/layout/process5"/>
    <dgm:cxn modelId="{522DF172-8383-4E05-B7F7-BB47092B41F0}" type="presParOf" srcId="{4BF97C69-796C-E349-BC90-6AFDD84049B2}" destId="{D750A7D5-E231-3B49-83A6-09B2069142CA}" srcOrd="1" destOrd="0" presId="urn:microsoft.com/office/officeart/2005/8/layout/process5"/>
    <dgm:cxn modelId="{F1C57D46-39F6-45AC-9BE3-CC1FA73924E2}" type="presParOf" srcId="{D750A7D5-E231-3B49-83A6-09B2069142CA}" destId="{40EF70B5-21FD-3444-A5F5-B661D273CEC3}" srcOrd="0" destOrd="0" presId="urn:microsoft.com/office/officeart/2005/8/layout/process5"/>
    <dgm:cxn modelId="{E068826F-6716-48B3-8B32-189F4C04B635}" type="presParOf" srcId="{4BF97C69-796C-E349-BC90-6AFDD84049B2}" destId="{392CEA40-D882-0246-8269-2F6A9D9A19B6}" srcOrd="2" destOrd="0" presId="urn:microsoft.com/office/officeart/2005/8/layout/process5"/>
    <dgm:cxn modelId="{0CFA7185-BB43-44AF-90BD-06C14C9DD14B}" type="presParOf" srcId="{4BF97C69-796C-E349-BC90-6AFDD84049B2}" destId="{97667D00-F508-BA43-8BB4-DCFDFB5C8600}" srcOrd="3" destOrd="0" presId="urn:microsoft.com/office/officeart/2005/8/layout/process5"/>
    <dgm:cxn modelId="{7630D781-24F2-4166-9A19-F353B40CA85F}" type="presParOf" srcId="{97667D00-F508-BA43-8BB4-DCFDFB5C8600}" destId="{D4704536-8A69-2F44-9373-E5E273BCF8B1}" srcOrd="0" destOrd="0" presId="urn:microsoft.com/office/officeart/2005/8/layout/process5"/>
    <dgm:cxn modelId="{85A19143-F303-4A1E-99B8-4DE730794BF2}" type="presParOf" srcId="{4BF97C69-796C-E349-BC90-6AFDD84049B2}" destId="{7D7C8ACE-8E65-CA44-AF69-70C1B052BAF3}" srcOrd="4" destOrd="0" presId="urn:microsoft.com/office/officeart/2005/8/layout/process5"/>
    <dgm:cxn modelId="{496A9E48-E774-4F9A-9C15-ADD2328D6387}" type="presParOf" srcId="{4BF97C69-796C-E349-BC90-6AFDD84049B2}" destId="{FCF44D38-EA5F-6241-8498-F0C7A19987C6}" srcOrd="5" destOrd="0" presId="urn:microsoft.com/office/officeart/2005/8/layout/process5"/>
    <dgm:cxn modelId="{63DBDA7F-2A43-4EAD-A2D7-4005ABE7544B}" type="presParOf" srcId="{FCF44D38-EA5F-6241-8498-F0C7A19987C6}" destId="{68319192-F608-7743-AA87-CF755774D2AE}" srcOrd="0" destOrd="0" presId="urn:microsoft.com/office/officeart/2005/8/layout/process5"/>
    <dgm:cxn modelId="{2CA061DA-1DAF-4705-BFAE-CE64AFDCE26A}" type="presParOf" srcId="{4BF97C69-796C-E349-BC90-6AFDD84049B2}" destId="{AD892FC1-E9AA-9C47-8A29-E63FE59A8AB6}" srcOrd="6" destOrd="0" presId="urn:microsoft.com/office/officeart/2005/8/layout/process5"/>
    <dgm:cxn modelId="{79A96B18-76B5-4F23-82EB-0765D46372A4}" type="presParOf" srcId="{4BF97C69-796C-E349-BC90-6AFDD84049B2}" destId="{3598822F-713B-4A4B-9592-15BB5EDD0605}" srcOrd="7" destOrd="0" presId="urn:microsoft.com/office/officeart/2005/8/layout/process5"/>
    <dgm:cxn modelId="{8AB2EB5E-7100-4AA9-B321-3D6C9FAB2805}" type="presParOf" srcId="{3598822F-713B-4A4B-9592-15BB5EDD0605}" destId="{245EDE30-DE3F-9C4F-870F-C476BE8C37B0}" srcOrd="0" destOrd="0" presId="urn:microsoft.com/office/officeart/2005/8/layout/process5"/>
    <dgm:cxn modelId="{21A94FE9-379B-4A9F-B381-4D338407ACD9}" type="presParOf" srcId="{4BF97C69-796C-E349-BC90-6AFDD84049B2}" destId="{7ED5DE11-22F8-4942-9C8C-7276D910C900}" srcOrd="8" destOrd="0" presId="urn:microsoft.com/office/officeart/2005/8/layout/process5"/>
    <dgm:cxn modelId="{7796389C-0B44-457E-93E9-5200A8372215}" type="presParOf" srcId="{4BF97C69-796C-E349-BC90-6AFDD84049B2}" destId="{BF1BDEA1-2FCA-F245-9135-DDA1EC5E016E}" srcOrd="9" destOrd="0" presId="urn:microsoft.com/office/officeart/2005/8/layout/process5"/>
    <dgm:cxn modelId="{7B837C91-F3A9-4324-960B-CC293AC2DAC3}" type="presParOf" srcId="{BF1BDEA1-2FCA-F245-9135-DDA1EC5E016E}" destId="{7A207818-B4A7-6940-B871-3FA3EA788660}" srcOrd="0" destOrd="0" presId="urn:microsoft.com/office/officeart/2005/8/layout/process5"/>
    <dgm:cxn modelId="{5DFED04E-15F9-4C70-BFD6-A0BB88BBF009}" type="presParOf" srcId="{4BF97C69-796C-E349-BC90-6AFDD84049B2}" destId="{BEFBAFCA-3114-1446-9E04-8EF468786A62}" srcOrd="10" destOrd="0" presId="urn:microsoft.com/office/officeart/2005/8/layout/process5"/>
    <dgm:cxn modelId="{E3CFF091-24D0-43FE-BDB8-0BC8E4C0D33C}" type="presParOf" srcId="{4BF97C69-796C-E349-BC90-6AFDD84049B2}" destId="{1866599E-E9D1-EC4B-A36B-E87302235A19}" srcOrd="11" destOrd="0" presId="urn:microsoft.com/office/officeart/2005/8/layout/process5"/>
    <dgm:cxn modelId="{C5F372C7-F308-4EEB-A1C9-4F550C947F34}" type="presParOf" srcId="{1866599E-E9D1-EC4B-A36B-E87302235A19}" destId="{A5FE1635-C039-174E-A632-A0108FC1762A}" srcOrd="0" destOrd="0" presId="urn:microsoft.com/office/officeart/2005/8/layout/process5"/>
    <dgm:cxn modelId="{73C0DC8A-E722-4EC5-8BA2-4A7D2F6A0E6C}" type="presParOf" srcId="{4BF97C69-796C-E349-BC90-6AFDD84049B2}" destId="{1816A689-C23B-3646-BB0A-A346D0EB5B43}" srcOrd="12" destOrd="0" presId="urn:microsoft.com/office/officeart/2005/8/layout/process5"/>
    <dgm:cxn modelId="{B831847E-EEBE-42B7-BA1A-5F76B45C366A}" type="presParOf" srcId="{4BF97C69-796C-E349-BC90-6AFDD84049B2}" destId="{C87D8059-17AD-CC49-9308-F8F182E0C1F5}" srcOrd="13" destOrd="0" presId="urn:microsoft.com/office/officeart/2005/8/layout/process5"/>
    <dgm:cxn modelId="{1B26443A-1DDD-4591-97FD-3FFDDD59EFA3}" type="presParOf" srcId="{C87D8059-17AD-CC49-9308-F8F182E0C1F5}" destId="{390B29D3-5BB5-134A-9112-21416FD071A9}" srcOrd="0" destOrd="0" presId="urn:microsoft.com/office/officeart/2005/8/layout/process5"/>
    <dgm:cxn modelId="{455A4BC6-2308-4C4A-8370-57FE6CE540F4}" type="presParOf" srcId="{4BF97C69-796C-E349-BC90-6AFDD84049B2}" destId="{E795C103-E095-EC48-A6D6-E29C1F36B859}" srcOrd="14" destOrd="0" presId="urn:microsoft.com/office/officeart/2005/8/layout/process5"/>
    <dgm:cxn modelId="{35DE9DC5-6047-4092-80A1-49AFE58D05CE}" type="presParOf" srcId="{4BF97C69-796C-E349-BC90-6AFDD84049B2}" destId="{EB72B9F0-D834-B149-B249-9CC50B2FFC05}" srcOrd="15" destOrd="0" presId="urn:microsoft.com/office/officeart/2005/8/layout/process5"/>
    <dgm:cxn modelId="{92C346E1-A148-400C-AC9B-8BD578505A69}" type="presParOf" srcId="{EB72B9F0-D834-B149-B249-9CC50B2FFC05}" destId="{95F4A476-7C94-2240-B56B-C94AB19F8395}" srcOrd="0" destOrd="0" presId="urn:microsoft.com/office/officeart/2005/8/layout/process5"/>
    <dgm:cxn modelId="{7CC64B2B-984B-4A3B-98CE-C88C23B9FEFC}" type="presParOf" srcId="{4BF97C69-796C-E349-BC90-6AFDD84049B2}" destId="{19643454-5155-0644-B3F8-E753DC00A4AC}" srcOrd="16" destOrd="0" presId="urn:microsoft.com/office/officeart/2005/8/layout/process5"/>
    <dgm:cxn modelId="{C4B5B8FA-E242-47D7-A1D7-A4415DFD7D1D}" type="presParOf" srcId="{4BF97C69-796C-E349-BC90-6AFDD84049B2}" destId="{F89ECCA4-3CE1-F144-8D7C-C18DCCE08ADF}" srcOrd="17" destOrd="0" presId="urn:microsoft.com/office/officeart/2005/8/layout/process5"/>
    <dgm:cxn modelId="{5F423963-B8F5-4900-AF00-7DF32B6DB468}" type="presParOf" srcId="{F89ECCA4-3CE1-F144-8D7C-C18DCCE08ADF}" destId="{26548EBD-B913-C245-9249-E14FBDD848F2}" srcOrd="0" destOrd="0" presId="urn:microsoft.com/office/officeart/2005/8/layout/process5"/>
    <dgm:cxn modelId="{A3077913-EE4C-4EFA-AC29-48B9655453E1}" type="presParOf" srcId="{4BF97C69-796C-E349-BC90-6AFDD84049B2}" destId="{F9F5DF7E-44AA-1540-97A4-BF993974DC10}" srcOrd="18" destOrd="0" presId="urn:microsoft.com/office/officeart/2005/8/layout/process5"/>
    <dgm:cxn modelId="{5E93FF27-5C01-4FC4-9686-0C2679E3038F}" type="presParOf" srcId="{4BF97C69-796C-E349-BC90-6AFDD84049B2}" destId="{509FCECC-ACC5-1648-8FDF-2B79D44EFC43}" srcOrd="19" destOrd="0" presId="urn:microsoft.com/office/officeart/2005/8/layout/process5"/>
    <dgm:cxn modelId="{A89BCF9F-FB7E-4561-9A62-4379E7BD5640}" type="presParOf" srcId="{509FCECC-ACC5-1648-8FDF-2B79D44EFC43}" destId="{E3BD2F99-23FB-AC4E-BABD-B8F5FB56A006}" srcOrd="0" destOrd="0" presId="urn:microsoft.com/office/officeart/2005/8/layout/process5"/>
    <dgm:cxn modelId="{1F47FD41-0AAB-4C4B-A197-639FFFEA7BF0}" type="presParOf" srcId="{4BF97C69-796C-E349-BC90-6AFDD84049B2}" destId="{62960038-9BA4-C24A-9B2C-0537C0B446ED}" srcOrd="20" destOrd="0" presId="urn:microsoft.com/office/officeart/2005/8/layout/process5"/>
    <dgm:cxn modelId="{8518308B-3B3E-41D4-B1B5-8745842DE0B9}" type="presParOf" srcId="{4BF97C69-796C-E349-BC90-6AFDD84049B2}" destId="{B65C3DFD-38D0-884D-AEAF-76684DFFABBE}" srcOrd="21" destOrd="0" presId="urn:microsoft.com/office/officeart/2005/8/layout/process5"/>
    <dgm:cxn modelId="{6547901E-BCE3-45C2-9E0E-E8D3D666B15D}" type="presParOf" srcId="{B65C3DFD-38D0-884D-AEAF-76684DFFABBE}" destId="{77D10E6F-2112-E847-BE7B-75E45F21971B}" srcOrd="0" destOrd="0" presId="urn:microsoft.com/office/officeart/2005/8/layout/process5"/>
    <dgm:cxn modelId="{704255D8-34C6-4CCC-A69A-36C87DAF3CBE}" type="presParOf" srcId="{4BF97C69-796C-E349-BC90-6AFDD84049B2}" destId="{15D4D083-0DFA-954C-BA93-E256EC7758CF}" srcOrd="2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3205B7-5C59-F546-A1D5-462C1DE7C1E4}" type="doc">
      <dgm:prSet loTypeId="urn:microsoft.com/office/officeart/2005/8/layout/default#5" loCatId="list" qsTypeId="urn:microsoft.com/office/officeart/2005/8/quickstyle/simple4" qsCatId="simple" csTypeId="urn:microsoft.com/office/officeart/2005/8/colors/colorful1#2" csCatId="colorful" phldr="1"/>
      <dgm:spPr/>
      <dgm:t>
        <a:bodyPr/>
        <a:lstStyle/>
        <a:p>
          <a:endParaRPr lang="en-US"/>
        </a:p>
      </dgm:t>
    </dgm:pt>
    <dgm:pt modelId="{BDDDD20D-3B51-0A4F-9A4A-D67D7A0805B1}">
      <dgm:prSet phldrT="[Text]"/>
      <dgm:spPr/>
      <dgm:t>
        <a:bodyPr/>
        <a:lstStyle/>
        <a:p>
          <a:r>
            <a:rPr lang="en-US" dirty="0" smtClean="0">
              <a:latin typeface="+mn-lt"/>
              <a:cs typeface="Bookman Old Style"/>
            </a:rPr>
            <a:t>Fulfill the Post Graduate Academic Rules &amp; Regulation</a:t>
          </a:r>
          <a:endParaRPr lang="en-US" dirty="0">
            <a:latin typeface="+mn-lt"/>
            <a:cs typeface="Bookman Old Style"/>
          </a:endParaRPr>
        </a:p>
      </dgm:t>
    </dgm:pt>
    <dgm:pt modelId="{D597722F-31D0-6F42-9AD8-A919C540F336}" type="parTrans" cxnId="{AC348B9B-FAA6-C34E-A6CA-7351E32BC040}">
      <dgm:prSet/>
      <dgm:spPr/>
      <dgm:t>
        <a:bodyPr/>
        <a:lstStyle/>
        <a:p>
          <a:endParaRPr lang="en-US">
            <a:latin typeface="+mn-lt"/>
          </a:endParaRPr>
        </a:p>
      </dgm:t>
    </dgm:pt>
    <dgm:pt modelId="{0E79D671-25CE-F94B-8A04-EDB9A51D50E3}" type="sibTrans" cxnId="{AC348B9B-FAA6-C34E-A6CA-7351E32BC040}">
      <dgm:prSet/>
      <dgm:spPr/>
      <dgm:t>
        <a:bodyPr/>
        <a:lstStyle/>
        <a:p>
          <a:endParaRPr lang="en-US">
            <a:latin typeface="+mn-lt"/>
          </a:endParaRPr>
        </a:p>
      </dgm:t>
    </dgm:pt>
    <dgm:pt modelId="{81191A23-1115-2B48-8187-407FC88ED42B}">
      <dgm:prSet phldrT="[Text]"/>
      <dgm:spPr/>
      <dgm:t>
        <a:bodyPr/>
        <a:lstStyle/>
        <a:p>
          <a:r>
            <a:rPr lang="en-US" dirty="0" smtClean="0">
              <a:latin typeface="+mn-lt"/>
              <a:cs typeface="Bookman Old Style"/>
            </a:rPr>
            <a:t>Format of the thesis must follow UTM Thesis Manual (2015 Edition) </a:t>
          </a:r>
          <a:endParaRPr lang="en-US" dirty="0">
            <a:latin typeface="+mn-lt"/>
            <a:cs typeface="Bookman Old Style"/>
          </a:endParaRPr>
        </a:p>
      </dgm:t>
    </dgm:pt>
    <dgm:pt modelId="{B481AB12-C1DF-FD4E-AD4D-11E0B9B88A1C}" type="parTrans" cxnId="{4F9272BF-78FD-134B-AA20-189150F4239C}">
      <dgm:prSet/>
      <dgm:spPr/>
      <dgm:t>
        <a:bodyPr/>
        <a:lstStyle/>
        <a:p>
          <a:endParaRPr lang="en-US">
            <a:latin typeface="+mn-lt"/>
          </a:endParaRPr>
        </a:p>
      </dgm:t>
    </dgm:pt>
    <dgm:pt modelId="{32DE4DE7-61EC-084E-A75B-6419A9598E7A}" type="sibTrans" cxnId="{4F9272BF-78FD-134B-AA20-189150F4239C}">
      <dgm:prSet/>
      <dgm:spPr/>
      <dgm:t>
        <a:bodyPr/>
        <a:lstStyle/>
        <a:p>
          <a:endParaRPr lang="en-US">
            <a:latin typeface="+mn-lt"/>
          </a:endParaRPr>
        </a:p>
      </dgm:t>
    </dgm:pt>
    <dgm:pt modelId="{3F8895B2-DBBF-184E-90C1-3F227872CAF2}">
      <dgm:prSet phldrT="[Text]"/>
      <dgm:spPr/>
      <dgm:t>
        <a:bodyPr/>
        <a:lstStyle/>
        <a:p>
          <a:r>
            <a:rPr lang="en-US" dirty="0" smtClean="0">
              <a:latin typeface="+mn-lt"/>
              <a:cs typeface="Bookman Old Style"/>
            </a:rPr>
            <a:t>                                     Plagiarism check Verification (email to </a:t>
          </a:r>
          <a:r>
            <a:rPr lang="en-US" dirty="0" smtClean="0">
              <a:latin typeface="+mn-lt"/>
              <a:cs typeface="Bookman Old Style"/>
              <a:hlinkClick xmlns:r="http://schemas.openxmlformats.org/officeDocument/2006/relationships" r:id="rId1"/>
            </a:rPr>
            <a:t>susilawati@utm.my</a:t>
          </a:r>
          <a:r>
            <a:rPr lang="en-US" dirty="0" smtClean="0">
              <a:latin typeface="+mn-lt"/>
              <a:cs typeface="Bookman Old Style"/>
            </a:rPr>
            <a:t>)</a:t>
          </a:r>
        </a:p>
        <a:p>
          <a:endParaRPr lang="en-US" dirty="0">
            <a:latin typeface="+mn-lt"/>
            <a:cs typeface="Bookman Old Style"/>
          </a:endParaRPr>
        </a:p>
      </dgm:t>
    </dgm:pt>
    <dgm:pt modelId="{50B5BE2A-EA5F-2F45-BF96-A209573D3074}" type="parTrans" cxnId="{956F20ED-AE0A-4445-839B-7C92B70A97AA}">
      <dgm:prSet/>
      <dgm:spPr/>
      <dgm:t>
        <a:bodyPr/>
        <a:lstStyle/>
        <a:p>
          <a:endParaRPr lang="en-US">
            <a:latin typeface="+mn-lt"/>
          </a:endParaRPr>
        </a:p>
      </dgm:t>
    </dgm:pt>
    <dgm:pt modelId="{C22B0731-D2DC-4C41-AE50-3A8F09CA4B68}" type="sibTrans" cxnId="{956F20ED-AE0A-4445-839B-7C92B70A97AA}">
      <dgm:prSet/>
      <dgm:spPr/>
      <dgm:t>
        <a:bodyPr/>
        <a:lstStyle/>
        <a:p>
          <a:endParaRPr lang="en-US">
            <a:latin typeface="+mn-lt"/>
          </a:endParaRPr>
        </a:p>
      </dgm:t>
    </dgm:pt>
    <dgm:pt modelId="{4FE9B0FB-4880-7647-8644-2C5339C4347E}">
      <dgm:prSet phldrT="[Text]"/>
      <dgm:spPr/>
      <dgm:t>
        <a:bodyPr/>
        <a:lstStyle/>
        <a:p>
          <a:r>
            <a:rPr lang="en-US" dirty="0" smtClean="0">
              <a:latin typeface="+mn-lt"/>
              <a:cs typeface="Bookman Old Style"/>
            </a:rPr>
            <a:t>Complete all the required forms</a:t>
          </a:r>
          <a:endParaRPr lang="en-US" dirty="0">
            <a:latin typeface="+mn-lt"/>
            <a:cs typeface="Bookman Old Style"/>
          </a:endParaRPr>
        </a:p>
      </dgm:t>
    </dgm:pt>
    <dgm:pt modelId="{29B4C34D-C838-9441-8151-3BBC79E253CC}" type="parTrans" cxnId="{1F5433D3-C703-A843-8FE4-589B93AF63FF}">
      <dgm:prSet/>
      <dgm:spPr/>
      <dgm:t>
        <a:bodyPr/>
        <a:lstStyle/>
        <a:p>
          <a:endParaRPr lang="en-US">
            <a:latin typeface="+mn-lt"/>
          </a:endParaRPr>
        </a:p>
      </dgm:t>
    </dgm:pt>
    <dgm:pt modelId="{E02A728D-2016-AD45-B580-48148F2E80AD}" type="sibTrans" cxnId="{1F5433D3-C703-A843-8FE4-589B93AF63FF}">
      <dgm:prSet/>
      <dgm:spPr/>
      <dgm:t>
        <a:bodyPr/>
        <a:lstStyle/>
        <a:p>
          <a:endParaRPr lang="en-US">
            <a:latin typeface="+mn-lt"/>
          </a:endParaRPr>
        </a:p>
      </dgm:t>
    </dgm:pt>
    <dgm:pt modelId="{1001ADB2-6933-AC44-98E8-472F01664A09}">
      <dgm:prSet phldrT="[Text]"/>
      <dgm:spPr/>
      <dgm:t>
        <a:bodyPr/>
        <a:lstStyle/>
        <a:p>
          <a:r>
            <a:rPr lang="en-US" dirty="0" smtClean="0">
              <a:latin typeface="+mn-lt"/>
              <a:cs typeface="Bookman Old Style"/>
            </a:rPr>
            <a:t>Guidelines &amp; Forms can be downloaded at </a:t>
          </a:r>
          <a:r>
            <a:rPr lang="en-US" dirty="0" smtClean="0">
              <a:latin typeface="+mn-lt"/>
              <a:cs typeface="Bookman Old Style"/>
              <a:hlinkClick xmlns:r="http://schemas.openxmlformats.org/officeDocument/2006/relationships" r:id=""/>
            </a:rPr>
            <a:t>www.sps.utm.my</a:t>
          </a:r>
          <a:endParaRPr lang="en-US" dirty="0" smtClean="0">
            <a:latin typeface="+mn-lt"/>
            <a:cs typeface="Bookman Old Style"/>
          </a:endParaRPr>
        </a:p>
        <a:p>
          <a:endParaRPr lang="en-US" dirty="0">
            <a:latin typeface="+mn-lt"/>
            <a:cs typeface="Bookman Old Style"/>
          </a:endParaRPr>
        </a:p>
      </dgm:t>
    </dgm:pt>
    <dgm:pt modelId="{7D8C428F-F4BE-A647-9777-9702E526009D}" type="parTrans" cxnId="{BA10357E-0AA5-514C-8CB4-034B3196DC84}">
      <dgm:prSet/>
      <dgm:spPr/>
      <dgm:t>
        <a:bodyPr/>
        <a:lstStyle/>
        <a:p>
          <a:endParaRPr lang="en-US">
            <a:latin typeface="+mn-lt"/>
          </a:endParaRPr>
        </a:p>
      </dgm:t>
    </dgm:pt>
    <dgm:pt modelId="{F50E508C-0DF8-B44F-8FDC-F1DBF0E04005}" type="sibTrans" cxnId="{BA10357E-0AA5-514C-8CB4-034B3196DC84}">
      <dgm:prSet/>
      <dgm:spPr/>
      <dgm:t>
        <a:bodyPr/>
        <a:lstStyle/>
        <a:p>
          <a:endParaRPr lang="en-US">
            <a:latin typeface="+mn-lt"/>
          </a:endParaRPr>
        </a:p>
      </dgm:t>
    </dgm:pt>
    <dgm:pt modelId="{A55BB478-9D5C-9742-8A51-2944B24AFB9F}">
      <dgm:prSet phldrT="[Text]"/>
      <dgm:spPr/>
      <dgm:t>
        <a:bodyPr/>
        <a:lstStyle/>
        <a:p>
          <a:r>
            <a:rPr lang="en-US" dirty="0" smtClean="0">
              <a:latin typeface="+mn-lt"/>
              <a:cs typeface="Bookman Old Style"/>
            </a:rPr>
            <a:t>Supervisor Approval Thesis is ready to be evaluated </a:t>
          </a:r>
          <a:endParaRPr lang="en-US" dirty="0">
            <a:latin typeface="+mn-lt"/>
            <a:cs typeface="Bookman Old Style"/>
          </a:endParaRPr>
        </a:p>
      </dgm:t>
    </dgm:pt>
    <dgm:pt modelId="{B5F5FD23-98EA-0B43-B26D-EB174F618FFD}" type="parTrans" cxnId="{2D812009-B1D6-5E4C-B0E0-3FB7C3378E5F}">
      <dgm:prSet/>
      <dgm:spPr/>
      <dgm:t>
        <a:bodyPr/>
        <a:lstStyle/>
        <a:p>
          <a:endParaRPr lang="en-US">
            <a:latin typeface="+mn-lt"/>
          </a:endParaRPr>
        </a:p>
      </dgm:t>
    </dgm:pt>
    <dgm:pt modelId="{48EE0EDB-9ABE-7446-8BEE-B23B998B4619}" type="sibTrans" cxnId="{2D812009-B1D6-5E4C-B0E0-3FB7C3378E5F}">
      <dgm:prSet/>
      <dgm:spPr/>
      <dgm:t>
        <a:bodyPr/>
        <a:lstStyle/>
        <a:p>
          <a:endParaRPr lang="en-US">
            <a:latin typeface="+mn-lt"/>
          </a:endParaRPr>
        </a:p>
      </dgm:t>
    </dgm:pt>
    <dgm:pt modelId="{33AE4568-A5C4-8545-B9D9-9281579D40D8}" type="pres">
      <dgm:prSet presAssocID="{813205B7-5C59-F546-A1D5-462C1DE7C1E4}" presName="diagram" presStyleCnt="0">
        <dgm:presLayoutVars>
          <dgm:dir/>
          <dgm:resizeHandles val="exact"/>
        </dgm:presLayoutVars>
      </dgm:prSet>
      <dgm:spPr/>
      <dgm:t>
        <a:bodyPr/>
        <a:lstStyle/>
        <a:p>
          <a:endParaRPr lang="en-US"/>
        </a:p>
      </dgm:t>
    </dgm:pt>
    <dgm:pt modelId="{9F3A969B-DA2A-144F-B812-7E34F5826DED}" type="pres">
      <dgm:prSet presAssocID="{A55BB478-9D5C-9742-8A51-2944B24AFB9F}" presName="node" presStyleLbl="node1" presStyleIdx="0" presStyleCnt="6">
        <dgm:presLayoutVars>
          <dgm:bulletEnabled val="1"/>
        </dgm:presLayoutVars>
      </dgm:prSet>
      <dgm:spPr/>
      <dgm:t>
        <a:bodyPr/>
        <a:lstStyle/>
        <a:p>
          <a:endParaRPr lang="en-US"/>
        </a:p>
      </dgm:t>
    </dgm:pt>
    <dgm:pt modelId="{149D24DC-849B-DB41-85E5-E5B366923C85}" type="pres">
      <dgm:prSet presAssocID="{48EE0EDB-9ABE-7446-8BEE-B23B998B4619}" presName="sibTrans" presStyleCnt="0"/>
      <dgm:spPr/>
    </dgm:pt>
    <dgm:pt modelId="{C83E0B9B-62B5-C943-83D6-8A9533E6AC87}" type="pres">
      <dgm:prSet presAssocID="{BDDDD20D-3B51-0A4F-9A4A-D67D7A0805B1}" presName="node" presStyleLbl="node1" presStyleIdx="1" presStyleCnt="6">
        <dgm:presLayoutVars>
          <dgm:bulletEnabled val="1"/>
        </dgm:presLayoutVars>
      </dgm:prSet>
      <dgm:spPr/>
      <dgm:t>
        <a:bodyPr/>
        <a:lstStyle/>
        <a:p>
          <a:endParaRPr lang="en-US"/>
        </a:p>
      </dgm:t>
    </dgm:pt>
    <dgm:pt modelId="{F7E8F199-81A0-1F44-9D40-FA9993FE461B}" type="pres">
      <dgm:prSet presAssocID="{0E79D671-25CE-F94B-8A04-EDB9A51D50E3}" presName="sibTrans" presStyleCnt="0"/>
      <dgm:spPr/>
    </dgm:pt>
    <dgm:pt modelId="{EE05297A-4475-314E-A6F7-515DAE41A2D9}" type="pres">
      <dgm:prSet presAssocID="{81191A23-1115-2B48-8187-407FC88ED42B}" presName="node" presStyleLbl="node1" presStyleIdx="2" presStyleCnt="6">
        <dgm:presLayoutVars>
          <dgm:bulletEnabled val="1"/>
        </dgm:presLayoutVars>
      </dgm:prSet>
      <dgm:spPr/>
      <dgm:t>
        <a:bodyPr/>
        <a:lstStyle/>
        <a:p>
          <a:endParaRPr lang="en-US"/>
        </a:p>
      </dgm:t>
    </dgm:pt>
    <dgm:pt modelId="{333F54DB-4F1A-644B-973E-23B842EAAD54}" type="pres">
      <dgm:prSet presAssocID="{32DE4DE7-61EC-084E-A75B-6419A9598E7A}" presName="sibTrans" presStyleCnt="0"/>
      <dgm:spPr/>
    </dgm:pt>
    <dgm:pt modelId="{E665FA93-F20C-384F-81F9-B549C129B22E}" type="pres">
      <dgm:prSet presAssocID="{3F8895B2-DBBF-184E-90C1-3F227872CAF2}" presName="node" presStyleLbl="node1" presStyleIdx="3" presStyleCnt="6">
        <dgm:presLayoutVars>
          <dgm:bulletEnabled val="1"/>
        </dgm:presLayoutVars>
      </dgm:prSet>
      <dgm:spPr/>
      <dgm:t>
        <a:bodyPr/>
        <a:lstStyle/>
        <a:p>
          <a:endParaRPr lang="en-US"/>
        </a:p>
      </dgm:t>
    </dgm:pt>
    <dgm:pt modelId="{FB45236C-09FA-E94A-B832-1F0FEB566A79}" type="pres">
      <dgm:prSet presAssocID="{C22B0731-D2DC-4C41-AE50-3A8F09CA4B68}" presName="sibTrans" presStyleCnt="0"/>
      <dgm:spPr/>
    </dgm:pt>
    <dgm:pt modelId="{E7C06D79-55FE-FB44-BC6F-2317C63B4E00}" type="pres">
      <dgm:prSet presAssocID="{4FE9B0FB-4880-7647-8644-2C5339C4347E}" presName="node" presStyleLbl="node1" presStyleIdx="4" presStyleCnt="6">
        <dgm:presLayoutVars>
          <dgm:bulletEnabled val="1"/>
        </dgm:presLayoutVars>
      </dgm:prSet>
      <dgm:spPr/>
      <dgm:t>
        <a:bodyPr/>
        <a:lstStyle/>
        <a:p>
          <a:endParaRPr lang="en-US"/>
        </a:p>
      </dgm:t>
    </dgm:pt>
    <dgm:pt modelId="{840BB2BC-2953-6F4D-869C-4EF7EB5E2B20}" type="pres">
      <dgm:prSet presAssocID="{E02A728D-2016-AD45-B580-48148F2E80AD}" presName="sibTrans" presStyleCnt="0"/>
      <dgm:spPr/>
    </dgm:pt>
    <dgm:pt modelId="{3B793486-E004-0144-8AC5-FC2327BDACEF}" type="pres">
      <dgm:prSet presAssocID="{1001ADB2-6933-AC44-98E8-472F01664A09}" presName="node" presStyleLbl="node1" presStyleIdx="5" presStyleCnt="6">
        <dgm:presLayoutVars>
          <dgm:bulletEnabled val="1"/>
        </dgm:presLayoutVars>
      </dgm:prSet>
      <dgm:spPr/>
      <dgm:t>
        <a:bodyPr/>
        <a:lstStyle/>
        <a:p>
          <a:endParaRPr lang="en-US"/>
        </a:p>
      </dgm:t>
    </dgm:pt>
  </dgm:ptLst>
  <dgm:cxnLst>
    <dgm:cxn modelId="{E9C66515-E460-49BE-AB85-A168637B7D56}" type="presOf" srcId="{1001ADB2-6933-AC44-98E8-472F01664A09}" destId="{3B793486-E004-0144-8AC5-FC2327BDACEF}" srcOrd="0" destOrd="0" presId="urn:microsoft.com/office/officeart/2005/8/layout/default#5"/>
    <dgm:cxn modelId="{6CF21969-C086-4879-9CC0-7CA96A67D6A3}" type="presOf" srcId="{4FE9B0FB-4880-7647-8644-2C5339C4347E}" destId="{E7C06D79-55FE-FB44-BC6F-2317C63B4E00}" srcOrd="0" destOrd="0" presId="urn:microsoft.com/office/officeart/2005/8/layout/default#5"/>
    <dgm:cxn modelId="{BA8F6644-2691-48B8-9006-DEE24759F667}" type="presOf" srcId="{A55BB478-9D5C-9742-8A51-2944B24AFB9F}" destId="{9F3A969B-DA2A-144F-B812-7E34F5826DED}" srcOrd="0" destOrd="0" presId="urn:microsoft.com/office/officeart/2005/8/layout/default#5"/>
    <dgm:cxn modelId="{956F20ED-AE0A-4445-839B-7C92B70A97AA}" srcId="{813205B7-5C59-F546-A1D5-462C1DE7C1E4}" destId="{3F8895B2-DBBF-184E-90C1-3F227872CAF2}" srcOrd="3" destOrd="0" parTransId="{50B5BE2A-EA5F-2F45-BF96-A209573D3074}" sibTransId="{C22B0731-D2DC-4C41-AE50-3A8F09CA4B68}"/>
    <dgm:cxn modelId="{1F5433D3-C703-A843-8FE4-589B93AF63FF}" srcId="{813205B7-5C59-F546-A1D5-462C1DE7C1E4}" destId="{4FE9B0FB-4880-7647-8644-2C5339C4347E}" srcOrd="4" destOrd="0" parTransId="{29B4C34D-C838-9441-8151-3BBC79E253CC}" sibTransId="{E02A728D-2016-AD45-B580-48148F2E80AD}"/>
    <dgm:cxn modelId="{1F8B0D84-9405-40FB-A40F-985FFE900C3C}" type="presOf" srcId="{3F8895B2-DBBF-184E-90C1-3F227872CAF2}" destId="{E665FA93-F20C-384F-81F9-B549C129B22E}" srcOrd="0" destOrd="0" presId="urn:microsoft.com/office/officeart/2005/8/layout/default#5"/>
    <dgm:cxn modelId="{70E2CEBD-11F5-4970-B6C6-9FE7D9236960}" type="presOf" srcId="{813205B7-5C59-F546-A1D5-462C1DE7C1E4}" destId="{33AE4568-A5C4-8545-B9D9-9281579D40D8}" srcOrd="0" destOrd="0" presId="urn:microsoft.com/office/officeart/2005/8/layout/default#5"/>
    <dgm:cxn modelId="{BA10357E-0AA5-514C-8CB4-034B3196DC84}" srcId="{813205B7-5C59-F546-A1D5-462C1DE7C1E4}" destId="{1001ADB2-6933-AC44-98E8-472F01664A09}" srcOrd="5" destOrd="0" parTransId="{7D8C428F-F4BE-A647-9777-9702E526009D}" sibTransId="{F50E508C-0DF8-B44F-8FDC-F1DBF0E04005}"/>
    <dgm:cxn modelId="{5B54C657-FAAD-4ACA-9320-A68E9970AAE3}" type="presOf" srcId="{BDDDD20D-3B51-0A4F-9A4A-D67D7A0805B1}" destId="{C83E0B9B-62B5-C943-83D6-8A9533E6AC87}" srcOrd="0" destOrd="0" presId="urn:microsoft.com/office/officeart/2005/8/layout/default#5"/>
    <dgm:cxn modelId="{4F9272BF-78FD-134B-AA20-189150F4239C}" srcId="{813205B7-5C59-F546-A1D5-462C1DE7C1E4}" destId="{81191A23-1115-2B48-8187-407FC88ED42B}" srcOrd="2" destOrd="0" parTransId="{B481AB12-C1DF-FD4E-AD4D-11E0B9B88A1C}" sibTransId="{32DE4DE7-61EC-084E-A75B-6419A9598E7A}"/>
    <dgm:cxn modelId="{2D812009-B1D6-5E4C-B0E0-3FB7C3378E5F}" srcId="{813205B7-5C59-F546-A1D5-462C1DE7C1E4}" destId="{A55BB478-9D5C-9742-8A51-2944B24AFB9F}" srcOrd="0" destOrd="0" parTransId="{B5F5FD23-98EA-0B43-B26D-EB174F618FFD}" sibTransId="{48EE0EDB-9ABE-7446-8BEE-B23B998B4619}"/>
    <dgm:cxn modelId="{32312854-BCC7-4E0F-899E-7E287749CC45}" type="presOf" srcId="{81191A23-1115-2B48-8187-407FC88ED42B}" destId="{EE05297A-4475-314E-A6F7-515DAE41A2D9}" srcOrd="0" destOrd="0" presId="urn:microsoft.com/office/officeart/2005/8/layout/default#5"/>
    <dgm:cxn modelId="{AC348B9B-FAA6-C34E-A6CA-7351E32BC040}" srcId="{813205B7-5C59-F546-A1D5-462C1DE7C1E4}" destId="{BDDDD20D-3B51-0A4F-9A4A-D67D7A0805B1}" srcOrd="1" destOrd="0" parTransId="{D597722F-31D0-6F42-9AD8-A919C540F336}" sibTransId="{0E79D671-25CE-F94B-8A04-EDB9A51D50E3}"/>
    <dgm:cxn modelId="{9AAA402F-18A8-4102-9327-125C2B5778AB}" type="presParOf" srcId="{33AE4568-A5C4-8545-B9D9-9281579D40D8}" destId="{9F3A969B-DA2A-144F-B812-7E34F5826DED}" srcOrd="0" destOrd="0" presId="urn:microsoft.com/office/officeart/2005/8/layout/default#5"/>
    <dgm:cxn modelId="{20562B76-DB37-414A-A289-47EC2550AD2D}" type="presParOf" srcId="{33AE4568-A5C4-8545-B9D9-9281579D40D8}" destId="{149D24DC-849B-DB41-85E5-E5B366923C85}" srcOrd="1" destOrd="0" presId="urn:microsoft.com/office/officeart/2005/8/layout/default#5"/>
    <dgm:cxn modelId="{F3EDB6A1-581A-48F1-9077-DA619B696755}" type="presParOf" srcId="{33AE4568-A5C4-8545-B9D9-9281579D40D8}" destId="{C83E0B9B-62B5-C943-83D6-8A9533E6AC87}" srcOrd="2" destOrd="0" presId="urn:microsoft.com/office/officeart/2005/8/layout/default#5"/>
    <dgm:cxn modelId="{4D778C41-7EC2-45EB-BA53-5C397CF36E29}" type="presParOf" srcId="{33AE4568-A5C4-8545-B9D9-9281579D40D8}" destId="{F7E8F199-81A0-1F44-9D40-FA9993FE461B}" srcOrd="3" destOrd="0" presId="urn:microsoft.com/office/officeart/2005/8/layout/default#5"/>
    <dgm:cxn modelId="{E180B4F2-3EC3-4B9B-8A54-69C870620584}" type="presParOf" srcId="{33AE4568-A5C4-8545-B9D9-9281579D40D8}" destId="{EE05297A-4475-314E-A6F7-515DAE41A2D9}" srcOrd="4" destOrd="0" presId="urn:microsoft.com/office/officeart/2005/8/layout/default#5"/>
    <dgm:cxn modelId="{0BE18E9B-4FF2-4B60-A6AB-03ABF7B5B789}" type="presParOf" srcId="{33AE4568-A5C4-8545-B9D9-9281579D40D8}" destId="{333F54DB-4F1A-644B-973E-23B842EAAD54}" srcOrd="5" destOrd="0" presId="urn:microsoft.com/office/officeart/2005/8/layout/default#5"/>
    <dgm:cxn modelId="{6B731728-AEA1-4FC1-8EAA-E41CBEC533B5}" type="presParOf" srcId="{33AE4568-A5C4-8545-B9D9-9281579D40D8}" destId="{E665FA93-F20C-384F-81F9-B549C129B22E}" srcOrd="6" destOrd="0" presId="urn:microsoft.com/office/officeart/2005/8/layout/default#5"/>
    <dgm:cxn modelId="{56AE3BF0-9854-4F44-AC13-A9F7A32C65B4}" type="presParOf" srcId="{33AE4568-A5C4-8545-B9D9-9281579D40D8}" destId="{FB45236C-09FA-E94A-B832-1F0FEB566A79}" srcOrd="7" destOrd="0" presId="urn:microsoft.com/office/officeart/2005/8/layout/default#5"/>
    <dgm:cxn modelId="{37E452D5-218A-4551-82A8-FE672AD51849}" type="presParOf" srcId="{33AE4568-A5C4-8545-B9D9-9281579D40D8}" destId="{E7C06D79-55FE-FB44-BC6F-2317C63B4E00}" srcOrd="8" destOrd="0" presId="urn:microsoft.com/office/officeart/2005/8/layout/default#5"/>
    <dgm:cxn modelId="{D1CC2F86-1986-4562-A395-29172B4A5974}" type="presParOf" srcId="{33AE4568-A5C4-8545-B9D9-9281579D40D8}" destId="{840BB2BC-2953-6F4D-869C-4EF7EB5E2B20}" srcOrd="9" destOrd="0" presId="urn:microsoft.com/office/officeart/2005/8/layout/default#5"/>
    <dgm:cxn modelId="{19EABD90-7F27-4F62-98ED-16B904D62E2C}" type="presParOf" srcId="{33AE4568-A5C4-8545-B9D9-9281579D40D8}" destId="{3B793486-E004-0144-8AC5-FC2327BDACEF}" srcOrd="10"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8F57F2-CCE6-4888-A187-4E8A05D2CC6E}"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n-US"/>
        </a:p>
      </dgm:t>
    </dgm:pt>
    <dgm:pt modelId="{053E8353-7259-43D1-8BC0-99FF8E4FF930}">
      <dgm:prSet phldrT="[Text]" custT="1"/>
      <dgm:spPr/>
      <dgm:t>
        <a:bodyPr/>
        <a:lstStyle/>
        <a:p>
          <a:r>
            <a:rPr lang="en-US" sz="3200" dirty="0" smtClean="0"/>
            <a:t>Pay your FEES</a:t>
          </a:r>
          <a:endParaRPr lang="en-US" sz="3200" dirty="0"/>
        </a:p>
      </dgm:t>
    </dgm:pt>
    <dgm:pt modelId="{6EA2A3E4-CE1A-4CF6-A94F-4CEC2E7895AA}" type="parTrans" cxnId="{9A241981-F276-4B5E-8861-63708A71A718}">
      <dgm:prSet/>
      <dgm:spPr/>
      <dgm:t>
        <a:bodyPr/>
        <a:lstStyle/>
        <a:p>
          <a:endParaRPr lang="en-US"/>
        </a:p>
      </dgm:t>
    </dgm:pt>
    <dgm:pt modelId="{32B05A9A-CB07-4E02-B729-4D53B5D321CB}" type="sibTrans" cxnId="{9A241981-F276-4B5E-8861-63708A71A718}">
      <dgm:prSet/>
      <dgm:spPr/>
      <dgm:t>
        <a:bodyPr/>
        <a:lstStyle/>
        <a:p>
          <a:endParaRPr lang="en-US"/>
        </a:p>
      </dgm:t>
    </dgm:pt>
    <dgm:pt modelId="{EF1BE4EA-D492-4147-A49A-6A9897BFED54}">
      <dgm:prSet phldrT="[Text]" custT="1"/>
      <dgm:spPr/>
      <dgm:t>
        <a:bodyPr/>
        <a:lstStyle/>
        <a:p>
          <a:r>
            <a:rPr lang="en-US" sz="3200" dirty="0" smtClean="0"/>
            <a:t>REGISTER your COURSES</a:t>
          </a:r>
          <a:endParaRPr lang="en-US" sz="3200" dirty="0"/>
        </a:p>
      </dgm:t>
    </dgm:pt>
    <dgm:pt modelId="{166EA992-B468-40DA-A33F-BA8C1089A3FC}" type="parTrans" cxnId="{A4528DD5-1AB6-4AD2-9898-FBDA44A68E6C}">
      <dgm:prSet/>
      <dgm:spPr/>
      <dgm:t>
        <a:bodyPr/>
        <a:lstStyle/>
        <a:p>
          <a:endParaRPr lang="en-US"/>
        </a:p>
      </dgm:t>
    </dgm:pt>
    <dgm:pt modelId="{F671F972-4989-4BBF-B8CB-DA17B9DB7720}" type="sibTrans" cxnId="{A4528DD5-1AB6-4AD2-9898-FBDA44A68E6C}">
      <dgm:prSet/>
      <dgm:spPr/>
      <dgm:t>
        <a:bodyPr/>
        <a:lstStyle/>
        <a:p>
          <a:endParaRPr lang="en-US"/>
        </a:p>
      </dgm:t>
    </dgm:pt>
    <dgm:pt modelId="{8322CBE5-B2A7-4734-BC44-4615F34C0E74}">
      <dgm:prSet phldrT="[Text]" custT="1"/>
      <dgm:spPr/>
      <dgm:t>
        <a:bodyPr/>
        <a:lstStyle/>
        <a:p>
          <a:r>
            <a:rPr lang="en-US" sz="2800" dirty="0" smtClean="0"/>
            <a:t>Fill your PROGRESS REPORT (Research students)</a:t>
          </a:r>
          <a:endParaRPr lang="en-US" sz="2800" dirty="0"/>
        </a:p>
      </dgm:t>
    </dgm:pt>
    <dgm:pt modelId="{04BDB3E4-C953-4870-9219-EB13D26312B6}" type="parTrans" cxnId="{DD463E8C-6261-499A-9743-083F3438B83B}">
      <dgm:prSet/>
      <dgm:spPr/>
      <dgm:t>
        <a:bodyPr/>
        <a:lstStyle/>
        <a:p>
          <a:endParaRPr lang="en-US"/>
        </a:p>
      </dgm:t>
    </dgm:pt>
    <dgm:pt modelId="{579C9848-6B27-4035-B7C5-92AA2AD0E434}" type="sibTrans" cxnId="{DD463E8C-6261-499A-9743-083F3438B83B}">
      <dgm:prSet/>
      <dgm:spPr/>
      <dgm:t>
        <a:bodyPr/>
        <a:lstStyle/>
        <a:p>
          <a:endParaRPr lang="en-US"/>
        </a:p>
      </dgm:t>
    </dgm:pt>
    <dgm:pt modelId="{FC3B39B2-F6DA-436A-940A-39D0FF28741A}">
      <dgm:prSet phldrT="[Text]" custT="1"/>
      <dgm:spPr/>
      <dgm:t>
        <a:bodyPr/>
        <a:lstStyle/>
        <a:p>
          <a:r>
            <a:rPr lang="en-US" sz="2800" dirty="0" smtClean="0"/>
            <a:t>Complete and Attend EXAMINATION for Coursework and Mixed Mode</a:t>
          </a:r>
          <a:endParaRPr lang="en-US" sz="2800" dirty="0"/>
        </a:p>
      </dgm:t>
    </dgm:pt>
    <dgm:pt modelId="{3B59591D-48DB-45BA-937F-7779077A9284}" type="parTrans" cxnId="{57B7F5ED-0438-4FF2-8AC9-506E964178FA}">
      <dgm:prSet/>
      <dgm:spPr/>
      <dgm:t>
        <a:bodyPr/>
        <a:lstStyle/>
        <a:p>
          <a:endParaRPr lang="en-US"/>
        </a:p>
      </dgm:t>
    </dgm:pt>
    <dgm:pt modelId="{E024A377-2AD1-445F-BAC3-314619669CFA}" type="sibTrans" cxnId="{57B7F5ED-0438-4FF2-8AC9-506E964178FA}">
      <dgm:prSet/>
      <dgm:spPr/>
      <dgm:t>
        <a:bodyPr/>
        <a:lstStyle/>
        <a:p>
          <a:endParaRPr lang="en-US"/>
        </a:p>
      </dgm:t>
    </dgm:pt>
    <dgm:pt modelId="{48887E04-45CA-463F-AA55-9221149BB175}">
      <dgm:prSet phldrT="[Text]" custT="1"/>
      <dgm:spPr/>
      <dgm:t>
        <a:bodyPr/>
        <a:lstStyle/>
        <a:p>
          <a:r>
            <a:rPr lang="en-US" sz="3200" dirty="0" smtClean="0"/>
            <a:t>Refer your ACADEMIC CALENDAR</a:t>
          </a:r>
          <a:endParaRPr lang="en-US" sz="3200" dirty="0"/>
        </a:p>
      </dgm:t>
    </dgm:pt>
    <dgm:pt modelId="{3FA7CA06-1ECB-43E6-B086-2E0743D9299E}" type="sibTrans" cxnId="{A7DAF000-C20B-413B-B864-E508649222F4}">
      <dgm:prSet/>
      <dgm:spPr/>
      <dgm:t>
        <a:bodyPr/>
        <a:lstStyle/>
        <a:p>
          <a:endParaRPr lang="en-US"/>
        </a:p>
      </dgm:t>
    </dgm:pt>
    <dgm:pt modelId="{3C54609D-438E-4032-8223-3D83EE7772AD}" type="parTrans" cxnId="{A7DAF000-C20B-413B-B864-E508649222F4}">
      <dgm:prSet/>
      <dgm:spPr/>
      <dgm:t>
        <a:bodyPr/>
        <a:lstStyle/>
        <a:p>
          <a:endParaRPr lang="en-US"/>
        </a:p>
      </dgm:t>
    </dgm:pt>
    <dgm:pt modelId="{1A1D4CB9-66B2-4D49-AEA0-D152BFECE78A}" type="pres">
      <dgm:prSet presAssocID="{7A8F57F2-CCE6-4888-A187-4E8A05D2CC6E}" presName="Name0" presStyleCnt="0">
        <dgm:presLayoutVars>
          <dgm:dir/>
          <dgm:animLvl val="lvl"/>
          <dgm:resizeHandles val="exact"/>
        </dgm:presLayoutVars>
      </dgm:prSet>
      <dgm:spPr/>
      <dgm:t>
        <a:bodyPr/>
        <a:lstStyle/>
        <a:p>
          <a:endParaRPr lang="en-US"/>
        </a:p>
      </dgm:t>
    </dgm:pt>
    <dgm:pt modelId="{B43AB591-804B-470B-8EC8-46434D180D9D}" type="pres">
      <dgm:prSet presAssocID="{FC3B39B2-F6DA-436A-940A-39D0FF28741A}" presName="boxAndChildren" presStyleCnt="0"/>
      <dgm:spPr/>
      <dgm:t>
        <a:bodyPr/>
        <a:lstStyle/>
        <a:p>
          <a:endParaRPr lang="en-US"/>
        </a:p>
      </dgm:t>
    </dgm:pt>
    <dgm:pt modelId="{0D5E8F5D-8EAC-4A2C-B713-8D3AD2BB5130}" type="pres">
      <dgm:prSet presAssocID="{FC3B39B2-F6DA-436A-940A-39D0FF28741A}" presName="parentTextBox" presStyleLbl="node1" presStyleIdx="0" presStyleCnt="5" custScaleY="127149"/>
      <dgm:spPr/>
      <dgm:t>
        <a:bodyPr/>
        <a:lstStyle/>
        <a:p>
          <a:endParaRPr lang="en-US"/>
        </a:p>
      </dgm:t>
    </dgm:pt>
    <dgm:pt modelId="{B95C676D-E9D5-431B-91D7-D97618EA52A9}" type="pres">
      <dgm:prSet presAssocID="{579C9848-6B27-4035-B7C5-92AA2AD0E434}" presName="sp" presStyleCnt="0"/>
      <dgm:spPr/>
      <dgm:t>
        <a:bodyPr/>
        <a:lstStyle/>
        <a:p>
          <a:endParaRPr lang="en-US"/>
        </a:p>
      </dgm:t>
    </dgm:pt>
    <dgm:pt modelId="{E1844633-706D-47DD-B038-56B9A8ACFB78}" type="pres">
      <dgm:prSet presAssocID="{8322CBE5-B2A7-4734-BC44-4615F34C0E74}" presName="arrowAndChildren" presStyleCnt="0"/>
      <dgm:spPr/>
      <dgm:t>
        <a:bodyPr/>
        <a:lstStyle/>
        <a:p>
          <a:endParaRPr lang="en-US"/>
        </a:p>
      </dgm:t>
    </dgm:pt>
    <dgm:pt modelId="{51DC8AA3-9298-468B-AA20-0D305CA43F8E}" type="pres">
      <dgm:prSet presAssocID="{8322CBE5-B2A7-4734-BC44-4615F34C0E74}" presName="parentTextArrow" presStyleLbl="node1" presStyleIdx="1" presStyleCnt="5"/>
      <dgm:spPr/>
      <dgm:t>
        <a:bodyPr/>
        <a:lstStyle/>
        <a:p>
          <a:endParaRPr lang="en-US"/>
        </a:p>
      </dgm:t>
    </dgm:pt>
    <dgm:pt modelId="{DD0033C6-CB0D-4043-9493-4675CEE5049D}" type="pres">
      <dgm:prSet presAssocID="{F671F972-4989-4BBF-B8CB-DA17B9DB7720}" presName="sp" presStyleCnt="0"/>
      <dgm:spPr/>
      <dgm:t>
        <a:bodyPr/>
        <a:lstStyle/>
        <a:p>
          <a:endParaRPr lang="en-US"/>
        </a:p>
      </dgm:t>
    </dgm:pt>
    <dgm:pt modelId="{5C3C70A8-3C31-47BC-9DF5-9DE34BAD7732}" type="pres">
      <dgm:prSet presAssocID="{EF1BE4EA-D492-4147-A49A-6A9897BFED54}" presName="arrowAndChildren" presStyleCnt="0"/>
      <dgm:spPr/>
      <dgm:t>
        <a:bodyPr/>
        <a:lstStyle/>
        <a:p>
          <a:endParaRPr lang="en-US"/>
        </a:p>
      </dgm:t>
    </dgm:pt>
    <dgm:pt modelId="{48486097-988F-426D-B8A2-7298222932DF}" type="pres">
      <dgm:prSet presAssocID="{EF1BE4EA-D492-4147-A49A-6A9897BFED54}" presName="parentTextArrow" presStyleLbl="node1" presStyleIdx="2" presStyleCnt="5"/>
      <dgm:spPr/>
      <dgm:t>
        <a:bodyPr/>
        <a:lstStyle/>
        <a:p>
          <a:endParaRPr lang="en-US"/>
        </a:p>
      </dgm:t>
    </dgm:pt>
    <dgm:pt modelId="{6405F71C-DECD-47B6-A60C-F5E1BF7FCCA9}" type="pres">
      <dgm:prSet presAssocID="{32B05A9A-CB07-4E02-B729-4D53B5D321CB}" presName="sp" presStyleCnt="0"/>
      <dgm:spPr/>
      <dgm:t>
        <a:bodyPr/>
        <a:lstStyle/>
        <a:p>
          <a:endParaRPr lang="en-US"/>
        </a:p>
      </dgm:t>
    </dgm:pt>
    <dgm:pt modelId="{C4D294BC-AB59-45F4-90A3-2A5AC0A278F6}" type="pres">
      <dgm:prSet presAssocID="{053E8353-7259-43D1-8BC0-99FF8E4FF930}" presName="arrowAndChildren" presStyleCnt="0"/>
      <dgm:spPr/>
      <dgm:t>
        <a:bodyPr/>
        <a:lstStyle/>
        <a:p>
          <a:endParaRPr lang="en-US"/>
        </a:p>
      </dgm:t>
    </dgm:pt>
    <dgm:pt modelId="{8667FE2D-62EA-497D-9ADF-4D6B7964B581}" type="pres">
      <dgm:prSet presAssocID="{053E8353-7259-43D1-8BC0-99FF8E4FF930}" presName="parentTextArrow" presStyleLbl="node1" presStyleIdx="3" presStyleCnt="5"/>
      <dgm:spPr/>
      <dgm:t>
        <a:bodyPr/>
        <a:lstStyle/>
        <a:p>
          <a:endParaRPr lang="en-US"/>
        </a:p>
      </dgm:t>
    </dgm:pt>
    <dgm:pt modelId="{DF317B64-D5FB-4FD4-9E37-855E0CD9F30A}" type="pres">
      <dgm:prSet presAssocID="{3FA7CA06-1ECB-43E6-B086-2E0743D9299E}" presName="sp" presStyleCnt="0"/>
      <dgm:spPr/>
      <dgm:t>
        <a:bodyPr/>
        <a:lstStyle/>
        <a:p>
          <a:endParaRPr lang="en-US"/>
        </a:p>
      </dgm:t>
    </dgm:pt>
    <dgm:pt modelId="{96B43138-E803-4A12-A590-96B027030E6C}" type="pres">
      <dgm:prSet presAssocID="{48887E04-45CA-463F-AA55-9221149BB175}" presName="arrowAndChildren" presStyleCnt="0"/>
      <dgm:spPr/>
      <dgm:t>
        <a:bodyPr/>
        <a:lstStyle/>
        <a:p>
          <a:endParaRPr lang="en-US"/>
        </a:p>
      </dgm:t>
    </dgm:pt>
    <dgm:pt modelId="{EE86DE84-1B0D-4FAD-BCDA-DB9E2F36FD55}" type="pres">
      <dgm:prSet presAssocID="{48887E04-45CA-463F-AA55-9221149BB175}" presName="parentTextArrow" presStyleLbl="node1" presStyleIdx="4" presStyleCnt="5"/>
      <dgm:spPr/>
      <dgm:t>
        <a:bodyPr/>
        <a:lstStyle/>
        <a:p>
          <a:endParaRPr lang="en-US"/>
        </a:p>
      </dgm:t>
    </dgm:pt>
  </dgm:ptLst>
  <dgm:cxnLst>
    <dgm:cxn modelId="{A7DAF000-C20B-413B-B864-E508649222F4}" srcId="{7A8F57F2-CCE6-4888-A187-4E8A05D2CC6E}" destId="{48887E04-45CA-463F-AA55-9221149BB175}" srcOrd="0" destOrd="0" parTransId="{3C54609D-438E-4032-8223-3D83EE7772AD}" sibTransId="{3FA7CA06-1ECB-43E6-B086-2E0743D9299E}"/>
    <dgm:cxn modelId="{E9CC6BBF-156F-4535-909B-F2E57AA9BC49}" type="presOf" srcId="{7A8F57F2-CCE6-4888-A187-4E8A05D2CC6E}" destId="{1A1D4CB9-66B2-4D49-AEA0-D152BFECE78A}" srcOrd="0" destOrd="0" presId="urn:microsoft.com/office/officeart/2005/8/layout/process4"/>
    <dgm:cxn modelId="{96E144BA-2CDE-4F86-8D3D-82594E4800A2}" type="presOf" srcId="{48887E04-45CA-463F-AA55-9221149BB175}" destId="{EE86DE84-1B0D-4FAD-BCDA-DB9E2F36FD55}" srcOrd="0" destOrd="0" presId="urn:microsoft.com/office/officeart/2005/8/layout/process4"/>
    <dgm:cxn modelId="{8B381D35-FC41-4578-86F2-7B256A6BA405}" type="presOf" srcId="{FC3B39B2-F6DA-436A-940A-39D0FF28741A}" destId="{0D5E8F5D-8EAC-4A2C-B713-8D3AD2BB5130}" srcOrd="0" destOrd="0" presId="urn:microsoft.com/office/officeart/2005/8/layout/process4"/>
    <dgm:cxn modelId="{2B2AD332-D423-4804-910C-C5DA5414CFCA}" type="presOf" srcId="{053E8353-7259-43D1-8BC0-99FF8E4FF930}" destId="{8667FE2D-62EA-497D-9ADF-4D6B7964B581}" srcOrd="0" destOrd="0" presId="urn:microsoft.com/office/officeart/2005/8/layout/process4"/>
    <dgm:cxn modelId="{1EBA91C0-A249-4759-9C9B-1073E24E24B1}" type="presOf" srcId="{8322CBE5-B2A7-4734-BC44-4615F34C0E74}" destId="{51DC8AA3-9298-468B-AA20-0D305CA43F8E}" srcOrd="0" destOrd="0" presId="urn:microsoft.com/office/officeart/2005/8/layout/process4"/>
    <dgm:cxn modelId="{A4528DD5-1AB6-4AD2-9898-FBDA44A68E6C}" srcId="{7A8F57F2-CCE6-4888-A187-4E8A05D2CC6E}" destId="{EF1BE4EA-D492-4147-A49A-6A9897BFED54}" srcOrd="2" destOrd="0" parTransId="{166EA992-B468-40DA-A33F-BA8C1089A3FC}" sibTransId="{F671F972-4989-4BBF-B8CB-DA17B9DB7720}"/>
    <dgm:cxn modelId="{9A241981-F276-4B5E-8861-63708A71A718}" srcId="{7A8F57F2-CCE6-4888-A187-4E8A05D2CC6E}" destId="{053E8353-7259-43D1-8BC0-99FF8E4FF930}" srcOrd="1" destOrd="0" parTransId="{6EA2A3E4-CE1A-4CF6-A94F-4CEC2E7895AA}" sibTransId="{32B05A9A-CB07-4E02-B729-4D53B5D321CB}"/>
    <dgm:cxn modelId="{DD463E8C-6261-499A-9743-083F3438B83B}" srcId="{7A8F57F2-CCE6-4888-A187-4E8A05D2CC6E}" destId="{8322CBE5-B2A7-4734-BC44-4615F34C0E74}" srcOrd="3" destOrd="0" parTransId="{04BDB3E4-C953-4870-9219-EB13D26312B6}" sibTransId="{579C9848-6B27-4035-B7C5-92AA2AD0E434}"/>
    <dgm:cxn modelId="{000D1C56-E179-4377-AB0C-817B9C45CB4A}" type="presOf" srcId="{EF1BE4EA-D492-4147-A49A-6A9897BFED54}" destId="{48486097-988F-426D-B8A2-7298222932DF}" srcOrd="0" destOrd="0" presId="urn:microsoft.com/office/officeart/2005/8/layout/process4"/>
    <dgm:cxn modelId="{57B7F5ED-0438-4FF2-8AC9-506E964178FA}" srcId="{7A8F57F2-CCE6-4888-A187-4E8A05D2CC6E}" destId="{FC3B39B2-F6DA-436A-940A-39D0FF28741A}" srcOrd="4" destOrd="0" parTransId="{3B59591D-48DB-45BA-937F-7779077A9284}" sibTransId="{E024A377-2AD1-445F-BAC3-314619669CFA}"/>
    <dgm:cxn modelId="{EDFFC4C8-625C-4964-9AA9-34EC1CC6D752}" type="presParOf" srcId="{1A1D4CB9-66B2-4D49-AEA0-D152BFECE78A}" destId="{B43AB591-804B-470B-8EC8-46434D180D9D}" srcOrd="0" destOrd="0" presId="urn:microsoft.com/office/officeart/2005/8/layout/process4"/>
    <dgm:cxn modelId="{64C7D933-5167-48FB-A3D5-B34B5193A7E7}" type="presParOf" srcId="{B43AB591-804B-470B-8EC8-46434D180D9D}" destId="{0D5E8F5D-8EAC-4A2C-B713-8D3AD2BB5130}" srcOrd="0" destOrd="0" presId="urn:microsoft.com/office/officeart/2005/8/layout/process4"/>
    <dgm:cxn modelId="{0217BCCE-0411-48C8-8BDA-3D59DF01EFE7}" type="presParOf" srcId="{1A1D4CB9-66B2-4D49-AEA0-D152BFECE78A}" destId="{B95C676D-E9D5-431B-91D7-D97618EA52A9}" srcOrd="1" destOrd="0" presId="urn:microsoft.com/office/officeart/2005/8/layout/process4"/>
    <dgm:cxn modelId="{AC21C3F7-44B0-4A64-BF5B-11340D1B210B}" type="presParOf" srcId="{1A1D4CB9-66B2-4D49-AEA0-D152BFECE78A}" destId="{E1844633-706D-47DD-B038-56B9A8ACFB78}" srcOrd="2" destOrd="0" presId="urn:microsoft.com/office/officeart/2005/8/layout/process4"/>
    <dgm:cxn modelId="{4794161B-FAF2-4C60-B5B5-CDB78A5C74A1}" type="presParOf" srcId="{E1844633-706D-47DD-B038-56B9A8ACFB78}" destId="{51DC8AA3-9298-468B-AA20-0D305CA43F8E}" srcOrd="0" destOrd="0" presId="urn:microsoft.com/office/officeart/2005/8/layout/process4"/>
    <dgm:cxn modelId="{031B8CE1-D7D3-4C80-ACB4-F00C5E6C82F1}" type="presParOf" srcId="{1A1D4CB9-66B2-4D49-AEA0-D152BFECE78A}" destId="{DD0033C6-CB0D-4043-9493-4675CEE5049D}" srcOrd="3" destOrd="0" presId="urn:microsoft.com/office/officeart/2005/8/layout/process4"/>
    <dgm:cxn modelId="{BC0C66A5-2E58-44A0-B917-E8F87188295E}" type="presParOf" srcId="{1A1D4CB9-66B2-4D49-AEA0-D152BFECE78A}" destId="{5C3C70A8-3C31-47BC-9DF5-9DE34BAD7732}" srcOrd="4" destOrd="0" presId="urn:microsoft.com/office/officeart/2005/8/layout/process4"/>
    <dgm:cxn modelId="{5E6B0555-7F53-409A-965E-ECBA201C3E0B}" type="presParOf" srcId="{5C3C70A8-3C31-47BC-9DF5-9DE34BAD7732}" destId="{48486097-988F-426D-B8A2-7298222932DF}" srcOrd="0" destOrd="0" presId="urn:microsoft.com/office/officeart/2005/8/layout/process4"/>
    <dgm:cxn modelId="{82B90EC1-DECD-4BF0-BE4F-86D143101886}" type="presParOf" srcId="{1A1D4CB9-66B2-4D49-AEA0-D152BFECE78A}" destId="{6405F71C-DECD-47B6-A60C-F5E1BF7FCCA9}" srcOrd="5" destOrd="0" presId="urn:microsoft.com/office/officeart/2005/8/layout/process4"/>
    <dgm:cxn modelId="{FE2CCF27-08A7-430A-9B89-12066EABB096}" type="presParOf" srcId="{1A1D4CB9-66B2-4D49-AEA0-D152BFECE78A}" destId="{C4D294BC-AB59-45F4-90A3-2A5AC0A278F6}" srcOrd="6" destOrd="0" presId="urn:microsoft.com/office/officeart/2005/8/layout/process4"/>
    <dgm:cxn modelId="{CC9C6424-97DE-4155-BCE2-86D4C3B61842}" type="presParOf" srcId="{C4D294BC-AB59-45F4-90A3-2A5AC0A278F6}" destId="{8667FE2D-62EA-497D-9ADF-4D6B7964B581}" srcOrd="0" destOrd="0" presId="urn:microsoft.com/office/officeart/2005/8/layout/process4"/>
    <dgm:cxn modelId="{CDB797DC-465D-4574-8465-2FD6B7FFB440}" type="presParOf" srcId="{1A1D4CB9-66B2-4D49-AEA0-D152BFECE78A}" destId="{DF317B64-D5FB-4FD4-9E37-855E0CD9F30A}" srcOrd="7" destOrd="0" presId="urn:microsoft.com/office/officeart/2005/8/layout/process4"/>
    <dgm:cxn modelId="{C3B051E7-AACB-453A-AEDB-9AC28AA659B5}" type="presParOf" srcId="{1A1D4CB9-66B2-4D49-AEA0-D152BFECE78A}" destId="{96B43138-E803-4A12-A590-96B027030E6C}" srcOrd="8" destOrd="0" presId="urn:microsoft.com/office/officeart/2005/8/layout/process4"/>
    <dgm:cxn modelId="{3020223C-E4D1-4796-8949-290B1601791F}" type="presParOf" srcId="{96B43138-E803-4A12-A590-96B027030E6C}" destId="{EE86DE84-1B0D-4FAD-BCDA-DB9E2F36FD5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1D53D-8959-4F29-935D-F5F813051155}">
      <dsp:nvSpPr>
        <dsp:cNvPr id="0" name=""/>
        <dsp:cNvSpPr/>
      </dsp:nvSpPr>
      <dsp:spPr>
        <a:xfrm>
          <a:off x="0" y="0"/>
          <a:ext cx="8229600" cy="83756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Academic Calendar</a:t>
          </a:r>
          <a:endParaRPr lang="en-US" sz="3200" b="1" kern="1200" dirty="0"/>
        </a:p>
      </dsp:txBody>
      <dsp:txXfrm>
        <a:off x="1729676" y="0"/>
        <a:ext cx="6499923" cy="837568"/>
      </dsp:txXfrm>
    </dsp:sp>
    <dsp:sp modelId="{CB668F89-C3FD-4B8D-B943-BDA892591B36}">
      <dsp:nvSpPr>
        <dsp:cNvPr id="0" name=""/>
        <dsp:cNvSpPr/>
      </dsp:nvSpPr>
      <dsp:spPr>
        <a:xfrm>
          <a:off x="83756" y="83756"/>
          <a:ext cx="1645920" cy="670054"/>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8611C6F-3933-4F32-A47B-6936B9DB9E3E}">
      <dsp:nvSpPr>
        <dsp:cNvPr id="0" name=""/>
        <dsp:cNvSpPr/>
      </dsp:nvSpPr>
      <dsp:spPr>
        <a:xfrm>
          <a:off x="0" y="921325"/>
          <a:ext cx="8229600" cy="837568"/>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Course Registration</a:t>
          </a:r>
          <a:endParaRPr lang="en-US" sz="3200" b="1" kern="1200" dirty="0"/>
        </a:p>
      </dsp:txBody>
      <dsp:txXfrm>
        <a:off x="1729676" y="921325"/>
        <a:ext cx="6499923" cy="837568"/>
      </dsp:txXfrm>
    </dsp:sp>
    <dsp:sp modelId="{0F525793-D8FA-48A8-8296-54475FD34351}">
      <dsp:nvSpPr>
        <dsp:cNvPr id="0" name=""/>
        <dsp:cNvSpPr/>
      </dsp:nvSpPr>
      <dsp:spPr>
        <a:xfrm>
          <a:off x="83756" y="1005082"/>
          <a:ext cx="1645920" cy="670054"/>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899F0B7-EC4E-4ECC-A2F4-FC23EE4F23E8}">
      <dsp:nvSpPr>
        <dsp:cNvPr id="0" name=""/>
        <dsp:cNvSpPr/>
      </dsp:nvSpPr>
      <dsp:spPr>
        <a:xfrm>
          <a:off x="0" y="1842650"/>
          <a:ext cx="8229600" cy="837568"/>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Pay your Fees</a:t>
          </a:r>
          <a:endParaRPr lang="en-US" sz="3200" b="1" kern="1200" dirty="0"/>
        </a:p>
      </dsp:txBody>
      <dsp:txXfrm>
        <a:off x="1729676" y="1842650"/>
        <a:ext cx="6499923" cy="837568"/>
      </dsp:txXfrm>
    </dsp:sp>
    <dsp:sp modelId="{7DDA91CA-A798-4062-91D5-F482D658C972}">
      <dsp:nvSpPr>
        <dsp:cNvPr id="0" name=""/>
        <dsp:cNvSpPr/>
      </dsp:nvSpPr>
      <dsp:spPr>
        <a:xfrm>
          <a:off x="83756" y="1926407"/>
          <a:ext cx="1645920" cy="670054"/>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845F225-9BD1-43E3-A405-A3FCF33C2A91}">
      <dsp:nvSpPr>
        <dsp:cNvPr id="0" name=""/>
        <dsp:cNvSpPr/>
      </dsp:nvSpPr>
      <dsp:spPr>
        <a:xfrm>
          <a:off x="0" y="2763975"/>
          <a:ext cx="8229600" cy="837568"/>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Progress Report for Research</a:t>
          </a:r>
          <a:endParaRPr lang="en-US" sz="3200" b="1" kern="1200" dirty="0"/>
        </a:p>
      </dsp:txBody>
      <dsp:txXfrm>
        <a:off x="1729676" y="2763975"/>
        <a:ext cx="6499923" cy="837568"/>
      </dsp:txXfrm>
    </dsp:sp>
    <dsp:sp modelId="{A3DA2E4D-F558-4B61-9288-D2630C48E13B}">
      <dsp:nvSpPr>
        <dsp:cNvPr id="0" name=""/>
        <dsp:cNvSpPr/>
      </dsp:nvSpPr>
      <dsp:spPr>
        <a:xfrm>
          <a:off x="83756" y="2847732"/>
          <a:ext cx="1645920" cy="670054"/>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E41C4F3-9E91-421A-AD6B-26BEA3E7FA87}">
      <dsp:nvSpPr>
        <dsp:cNvPr id="0" name=""/>
        <dsp:cNvSpPr/>
      </dsp:nvSpPr>
      <dsp:spPr>
        <a:xfrm>
          <a:off x="0" y="3685300"/>
          <a:ext cx="8229600" cy="837568"/>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t>Complete and Attend Examination for Coursework</a:t>
          </a:r>
          <a:endParaRPr lang="en-US" sz="3200" b="1" kern="1200" dirty="0"/>
        </a:p>
      </dsp:txBody>
      <dsp:txXfrm>
        <a:off x="1729676" y="3685300"/>
        <a:ext cx="6499923" cy="837568"/>
      </dsp:txXfrm>
    </dsp:sp>
    <dsp:sp modelId="{19593843-2533-4D5B-BD4A-6E9DC2324F0B}">
      <dsp:nvSpPr>
        <dsp:cNvPr id="0" name=""/>
        <dsp:cNvSpPr/>
      </dsp:nvSpPr>
      <dsp:spPr>
        <a:xfrm>
          <a:off x="83756" y="3769057"/>
          <a:ext cx="1645920" cy="670054"/>
        </a:xfrm>
        <a:prstGeom prst="roundRect">
          <a:avLst>
            <a:gd name="adj" fmla="val 10000"/>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56665-EDBE-5E40-A1A7-299461F8DFDE}">
      <dsp:nvSpPr>
        <dsp:cNvPr id="0" name=""/>
        <dsp:cNvSpPr/>
      </dsp:nvSpPr>
      <dsp:spPr>
        <a:xfrm>
          <a:off x="614362" y="2976"/>
          <a:ext cx="2473523" cy="14841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Register Research Courses Every Semester</a:t>
          </a:r>
          <a:endParaRPr lang="en-US" sz="2300" kern="1200" dirty="0"/>
        </a:p>
      </dsp:txBody>
      <dsp:txXfrm>
        <a:off x="614362" y="2976"/>
        <a:ext cx="2473523" cy="1484114"/>
      </dsp:txXfrm>
    </dsp:sp>
    <dsp:sp modelId="{4E092969-548D-4B4F-9912-BCFD5CAA6EDB}">
      <dsp:nvSpPr>
        <dsp:cNvPr id="0" name=""/>
        <dsp:cNvSpPr/>
      </dsp:nvSpPr>
      <dsp:spPr>
        <a:xfrm>
          <a:off x="3335238" y="2976"/>
          <a:ext cx="2473523" cy="14841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Make sure that there is no outstanding fee every semester</a:t>
          </a:r>
          <a:endParaRPr lang="en-US" sz="2300" kern="1200" dirty="0"/>
        </a:p>
      </dsp:txBody>
      <dsp:txXfrm>
        <a:off x="3335238" y="2976"/>
        <a:ext cx="2473523" cy="1484114"/>
      </dsp:txXfrm>
    </dsp:sp>
    <dsp:sp modelId="{CA909B0F-575D-884A-8EFB-9BB8C3968141}">
      <dsp:nvSpPr>
        <dsp:cNvPr id="0" name=""/>
        <dsp:cNvSpPr/>
      </dsp:nvSpPr>
      <dsp:spPr>
        <a:xfrm>
          <a:off x="6056114" y="2976"/>
          <a:ext cx="2473523" cy="14841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Submit progress report to supervisor every semester</a:t>
          </a:r>
          <a:endParaRPr lang="en-US" sz="2300" kern="1200" dirty="0"/>
        </a:p>
      </dsp:txBody>
      <dsp:txXfrm>
        <a:off x="6056114" y="2976"/>
        <a:ext cx="2473523" cy="1484114"/>
      </dsp:txXfrm>
    </dsp:sp>
    <dsp:sp modelId="{30171933-1FD4-A045-9DF3-4D0F3FE8466A}">
      <dsp:nvSpPr>
        <dsp:cNvPr id="0" name=""/>
        <dsp:cNvSpPr/>
      </dsp:nvSpPr>
      <dsp:spPr>
        <a:xfrm>
          <a:off x="614362" y="1734442"/>
          <a:ext cx="2473523" cy="14841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Schedule a meeting with a Supervisor</a:t>
          </a:r>
          <a:endParaRPr lang="en-US" sz="2300" kern="1200" dirty="0"/>
        </a:p>
      </dsp:txBody>
      <dsp:txXfrm>
        <a:off x="614362" y="1734442"/>
        <a:ext cx="2473523" cy="1484114"/>
      </dsp:txXfrm>
    </dsp:sp>
    <dsp:sp modelId="{EDDF1152-27DD-3B4D-8D74-415D4557A9C1}">
      <dsp:nvSpPr>
        <dsp:cNvPr id="0" name=""/>
        <dsp:cNvSpPr/>
      </dsp:nvSpPr>
      <dsp:spPr>
        <a:xfrm>
          <a:off x="3335238" y="1734442"/>
          <a:ext cx="2473523" cy="14841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Comply all the Post Graduate Rules &amp; Regulation for Graduation</a:t>
          </a:r>
          <a:endParaRPr lang="en-US" sz="2300" kern="1200" dirty="0"/>
        </a:p>
      </dsp:txBody>
      <dsp:txXfrm>
        <a:off x="3335238" y="1734442"/>
        <a:ext cx="2473523" cy="1484114"/>
      </dsp:txXfrm>
    </dsp:sp>
    <dsp:sp modelId="{C82E9F8D-13D9-564A-999C-1EA69E957B09}">
      <dsp:nvSpPr>
        <dsp:cNvPr id="0" name=""/>
        <dsp:cNvSpPr/>
      </dsp:nvSpPr>
      <dsp:spPr>
        <a:xfrm>
          <a:off x="6056114" y="1734442"/>
          <a:ext cx="2473523" cy="14841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Make a plan for the research progress</a:t>
          </a:r>
          <a:endParaRPr lang="en-US" sz="2300" kern="1200" dirty="0"/>
        </a:p>
      </dsp:txBody>
      <dsp:txXfrm>
        <a:off x="6056114" y="1734442"/>
        <a:ext cx="2473523" cy="1484114"/>
      </dsp:txXfrm>
    </dsp:sp>
    <dsp:sp modelId="{5B2AA87D-6514-9342-BDAD-14439D9057E7}">
      <dsp:nvSpPr>
        <dsp:cNvPr id="0" name=""/>
        <dsp:cNvSpPr/>
      </dsp:nvSpPr>
      <dsp:spPr>
        <a:xfrm>
          <a:off x="614362" y="3465909"/>
          <a:ext cx="2473523" cy="14841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Have a professional relationship with Supervisor</a:t>
          </a:r>
          <a:endParaRPr lang="en-US" sz="2300" kern="1200" dirty="0"/>
        </a:p>
      </dsp:txBody>
      <dsp:txXfrm>
        <a:off x="614362" y="3465909"/>
        <a:ext cx="2473523" cy="1484114"/>
      </dsp:txXfrm>
    </dsp:sp>
    <dsp:sp modelId="{7DE06FF3-D918-7347-B5AE-665FE3611C2B}">
      <dsp:nvSpPr>
        <dsp:cNvPr id="0" name=""/>
        <dsp:cNvSpPr/>
      </dsp:nvSpPr>
      <dsp:spPr>
        <a:xfrm>
          <a:off x="3335238" y="3465909"/>
          <a:ext cx="2473523" cy="14841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 Produce  Publication</a:t>
          </a:r>
          <a:endParaRPr lang="en-US" sz="2300" kern="1200" dirty="0"/>
        </a:p>
      </dsp:txBody>
      <dsp:txXfrm>
        <a:off x="3335238" y="3465909"/>
        <a:ext cx="2473523" cy="1484114"/>
      </dsp:txXfrm>
    </dsp:sp>
    <dsp:sp modelId="{2BE80944-8274-914D-BE45-7CF309A8AB44}">
      <dsp:nvSpPr>
        <dsp:cNvPr id="0" name=""/>
        <dsp:cNvSpPr/>
      </dsp:nvSpPr>
      <dsp:spPr>
        <a:xfrm>
          <a:off x="6056114" y="3465909"/>
          <a:ext cx="2473523" cy="14841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Practice a good research ethics </a:t>
          </a:r>
          <a:endParaRPr lang="en-US" sz="2300" kern="1200" dirty="0"/>
        </a:p>
      </dsp:txBody>
      <dsp:txXfrm>
        <a:off x="6056114" y="3465909"/>
        <a:ext cx="2473523" cy="1484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C100E5-6813-4B57-B867-B9CA6D28DC58}" type="datetimeFigureOut">
              <a:rPr lang="en-US" smtClean="0"/>
              <a:t>6/23/2016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404D54D-2658-436D-AF94-20B64D386896}" type="slidenum">
              <a:rPr lang="en-US" smtClean="0"/>
              <a:t>‹#›</a:t>
            </a:fld>
            <a:endParaRPr lang="en-US" dirty="0"/>
          </a:p>
        </p:txBody>
      </p:sp>
    </p:spTree>
    <p:extLst>
      <p:ext uri="{BB962C8B-B14F-4D97-AF65-F5344CB8AC3E}">
        <p14:creationId xmlns:p14="http://schemas.microsoft.com/office/powerpoint/2010/main" val="1468417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710319F4-108F-4B28-BFE7-322B1AC73018}" type="datetimeFigureOut">
              <a:rPr lang="en-US" altLang="en-US"/>
              <a:pPr>
                <a:defRPr/>
              </a:pPr>
              <a:t>6/23/2016</a:t>
            </a:fld>
            <a:endParaRPr lang="en-US" alt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CBD60D7-3E6C-4F02-AAE8-EFB146E83195}" type="slidenum">
              <a:rPr lang="en-US" altLang="en-US"/>
              <a:pPr>
                <a:defRPr/>
              </a:pPr>
              <a:t>‹#›</a:t>
            </a:fld>
            <a:endParaRPr lang="en-US" altLang="en-US" dirty="0"/>
          </a:p>
        </p:txBody>
      </p:sp>
    </p:spTree>
    <p:extLst>
      <p:ext uri="{BB962C8B-B14F-4D97-AF65-F5344CB8AC3E}">
        <p14:creationId xmlns:p14="http://schemas.microsoft.com/office/powerpoint/2010/main" val="2802979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BD60D7-3E6C-4F02-AAE8-EFB146E83195}" type="slidenum">
              <a:rPr lang="en-US" altLang="en-US" smtClean="0"/>
              <a:pPr>
                <a:defRPr/>
              </a:pPr>
              <a:t>3</a:t>
            </a:fld>
            <a:endParaRPr lang="en-US" altLang="en-US" dirty="0"/>
          </a:p>
        </p:txBody>
      </p:sp>
    </p:spTree>
    <p:extLst>
      <p:ext uri="{BB962C8B-B14F-4D97-AF65-F5344CB8AC3E}">
        <p14:creationId xmlns:p14="http://schemas.microsoft.com/office/powerpoint/2010/main" val="327238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ms-MY" alt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1586E307-FA2F-4565-8A58-9D668993119A}" type="slidenum">
              <a:rPr lang="en-US" altLang="en-US"/>
              <a:pPr/>
              <a:t>10</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a:defRPr/>
            </a:lvl1pPr>
          </a:lstStyle>
          <a:p>
            <a:pPr>
              <a:defRPr/>
            </a:pPr>
            <a:fld id="{B1BE3D20-952F-4ACC-B5F5-BF4F6C2541A8}" type="datetime1">
              <a:rPr lang="en-US" altLang="en-US"/>
              <a:pPr>
                <a:defRPr/>
              </a:pPr>
              <a:t>6/23/2016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AE28E239-3151-48A3-B8B1-30EB4655B185}"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0CDD60DC-50F3-4217-810C-6FA6A21DF518}" type="datetime1">
              <a:rPr lang="en-US" altLang="en-US"/>
              <a:pPr>
                <a:defRPr/>
              </a:pPr>
              <a:t>6/23/2016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ABD6721B-843D-4A4F-B83F-FA24B20F192C}"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E9832410-6375-40A4-885E-FCB1CD285ADF}" type="datetime1">
              <a:rPr lang="en-US" altLang="en-US"/>
              <a:pPr>
                <a:defRPr/>
              </a:pPr>
              <a:t>6/23/2016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F100BD22-6834-41F2-BB1E-FC0299A3BBB7}"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21367338-84C2-46CF-9442-15A2616E5581}" type="datetime1">
              <a:rPr lang="en-US" altLang="en-US"/>
              <a:pPr>
                <a:defRPr/>
              </a:pPr>
              <a:t>6/23/2016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5118F71A-F0BE-46FC-85ED-9907A19CC77B}"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1FD011-EA28-4E29-888E-BD8E8D2FDC59}" type="datetime1">
              <a:rPr lang="en-US" altLang="en-US"/>
              <a:pPr>
                <a:defRPr/>
              </a:pPr>
              <a:t>6/23/2016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7D315D27-5304-48DA-BBC6-968A652547B4}"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3"/>
          <p:cNvSpPr>
            <a:spLocks noGrp="1"/>
          </p:cNvSpPr>
          <p:nvPr>
            <p:ph type="dt" sz="half" idx="10"/>
          </p:nvPr>
        </p:nvSpPr>
        <p:spPr/>
        <p:txBody>
          <a:bodyPr/>
          <a:lstStyle>
            <a:lvl1pPr>
              <a:defRPr/>
            </a:lvl1pPr>
          </a:lstStyle>
          <a:p>
            <a:pPr>
              <a:defRPr/>
            </a:pPr>
            <a:fld id="{47F136A5-834D-4FD9-A5B6-383EDC9AF339}" type="datetime1">
              <a:rPr lang="en-US" altLang="en-US"/>
              <a:pPr>
                <a:defRPr/>
              </a:pPr>
              <a:t>6/23/2016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49BC3485-2090-47D9-AC1A-72E086FF4B74}"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3"/>
          <p:cNvSpPr>
            <a:spLocks noGrp="1"/>
          </p:cNvSpPr>
          <p:nvPr>
            <p:ph type="dt" sz="half" idx="10"/>
          </p:nvPr>
        </p:nvSpPr>
        <p:spPr/>
        <p:txBody>
          <a:bodyPr/>
          <a:lstStyle>
            <a:lvl1pPr>
              <a:defRPr/>
            </a:lvl1pPr>
          </a:lstStyle>
          <a:p>
            <a:pPr>
              <a:defRPr/>
            </a:pPr>
            <a:fld id="{4C1F2A1C-7AA1-43B3-A9D6-4BF2AAC16E61}" type="datetime1">
              <a:rPr lang="en-US" altLang="en-US"/>
              <a:pPr>
                <a:defRPr/>
              </a:pPr>
              <a:t>6/23/2016</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pPr>
              <a:defRPr/>
            </a:pPr>
            <a:fld id="{8E8C19C5-7B6E-4E77-B628-9BD83EB9FC52}"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3"/>
          <p:cNvSpPr>
            <a:spLocks noGrp="1"/>
          </p:cNvSpPr>
          <p:nvPr>
            <p:ph type="dt" sz="half" idx="10"/>
          </p:nvPr>
        </p:nvSpPr>
        <p:spPr/>
        <p:txBody>
          <a:bodyPr/>
          <a:lstStyle>
            <a:lvl1pPr>
              <a:defRPr/>
            </a:lvl1pPr>
          </a:lstStyle>
          <a:p>
            <a:pPr>
              <a:defRPr/>
            </a:pPr>
            <a:fld id="{AA4E5699-25D5-4AD5-930B-993ACFE2CB6B}" type="datetime1">
              <a:rPr lang="en-US" altLang="en-US"/>
              <a:pPr>
                <a:defRPr/>
              </a:pPr>
              <a:t>6/23/2016</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a:defRPr/>
            </a:lvl1pPr>
          </a:lstStyle>
          <a:p>
            <a:pPr>
              <a:defRPr/>
            </a:pPr>
            <a:fld id="{DF679AB7-ECAB-430B-AFC7-8A0F3CAB45D3}"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D378AB-0D2C-42CE-8D84-E22A75B1C8E1}" type="datetime1">
              <a:rPr lang="en-US" altLang="en-US"/>
              <a:pPr>
                <a:defRPr/>
              </a:pPr>
              <a:t>6/23/2016</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p:txBody>
          <a:bodyPr/>
          <a:lstStyle>
            <a:lvl1pPr>
              <a:defRPr/>
            </a:lvl1pPr>
          </a:lstStyle>
          <a:p>
            <a:pPr>
              <a:defRPr/>
            </a:pPr>
            <a:fld id="{D6ABA61D-CDEB-4FCA-B7D5-1443F7380E1F}"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62ABF6-1FD7-4409-B71A-7387B74C9A38}" type="datetime1">
              <a:rPr lang="en-US" altLang="en-US"/>
              <a:pPr>
                <a:defRPr/>
              </a:pPr>
              <a:t>6/23/2016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F0709E69-ECFF-4902-8A76-744CDF0D9E9A}"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FB7C0-6516-4D55-B1EF-D28368A892C3}" type="datetime1">
              <a:rPr lang="en-US" altLang="en-US"/>
              <a:pPr>
                <a:defRPr/>
              </a:pPr>
              <a:t>6/23/2016</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314E9385-40F6-4FA2-B0E9-3591A9F8DEFF}"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ms-MY"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ms-MY"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95873841-5F41-486B-BA43-1D4644072847}" type="datetime1">
              <a:rPr lang="en-US" altLang="en-US"/>
              <a:pPr>
                <a:defRPr/>
              </a:pPr>
              <a:t>6/23/2016</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017D3E65-0ED8-4C8E-BED8-6528B6993716}" type="slidenum">
              <a:rPr lang="en-US" altLang="en-US"/>
              <a:pPr>
                <a:defRPr/>
              </a:pPr>
              <a:t>‹#›</a:t>
            </a:fld>
            <a:endParaRPr lang="en-US" altLang="en-US" dirty="0"/>
          </a:p>
        </p:txBody>
      </p:sp>
      <p:pic>
        <p:nvPicPr>
          <p:cNvPr id="1031" name="Picture 6" descr="Templates slide ppt.jpg"/>
          <p:cNvPicPr>
            <a:picLocks noChangeAspect="1"/>
          </p:cNvPicPr>
          <p:nvPr/>
        </p:nvPicPr>
        <p:blipFill>
          <a:blip r:embed="rId13" cstate="print"/>
          <a:srcRect/>
          <a:stretch>
            <a:fillRect/>
          </a:stretch>
        </p:blipFill>
        <p:spPr bwMode="auto">
          <a:xfrm>
            <a:off x="0" y="14288"/>
            <a:ext cx="9144000" cy="6829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sapp3.utm.my:8080/gsmsv21/portal/index.j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s.utm.my/sps/images/academicresources/peraturan-akademik-2011.pdf"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5118F71A-F0BE-46FC-85ED-9907A19CC77B}" type="slidenum">
              <a:rPr lang="en-US" altLang="en-US" smtClean="0"/>
              <a:pPr>
                <a:defRPr/>
              </a:pPr>
              <a:t>1</a:t>
            </a:fld>
            <a:endParaRPr lang="en-US" altLang="en-US" dirty="0"/>
          </a:p>
        </p:txBody>
      </p:sp>
      <p:pic>
        <p:nvPicPr>
          <p:cNvPr id="5" name="Picture 1"/>
          <p:cNvPicPr>
            <a:picLocks noChangeAspect="1" noChangeArrowheads="1"/>
          </p:cNvPicPr>
          <p:nvPr/>
        </p:nvPicPr>
        <p:blipFill>
          <a:blip r:embed="rId2" cstate="print"/>
          <a:srcRect/>
          <a:stretch>
            <a:fillRect/>
          </a:stretch>
        </p:blipFill>
        <p:spPr bwMode="auto">
          <a:xfrm>
            <a:off x="0" y="0"/>
            <a:ext cx="9166225" cy="6248400"/>
          </a:xfrm>
          <a:prstGeom prst="rect">
            <a:avLst/>
          </a:prstGeom>
          <a:noFill/>
          <a:ln w="9525">
            <a:noFill/>
            <a:miter lim="800000"/>
            <a:headEnd/>
            <a:tailEnd/>
          </a:ln>
        </p:spPr>
      </p:pic>
      <p:sp>
        <p:nvSpPr>
          <p:cNvPr id="6" name="Rectangle 5"/>
          <p:cNvSpPr/>
          <p:nvPr/>
        </p:nvSpPr>
        <p:spPr>
          <a:xfrm>
            <a:off x="533400" y="533400"/>
            <a:ext cx="8305800" cy="1384995"/>
          </a:xfrm>
          <a:prstGeom prst="rect">
            <a:avLst/>
          </a:prstGeom>
          <a:solidFill>
            <a:srgbClr val="FFFF00"/>
          </a:solidFill>
        </p:spPr>
        <p:txBody>
          <a:bodyPr wrap="square">
            <a:spAutoFit/>
          </a:bodyPr>
          <a:lstStyle/>
          <a:p>
            <a:pPr algn="ctr" eaLnBrk="1" hangingPunct="1"/>
            <a:r>
              <a:rPr lang="en-US" sz="2800" b="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PREPARATION TOWARDS PROPOSAL DEFENSE              </a:t>
            </a:r>
          </a:p>
          <a:p>
            <a:pPr algn="ctr" eaLnBrk="1" hangingPunct="1"/>
            <a:r>
              <a:rPr lang="en-US" sz="2800" b="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 AND FINAL VIVA </a:t>
            </a:r>
            <a:endParaRPr lang="en-US" sz="2800" b="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a:p>
            <a:pPr algn="ctr" eaLnBrk="1" hangingPunct="1"/>
            <a:r>
              <a:rPr lang="en-US" sz="2800" b="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FOR </a:t>
            </a:r>
            <a:r>
              <a:rPr lang="en-US" sz="2800" b="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POSTGRADUATE STUDENTS</a:t>
            </a:r>
            <a:endParaRPr lang="en-US" altLang="en-US" sz="2800" b="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Tree>
    <p:extLst>
      <p:ext uri="{BB962C8B-B14F-4D97-AF65-F5344CB8AC3E}">
        <p14:creationId xmlns:p14="http://schemas.microsoft.com/office/powerpoint/2010/main" val="25780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
            <a:ext cx="8229600" cy="1143000"/>
          </a:xfrm>
        </p:spPr>
        <p:txBody>
          <a:bodyPr/>
          <a:lstStyle/>
          <a:p>
            <a:pPr eaLnBrk="1" hangingPunct="1"/>
            <a:r>
              <a:rPr lang="en-US" altLang="en-US" dirty="0" smtClean="0">
                <a:solidFill>
                  <a:srgbClr val="C00000"/>
                </a:solidFill>
              </a:rPr>
              <a:t>COURSE REGISTRATION</a:t>
            </a:r>
          </a:p>
        </p:txBody>
      </p:sp>
      <p:sp>
        <p:nvSpPr>
          <p:cNvPr id="21507" name="Content Placeholder 2"/>
          <p:cNvSpPr>
            <a:spLocks noGrp="1"/>
          </p:cNvSpPr>
          <p:nvPr>
            <p:ph idx="1"/>
          </p:nvPr>
        </p:nvSpPr>
        <p:spPr>
          <a:xfrm>
            <a:off x="457200" y="1265237"/>
            <a:ext cx="8229600" cy="5135563"/>
          </a:xfrm>
        </p:spPr>
        <p:txBody>
          <a:bodyPr/>
          <a:lstStyle/>
          <a:p>
            <a:r>
              <a:rPr lang="en-US" altLang="en-US" sz="2600" b="1" i="1" dirty="0" smtClean="0">
                <a:solidFill>
                  <a:srgbClr val="FF0000"/>
                </a:solidFill>
              </a:rPr>
              <a:t>Credit Exemption (CE) </a:t>
            </a:r>
            <a:r>
              <a:rPr lang="en-US" altLang="en-US" sz="2600" dirty="0" smtClean="0"/>
              <a:t>student may apply for Credit Exemption in the first semester of his/her study by submitting relevant documents.  Only courses equivalent to those at UTM with minimum equivalent grade of B will be considered for Credit Exemption.</a:t>
            </a:r>
          </a:p>
          <a:p>
            <a:r>
              <a:rPr lang="en-US" altLang="en-US" sz="2600" dirty="0" smtClean="0"/>
              <a:t> The maximum total Credit Exemption is 50% of the total maximum credits for the taught course components of the study program.</a:t>
            </a:r>
          </a:p>
          <a:p>
            <a:r>
              <a:rPr lang="en-US" altLang="en-US" sz="2400" dirty="0" smtClean="0"/>
              <a:t>Approvals for Credit Exemptions will be notice to students in “Credit Transferred Slip” that can be obtainable from course registration STUDENT RECORD AND SUBEJCT REGISTRATION  </a:t>
            </a:r>
          </a:p>
          <a:p>
            <a:endParaRPr lang="en-US" altLang="en-US" sz="2400" dirty="0" smtClean="0"/>
          </a:p>
          <a:p>
            <a:endParaRPr lang="en-US" altLang="en-US" sz="2400" dirty="0" smtClean="0"/>
          </a:p>
          <a:p>
            <a:pPr eaLnBrk="1" hangingPunct="1"/>
            <a:endParaRPr lang="en-US" altLang="en-US" dirty="0" smtClean="0"/>
          </a:p>
        </p:txBody>
      </p:sp>
      <p:sp>
        <p:nvSpPr>
          <p:cNvPr id="21508" name="Slide Number Placeholder 3"/>
          <p:cNvSpPr>
            <a:spLocks noGrp="1"/>
          </p:cNvSpPr>
          <p:nvPr>
            <p:ph type="sldNum" sz="quarter" idx="12"/>
          </p:nvPr>
        </p:nvSpPr>
        <p:spPr bwMode="auto">
          <a:noFill/>
          <a:ln>
            <a:miter lim="800000"/>
            <a:headEnd/>
            <a:tailEnd/>
          </a:ln>
        </p:spPr>
        <p:txBody>
          <a:bodyPr/>
          <a:lstStyle/>
          <a:p>
            <a:fld id="{B07E275E-66C1-4131-A797-5EE4F039149B}" type="slidenum">
              <a:rPr lang="en-US" altLang="en-US"/>
              <a:pPr/>
              <a:t>10</a:t>
            </a:fld>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0"/>
            <a:ext cx="8229600" cy="1143000"/>
          </a:xfrm>
        </p:spPr>
        <p:txBody>
          <a:bodyPr/>
          <a:lstStyle/>
          <a:p>
            <a:pPr eaLnBrk="1" hangingPunct="1"/>
            <a:r>
              <a:rPr lang="en-US" altLang="en-US" dirty="0" smtClean="0">
                <a:solidFill>
                  <a:srgbClr val="C00000"/>
                </a:solidFill>
              </a:rPr>
              <a:t>How to register the course?</a:t>
            </a:r>
          </a:p>
        </p:txBody>
      </p:sp>
      <p:graphicFrame>
        <p:nvGraphicFramePr>
          <p:cNvPr id="5" name="Content Placeholder 4"/>
          <p:cNvGraphicFramePr>
            <a:graphicFrameLocks noGrp="1"/>
          </p:cNvGraphicFramePr>
          <p:nvPr>
            <p:ph idx="1"/>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6" name="Slide Number Placeholder 3"/>
          <p:cNvSpPr>
            <a:spLocks noGrp="1"/>
          </p:cNvSpPr>
          <p:nvPr>
            <p:ph type="sldNum" sz="quarter" idx="12"/>
          </p:nvPr>
        </p:nvSpPr>
        <p:spPr bwMode="auto">
          <a:noFill/>
          <a:ln>
            <a:miter lim="800000"/>
            <a:headEnd/>
            <a:tailEnd/>
          </a:ln>
        </p:spPr>
        <p:txBody>
          <a:bodyPr/>
          <a:lstStyle/>
          <a:p>
            <a:fld id="{443E1252-7652-446E-B190-D12438F00D49}" type="slidenum">
              <a:rPr lang="en-US" altLang="en-US"/>
              <a:pPr/>
              <a:t>11</a:t>
            </a:fld>
            <a:endParaRPr lang="en-US"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838200" y="76200"/>
            <a:ext cx="7848600" cy="838200"/>
          </a:xfrm>
        </p:spPr>
        <p:txBody>
          <a:bodyPr/>
          <a:lstStyle/>
          <a:p>
            <a:r>
              <a:rPr lang="en-US" altLang="en-US" sz="3600" dirty="0" smtClean="0">
                <a:solidFill>
                  <a:srgbClr val="C00000"/>
                </a:solidFill>
              </a:rPr>
              <a:t>TERMINATED STATUS  STUDENT </a:t>
            </a:r>
            <a:br>
              <a:rPr lang="en-US" altLang="en-US" sz="3600" dirty="0" smtClean="0">
                <a:solidFill>
                  <a:srgbClr val="C00000"/>
                </a:solidFill>
              </a:rPr>
            </a:br>
            <a:r>
              <a:rPr lang="en-US" altLang="en-US" sz="3200" dirty="0" smtClean="0">
                <a:solidFill>
                  <a:srgbClr val="FF0000"/>
                </a:solidFill>
              </a:rPr>
              <a:t>(Not Register Any Courses )</a:t>
            </a:r>
          </a:p>
        </p:txBody>
      </p:sp>
      <p:sp>
        <p:nvSpPr>
          <p:cNvPr id="37891" name="Content Placeholder 2"/>
          <p:cNvSpPr>
            <a:spLocks noGrp="1"/>
          </p:cNvSpPr>
          <p:nvPr>
            <p:ph idx="1"/>
          </p:nvPr>
        </p:nvSpPr>
        <p:spPr>
          <a:xfrm>
            <a:off x="0" y="1143000"/>
            <a:ext cx="9144000" cy="4983163"/>
          </a:xfrm>
        </p:spPr>
        <p:txBody>
          <a:bodyPr/>
          <a:lstStyle/>
          <a:p>
            <a:r>
              <a:rPr lang="ms-MY" altLang="en-US" sz="2300" dirty="0" smtClean="0"/>
              <a:t>Students may appeal using Application For Reinstatement Of Terminated Status Form obtainable from the Faculty/School /Centre or SPS website.</a:t>
            </a:r>
            <a:endParaRPr lang="en-US" altLang="en-US" sz="2300" dirty="0" smtClean="0"/>
          </a:p>
          <a:p>
            <a:r>
              <a:rPr lang="ms-MY" altLang="en-US" sz="2300" dirty="0" smtClean="0"/>
              <a:t>Students is required to get the support of the Main Supervisor (for research mode student) or the support of the Deputy Dean (Academic) of the Faculty/School/Centre (for Coursework and Mix mode student) before submitting the form to SPS.</a:t>
            </a:r>
            <a:endParaRPr lang="en-US" altLang="en-US" sz="2300" dirty="0" smtClean="0"/>
          </a:p>
          <a:p>
            <a:pPr eaLnBrk="1" hangingPunct="1"/>
            <a:r>
              <a:rPr lang="ms-MY" altLang="en-US" sz="2300" dirty="0" smtClean="0"/>
              <a:t>Approval to reinstatement of Terminated Status can only be given if the period of terminated status is not more than two (2) semesters at any one time, subject to the remaining period of study were still there.</a:t>
            </a:r>
          </a:p>
          <a:p>
            <a:r>
              <a:rPr lang="ms-MY" altLang="en-US" sz="2300" dirty="0" smtClean="0"/>
              <a:t>Appeal from students whose have been given Terminated Status by more than two (2) semesters will not be considered. Students have to re-apply for admission as new students</a:t>
            </a:r>
            <a:endParaRPr lang="en-US" altLang="en-US" sz="2300" dirty="0" smtClean="0"/>
          </a:p>
          <a:p>
            <a:pPr eaLnBrk="1" hangingPunct="1"/>
            <a:r>
              <a:rPr lang="ms-MY" altLang="en-US" sz="2300" dirty="0" smtClean="0"/>
              <a:t>Students have to pay a fine of </a:t>
            </a:r>
            <a:r>
              <a:rPr lang="ms-MY" altLang="en-US" sz="2300" b="1" dirty="0" smtClean="0">
                <a:solidFill>
                  <a:srgbClr val="FF0000"/>
                </a:solidFill>
              </a:rPr>
              <a:t>RM250.00</a:t>
            </a:r>
            <a:r>
              <a:rPr lang="ms-MY" altLang="en-US" sz="2300" dirty="0" smtClean="0"/>
              <a:t> before re-registration.  </a:t>
            </a:r>
            <a:endParaRPr lang="en-US" altLang="en-US" sz="2300" dirty="0" smtClean="0"/>
          </a:p>
          <a:p>
            <a:pPr eaLnBrk="1" hangingPunct="1"/>
            <a:endParaRPr lang="en-US" altLang="en-US" sz="2400" dirty="0" smtClean="0"/>
          </a:p>
          <a:p>
            <a:pPr eaLnBrk="1" hangingPunct="1"/>
            <a:endParaRPr lang="en-US" altLang="en-US" sz="2400" dirty="0" smtClean="0"/>
          </a:p>
          <a:p>
            <a:pPr eaLnBrk="1" hangingPunct="1"/>
            <a:endParaRPr lang="en-US" altLang="en-US" dirty="0" smtClean="0"/>
          </a:p>
        </p:txBody>
      </p:sp>
      <p:sp>
        <p:nvSpPr>
          <p:cNvPr id="37892" name="Slide Number Placeholder 3"/>
          <p:cNvSpPr>
            <a:spLocks noGrp="1"/>
          </p:cNvSpPr>
          <p:nvPr>
            <p:ph type="sldNum" sz="quarter" idx="12"/>
          </p:nvPr>
        </p:nvSpPr>
        <p:spPr bwMode="auto">
          <a:noFill/>
          <a:ln>
            <a:miter lim="800000"/>
            <a:headEnd/>
            <a:tailEnd/>
          </a:ln>
        </p:spPr>
        <p:txBody>
          <a:bodyPr/>
          <a:lstStyle/>
          <a:p>
            <a:fld id="{0C698238-81A7-47B1-B5CF-94671EDF3814}" type="slidenum">
              <a:rPr lang="en-US" altLang="en-US"/>
              <a:pPr/>
              <a:t>12</a:t>
            </a:fld>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1143000"/>
          </a:xfrm>
        </p:spPr>
        <p:txBody>
          <a:bodyPr/>
          <a:lstStyle/>
          <a:p>
            <a:pPr eaLnBrk="1" hangingPunct="1"/>
            <a:r>
              <a:rPr lang="en-US" altLang="en-US" dirty="0" smtClean="0">
                <a:solidFill>
                  <a:srgbClr val="C00000"/>
                </a:solidFill>
              </a:rPr>
              <a:t>DEFERMENT OF STUDIES</a:t>
            </a:r>
          </a:p>
        </p:txBody>
      </p:sp>
      <p:sp>
        <p:nvSpPr>
          <p:cNvPr id="38915" name="Content Placeholder 2"/>
          <p:cNvSpPr>
            <a:spLocks noGrp="1"/>
          </p:cNvSpPr>
          <p:nvPr>
            <p:ph idx="1"/>
          </p:nvPr>
        </p:nvSpPr>
        <p:spPr>
          <a:xfrm>
            <a:off x="457200" y="1219200"/>
            <a:ext cx="8229600" cy="4525963"/>
          </a:xfrm>
        </p:spPr>
        <p:txBody>
          <a:bodyPr/>
          <a:lstStyle/>
          <a:p>
            <a:pPr eaLnBrk="1" hangingPunct="1"/>
            <a:r>
              <a:rPr lang="en-US" altLang="en-US" sz="2800" dirty="0" smtClean="0"/>
              <a:t>Student must </a:t>
            </a:r>
            <a:r>
              <a:rPr lang="en-US" altLang="en-US" sz="2800" dirty="0" smtClean="0">
                <a:solidFill>
                  <a:srgbClr val="FF0000"/>
                </a:solidFill>
              </a:rPr>
              <a:t>FILL the Deferment form </a:t>
            </a:r>
            <a:r>
              <a:rPr lang="en-US" altLang="en-US" sz="2800" dirty="0" smtClean="0"/>
              <a:t>and </a:t>
            </a:r>
            <a:r>
              <a:rPr lang="en-US" altLang="en-US" sz="2800" dirty="0" smtClean="0">
                <a:solidFill>
                  <a:srgbClr val="FF0000"/>
                </a:solidFill>
              </a:rPr>
              <a:t>submit the COMPLETE</a:t>
            </a:r>
            <a:r>
              <a:rPr lang="en-US" altLang="en-US" sz="2800" dirty="0" smtClean="0"/>
              <a:t> form to SPS. You can get the form at faculty counter or download from SPS website.</a:t>
            </a:r>
          </a:p>
          <a:p>
            <a:pPr eaLnBrk="1" hangingPunct="1"/>
            <a:r>
              <a:rPr lang="en-US" altLang="en-US" sz="2800" dirty="0" smtClean="0"/>
              <a:t>Deferment because </a:t>
            </a:r>
            <a:r>
              <a:rPr lang="en-US" altLang="en-US" sz="2800" dirty="0" smtClean="0">
                <a:solidFill>
                  <a:srgbClr val="CC00FF"/>
                </a:solidFill>
              </a:rPr>
              <a:t>of military/medical reasons WILL NOT BE COUNTED</a:t>
            </a:r>
            <a:r>
              <a:rPr lang="en-US" altLang="en-US" sz="2800" dirty="0" smtClean="0">
                <a:solidFill>
                  <a:srgbClr val="00B050"/>
                </a:solidFill>
              </a:rPr>
              <a:t> </a:t>
            </a:r>
            <a:r>
              <a:rPr lang="en-US" altLang="en-US" sz="2800" dirty="0" smtClean="0"/>
              <a:t>in the duration of study</a:t>
            </a:r>
          </a:p>
          <a:p>
            <a:pPr eaLnBrk="1" hangingPunct="1"/>
            <a:r>
              <a:rPr lang="en-US" altLang="en-US" sz="2800" dirty="0" smtClean="0">
                <a:solidFill>
                  <a:srgbClr val="3333FF"/>
                </a:solidFill>
              </a:rPr>
              <a:t>Other reasons WILL BE COUNTED </a:t>
            </a:r>
            <a:r>
              <a:rPr lang="en-US" altLang="en-US" sz="2800" dirty="0" smtClean="0"/>
              <a:t>in the duration of study </a:t>
            </a:r>
          </a:p>
          <a:p>
            <a:pPr eaLnBrk="1" hangingPunct="1"/>
            <a:r>
              <a:rPr lang="en-US" altLang="en-US" sz="2800" dirty="0" smtClean="0"/>
              <a:t>Deferment of </a:t>
            </a:r>
            <a:r>
              <a:rPr lang="en-US" altLang="en-US" sz="2800" dirty="0" smtClean="0">
                <a:solidFill>
                  <a:srgbClr val="FF0000"/>
                </a:solidFill>
              </a:rPr>
              <a:t>more than two (2) consecutive semesters is not allowed</a:t>
            </a:r>
            <a:r>
              <a:rPr lang="en-US" altLang="en-US" sz="2800" dirty="0" smtClean="0"/>
              <a:t>. A student who fails to register after  deferment of two (2) consecutive semesters may be terminated.</a:t>
            </a:r>
          </a:p>
        </p:txBody>
      </p:sp>
      <p:sp>
        <p:nvSpPr>
          <p:cNvPr id="38916" name="Slide Number Placeholder 3"/>
          <p:cNvSpPr>
            <a:spLocks noGrp="1"/>
          </p:cNvSpPr>
          <p:nvPr>
            <p:ph type="sldNum" sz="quarter" idx="12"/>
          </p:nvPr>
        </p:nvSpPr>
        <p:spPr bwMode="auto">
          <a:noFill/>
          <a:ln>
            <a:miter lim="800000"/>
            <a:headEnd/>
            <a:tailEnd/>
          </a:ln>
        </p:spPr>
        <p:txBody>
          <a:bodyPr/>
          <a:lstStyle/>
          <a:p>
            <a:fld id="{15E9C5F2-FBF1-4C81-87CB-0861EEABDBDF}" type="slidenum">
              <a:rPr lang="en-US" altLang="en-US"/>
              <a:pPr/>
              <a:t>13</a:t>
            </a:fld>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5"/>
          <p:cNvSpPr>
            <a:spLocks noGrp="1"/>
          </p:cNvSpPr>
          <p:nvPr>
            <p:ph idx="1"/>
          </p:nvPr>
        </p:nvSpPr>
        <p:spPr>
          <a:xfrm>
            <a:off x="457200" y="1646237"/>
            <a:ext cx="8229600" cy="4525963"/>
          </a:xfrm>
        </p:spPr>
        <p:txBody>
          <a:bodyPr/>
          <a:lstStyle/>
          <a:p>
            <a:pPr eaLnBrk="1" hangingPunct="1"/>
            <a:r>
              <a:rPr lang="en-US" altLang="en-US" dirty="0" smtClean="0"/>
              <a:t>Students are </a:t>
            </a:r>
            <a:r>
              <a:rPr lang="en-US" altLang="en-US" b="1" dirty="0" smtClean="0">
                <a:solidFill>
                  <a:srgbClr val="FF0000"/>
                </a:solidFill>
              </a:rPr>
              <a:t>ALLOWED</a:t>
            </a:r>
            <a:r>
              <a:rPr lang="en-US" altLang="en-US" dirty="0" smtClean="0"/>
              <a:t> to convert their registration status </a:t>
            </a:r>
            <a:r>
              <a:rPr lang="en-US" altLang="en-US" b="1" dirty="0" smtClean="0">
                <a:solidFill>
                  <a:srgbClr val="FF0000"/>
                </a:solidFill>
              </a:rPr>
              <a:t>ONCE</a:t>
            </a:r>
            <a:r>
              <a:rPr lang="en-US" altLang="en-US" dirty="0" smtClean="0"/>
              <a:t> during the duration of study</a:t>
            </a:r>
          </a:p>
          <a:p>
            <a:pPr eaLnBrk="1" hangingPunct="1"/>
            <a:r>
              <a:rPr lang="en-US" altLang="en-US" dirty="0" smtClean="0"/>
              <a:t>Convert from FULL TIME to PART TIME </a:t>
            </a:r>
          </a:p>
          <a:p>
            <a:pPr eaLnBrk="1" hangingPunct="1"/>
            <a:r>
              <a:rPr lang="en-US" altLang="en-US" dirty="0" smtClean="0"/>
              <a:t>Conversion is </a:t>
            </a:r>
            <a:r>
              <a:rPr lang="en-US" altLang="en-US" b="1" dirty="0" smtClean="0">
                <a:solidFill>
                  <a:srgbClr val="FF0000"/>
                </a:solidFill>
              </a:rPr>
              <a:t>NOT ALLOWED </a:t>
            </a:r>
            <a:r>
              <a:rPr lang="en-US" altLang="en-US" dirty="0" smtClean="0"/>
              <a:t>in </a:t>
            </a:r>
            <a:r>
              <a:rPr lang="en-US" altLang="en-US" b="1" dirty="0" smtClean="0">
                <a:solidFill>
                  <a:srgbClr val="FF0000"/>
                </a:solidFill>
              </a:rPr>
              <a:t>FINAL SEMESTER</a:t>
            </a:r>
          </a:p>
        </p:txBody>
      </p:sp>
      <p:sp>
        <p:nvSpPr>
          <p:cNvPr id="39939" name="Slide Number Placeholder 3"/>
          <p:cNvSpPr>
            <a:spLocks noGrp="1"/>
          </p:cNvSpPr>
          <p:nvPr>
            <p:ph type="sldNum" sz="quarter" idx="12"/>
          </p:nvPr>
        </p:nvSpPr>
        <p:spPr bwMode="auto">
          <a:noFill/>
          <a:ln>
            <a:miter lim="800000"/>
            <a:headEnd/>
            <a:tailEnd/>
          </a:ln>
        </p:spPr>
        <p:txBody>
          <a:bodyPr/>
          <a:lstStyle/>
          <a:p>
            <a:fld id="{80CA638B-39E1-4C40-AB1B-BD0DB6477FFA}" type="slidenum">
              <a:rPr lang="en-US" altLang="en-US"/>
              <a:pPr/>
              <a:t>14</a:t>
            </a:fld>
            <a:endParaRPr lang="en-US" altLang="en-US" dirty="0"/>
          </a:p>
        </p:txBody>
      </p:sp>
      <p:sp>
        <p:nvSpPr>
          <p:cNvPr id="39940" name="Title 7"/>
          <p:cNvSpPr>
            <a:spLocks noGrp="1"/>
          </p:cNvSpPr>
          <p:nvPr>
            <p:ph type="title"/>
          </p:nvPr>
        </p:nvSpPr>
        <p:spPr>
          <a:xfrm>
            <a:off x="685800" y="76200"/>
            <a:ext cx="8229600" cy="1143000"/>
          </a:xfrm>
        </p:spPr>
        <p:txBody>
          <a:bodyPr/>
          <a:lstStyle/>
          <a:p>
            <a:pPr eaLnBrk="1" hangingPunct="1"/>
            <a:r>
              <a:rPr lang="en-US" altLang="en-US" sz="3600" b="1" dirty="0" smtClean="0">
                <a:solidFill>
                  <a:srgbClr val="C00000"/>
                </a:solidFill>
                <a:effectLst>
                  <a:outerShdw blurRad="38100" dist="38100" dir="2700000" algn="tl">
                    <a:srgbClr val="000000">
                      <a:alpha val="43137"/>
                    </a:srgbClr>
                  </a:outerShdw>
                </a:effectLst>
              </a:rPr>
              <a:t>CONVERSION OF REGISTRATION STATUS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1143000"/>
          </a:xfrm>
        </p:spPr>
        <p:txBody>
          <a:bodyPr/>
          <a:lstStyle/>
          <a:p>
            <a:pPr eaLnBrk="1" hangingPunct="1"/>
            <a:r>
              <a:rPr lang="en-US" altLang="en-US" b="1" dirty="0" smtClean="0">
                <a:solidFill>
                  <a:srgbClr val="C00000"/>
                </a:solidFill>
                <a:effectLst>
                  <a:outerShdw blurRad="38100" dist="38100" dir="2700000" algn="tl">
                    <a:srgbClr val="000000">
                      <a:alpha val="43137"/>
                    </a:srgbClr>
                  </a:outerShdw>
                </a:effectLst>
              </a:rPr>
              <a:t>STUDY LEAVE</a:t>
            </a:r>
          </a:p>
        </p:txBody>
      </p:sp>
      <p:sp>
        <p:nvSpPr>
          <p:cNvPr id="40963" name="Content Placeholder 2"/>
          <p:cNvSpPr>
            <a:spLocks noGrp="1"/>
          </p:cNvSpPr>
          <p:nvPr>
            <p:ph idx="1"/>
          </p:nvPr>
        </p:nvSpPr>
        <p:spPr>
          <a:xfrm>
            <a:off x="457200" y="1295400"/>
            <a:ext cx="8229600" cy="4525963"/>
          </a:xfrm>
        </p:spPr>
        <p:txBody>
          <a:bodyPr/>
          <a:lstStyle/>
          <a:p>
            <a:pPr eaLnBrk="1" hangingPunct="1"/>
            <a:r>
              <a:rPr lang="en-US" altLang="en-US" dirty="0" smtClean="0"/>
              <a:t>By COURSEWORK</a:t>
            </a:r>
          </a:p>
          <a:p>
            <a:pPr lvl="1" eaLnBrk="1" hangingPunct="1"/>
            <a:r>
              <a:rPr lang="en-US" altLang="en-US" dirty="0" smtClean="0"/>
              <a:t>Mid semester break</a:t>
            </a:r>
          </a:p>
          <a:p>
            <a:pPr lvl="1" eaLnBrk="1" hangingPunct="1"/>
            <a:r>
              <a:rPr lang="en-US" altLang="en-US" dirty="0" smtClean="0"/>
              <a:t>Semester Break</a:t>
            </a:r>
          </a:p>
          <a:p>
            <a:pPr lvl="1" eaLnBrk="1" hangingPunct="1"/>
            <a:r>
              <a:rPr lang="en-US" altLang="en-US" dirty="0" smtClean="0"/>
              <a:t>Absent not more than 20%</a:t>
            </a:r>
          </a:p>
          <a:p>
            <a:pPr eaLnBrk="1" hangingPunct="1"/>
            <a:endParaRPr lang="en-US" altLang="en-US" sz="2000" dirty="0" smtClean="0"/>
          </a:p>
          <a:p>
            <a:pPr eaLnBrk="1" hangingPunct="1"/>
            <a:r>
              <a:rPr lang="en-US" altLang="en-US" dirty="0" smtClean="0"/>
              <a:t>By RESEARCH</a:t>
            </a:r>
          </a:p>
          <a:p>
            <a:pPr lvl="1" eaLnBrk="1" hangingPunct="1"/>
            <a:r>
              <a:rPr lang="en-US" altLang="en-US" dirty="0" smtClean="0"/>
              <a:t>Study leave 30 days per year with permission of supervisor and approval of faculty</a:t>
            </a:r>
          </a:p>
          <a:p>
            <a:pPr lvl="1" eaLnBrk="1" hangingPunct="1"/>
            <a:r>
              <a:rPr lang="en-US" altLang="en-US" dirty="0" smtClean="0"/>
              <a:t>Obtaining formal permission to SPS</a:t>
            </a:r>
          </a:p>
        </p:txBody>
      </p:sp>
      <p:sp>
        <p:nvSpPr>
          <p:cNvPr id="40964" name="Slide Number Placeholder 3"/>
          <p:cNvSpPr>
            <a:spLocks noGrp="1"/>
          </p:cNvSpPr>
          <p:nvPr>
            <p:ph type="sldNum" sz="quarter" idx="12"/>
          </p:nvPr>
        </p:nvSpPr>
        <p:spPr bwMode="auto">
          <a:noFill/>
          <a:ln>
            <a:miter lim="800000"/>
            <a:headEnd/>
            <a:tailEnd/>
          </a:ln>
        </p:spPr>
        <p:txBody>
          <a:bodyPr/>
          <a:lstStyle/>
          <a:p>
            <a:fld id="{EFD5BC2D-8A41-499D-B0A0-6C550AB3CF4C}" type="slidenum">
              <a:rPr lang="en-US" altLang="en-US"/>
              <a:pPr/>
              <a:t>15</a:t>
            </a:fld>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solidFill>
                  <a:srgbClr val="3333FF"/>
                </a:solidFill>
                <a:effectLst>
                  <a:outerShdw blurRad="38100" dist="38100" dir="2700000" algn="tl">
                    <a:srgbClr val="000000">
                      <a:alpha val="43137"/>
                    </a:srgbClr>
                  </a:outerShdw>
                </a:effectLst>
              </a:rPr>
              <a:t>PROGRESS REPORT</a:t>
            </a:r>
          </a:p>
        </p:txBody>
      </p:sp>
      <p:sp>
        <p:nvSpPr>
          <p:cNvPr id="3" name="Content Placeholder 2"/>
          <p:cNvSpPr>
            <a:spLocks noGrp="1"/>
          </p:cNvSpPr>
          <p:nvPr>
            <p:ph idx="1"/>
          </p:nvPr>
        </p:nvSpPr>
        <p:spPr/>
        <p:txBody>
          <a:bodyPr/>
          <a:lstStyle/>
          <a:p>
            <a:r>
              <a:rPr lang="en-US" dirty="0">
                <a:latin typeface="Trebuchet MS" pitchFamily="34" charset="0"/>
                <a:ea typeface="ＭＳ Ｐゴシック" pitchFamily="34" charset="-128"/>
              </a:rPr>
              <a:t>Week 10-12 </a:t>
            </a:r>
          </a:p>
          <a:p>
            <a:r>
              <a:rPr lang="en-US" dirty="0">
                <a:latin typeface="Trebuchet MS" pitchFamily="34" charset="0"/>
                <a:ea typeface="ＭＳ Ｐゴシック" pitchFamily="34" charset="-128"/>
              </a:rPr>
              <a:t>Include in your semester plan or calendar</a:t>
            </a:r>
          </a:p>
          <a:p>
            <a:r>
              <a:rPr lang="en-US" dirty="0">
                <a:latin typeface="Trebuchet MS" pitchFamily="34" charset="0"/>
                <a:ea typeface="ＭＳ Ｐゴシック" pitchFamily="34" charset="-128"/>
              </a:rPr>
              <a:t>Submit online via GSMS</a:t>
            </a:r>
          </a:p>
          <a:p>
            <a:r>
              <a:rPr lang="en-US" dirty="0">
                <a:latin typeface="Trebuchet MS" pitchFamily="34" charset="0"/>
                <a:ea typeface="ＭＳ Ｐゴシック" pitchFamily="34" charset="-128"/>
              </a:rPr>
              <a:t>Fail to do – TM (Unsatisfactory)</a:t>
            </a:r>
          </a:p>
          <a:p>
            <a:r>
              <a:rPr lang="en-US" dirty="0">
                <a:latin typeface="Trebuchet MS" pitchFamily="34" charset="0"/>
                <a:ea typeface="ＭＳ Ｐゴシック" pitchFamily="34" charset="-128"/>
              </a:rPr>
              <a:t>2 TMs consecutively – Pack your bags and get ready to the airport.</a:t>
            </a:r>
            <a:endParaRPr lang="en-MY" dirty="0">
              <a:latin typeface="Trebuchet MS" pitchFamily="34" charset="0"/>
              <a:ea typeface="ＭＳ Ｐゴシック" pitchFamily="34" charset="-128"/>
            </a:endParaRPr>
          </a:p>
          <a:p>
            <a:endParaRPr lang="en-US" dirty="0"/>
          </a:p>
        </p:txBody>
      </p:sp>
      <p:sp>
        <p:nvSpPr>
          <p:cNvPr id="4" name="Slide Number Placeholder 3"/>
          <p:cNvSpPr>
            <a:spLocks noGrp="1"/>
          </p:cNvSpPr>
          <p:nvPr>
            <p:ph type="sldNum" sz="quarter" idx="12"/>
          </p:nvPr>
        </p:nvSpPr>
        <p:spPr/>
        <p:txBody>
          <a:bodyPr/>
          <a:lstStyle/>
          <a:p>
            <a:pPr>
              <a:defRPr/>
            </a:pPr>
            <a:fld id="{5118F71A-F0BE-46FC-85ED-9907A19CC77B}" type="slidenum">
              <a:rPr lang="en-US" altLang="en-US" smtClean="0"/>
              <a:pPr>
                <a:defRPr/>
              </a:pPr>
              <a:t>16</a:t>
            </a:fld>
            <a:endParaRPr lang="en-US" altLang="en-US" dirty="0"/>
          </a:p>
        </p:txBody>
      </p:sp>
    </p:spTree>
    <p:extLst>
      <p:ext uri="{BB962C8B-B14F-4D97-AF65-F5344CB8AC3E}">
        <p14:creationId xmlns:p14="http://schemas.microsoft.com/office/powerpoint/2010/main" val="3932810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457200" y="76200"/>
            <a:ext cx="8229600" cy="1143000"/>
          </a:xfrm>
        </p:spPr>
        <p:txBody>
          <a:bodyPr/>
          <a:lstStyle/>
          <a:p>
            <a:pPr eaLnBrk="1" hangingPunct="1"/>
            <a:r>
              <a:rPr lang="en-US" altLang="en-US" b="1" dirty="0" smtClean="0">
                <a:solidFill>
                  <a:srgbClr val="C00000"/>
                </a:solidFill>
                <a:effectLst>
                  <a:outerShdw blurRad="38100" dist="38100" dir="2700000" algn="tl">
                    <a:srgbClr val="000000">
                      <a:alpha val="43137"/>
                    </a:srgbClr>
                  </a:outerShdw>
                </a:effectLst>
              </a:rPr>
              <a:t>PROGRESS REPORT</a:t>
            </a:r>
          </a:p>
        </p:txBody>
      </p:sp>
      <p:sp>
        <p:nvSpPr>
          <p:cNvPr id="54275" name="Content Placeholder 4"/>
          <p:cNvSpPr>
            <a:spLocks noGrp="1"/>
          </p:cNvSpPr>
          <p:nvPr>
            <p:ph idx="1"/>
          </p:nvPr>
        </p:nvSpPr>
        <p:spPr>
          <a:xfrm>
            <a:off x="457200" y="1219200"/>
            <a:ext cx="8229600" cy="4906963"/>
          </a:xfrm>
        </p:spPr>
        <p:txBody>
          <a:bodyPr/>
          <a:lstStyle/>
          <a:p>
            <a:pPr eaLnBrk="1" hangingPunct="1"/>
            <a:r>
              <a:rPr lang="en-US" altLang="en-US" sz="2400" dirty="0" smtClean="0"/>
              <a:t>Progress report </a:t>
            </a:r>
            <a:r>
              <a:rPr lang="en-US" altLang="en-US" sz="2400" dirty="0" smtClean="0">
                <a:solidFill>
                  <a:srgbClr val="FF0000"/>
                </a:solidFill>
              </a:rPr>
              <a:t>MUST BE SUBMITTED EVERY SEMESTER </a:t>
            </a:r>
            <a:r>
              <a:rPr lang="en-US" altLang="en-US" sz="2400" dirty="0" smtClean="0"/>
              <a:t>by </a:t>
            </a:r>
            <a:r>
              <a:rPr lang="en-US" altLang="en-US" sz="2400" i="1" dirty="0" smtClean="0"/>
              <a:t>ONLINE. </a:t>
            </a:r>
          </a:p>
          <a:p>
            <a:pPr eaLnBrk="1" hangingPunct="1"/>
            <a:r>
              <a:rPr lang="en-US" altLang="en-US" sz="2400" dirty="0" smtClean="0"/>
              <a:t>Go to </a:t>
            </a:r>
            <a:r>
              <a:rPr lang="en-US" altLang="en-US" sz="2400" dirty="0" smtClean="0">
                <a:hlinkClick r:id="rId2"/>
              </a:rPr>
              <a:t>http://spsapp3.utm.my:8080/gsmsv21/portal/index.jsp </a:t>
            </a:r>
            <a:endParaRPr lang="en-US" altLang="en-US" sz="2400" dirty="0" smtClean="0"/>
          </a:p>
        </p:txBody>
      </p:sp>
      <p:pic>
        <p:nvPicPr>
          <p:cNvPr id="54276" name="Picture 2"/>
          <p:cNvPicPr>
            <a:picLocks noChangeAspect="1" noChangeArrowheads="1"/>
          </p:cNvPicPr>
          <p:nvPr/>
        </p:nvPicPr>
        <p:blipFill>
          <a:blip r:embed="rId3" cstate="print"/>
          <a:srcRect l="7222" t="6223" r="7222" b="26222"/>
          <a:stretch>
            <a:fillRect/>
          </a:stretch>
        </p:blipFill>
        <p:spPr bwMode="auto">
          <a:xfrm>
            <a:off x="457200" y="2133600"/>
            <a:ext cx="8337550" cy="4114800"/>
          </a:xfrm>
          <a:prstGeom prst="rect">
            <a:avLst/>
          </a:prstGeom>
          <a:noFill/>
          <a:ln w="9525">
            <a:noFill/>
            <a:miter lim="800000"/>
            <a:headEnd/>
            <a:tailEnd/>
          </a:ln>
        </p:spPr>
      </p:pic>
      <p:sp>
        <p:nvSpPr>
          <p:cNvPr id="54277" name="Slide Number Placeholder 4"/>
          <p:cNvSpPr>
            <a:spLocks noGrp="1"/>
          </p:cNvSpPr>
          <p:nvPr>
            <p:ph type="sldNum" sz="quarter" idx="12"/>
          </p:nvPr>
        </p:nvSpPr>
        <p:spPr bwMode="auto">
          <a:noFill/>
          <a:ln>
            <a:miter lim="800000"/>
            <a:headEnd/>
            <a:tailEnd/>
          </a:ln>
        </p:spPr>
        <p:txBody>
          <a:bodyPr/>
          <a:lstStyle/>
          <a:p>
            <a:fld id="{58162C92-4F9C-4F3F-BC53-AA9264C56259}" type="slidenum">
              <a:rPr lang="en-US" altLang="en-US"/>
              <a:pPr/>
              <a:t>17</a:t>
            </a:fld>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066800" y="457200"/>
            <a:ext cx="7620000" cy="1143000"/>
          </a:xfrm>
        </p:spPr>
        <p:txBody>
          <a:bodyPr/>
          <a:lstStyle/>
          <a:p>
            <a:pPr algn="l" eaLnBrk="1" hangingPunct="1"/>
            <a:r>
              <a:rPr lang="en-US" altLang="en-US" dirty="0" smtClean="0"/>
              <a:t>1. Select Student UTM tab</a:t>
            </a:r>
            <a:br>
              <a:rPr lang="en-US" altLang="en-US" dirty="0" smtClean="0"/>
            </a:br>
            <a:r>
              <a:rPr lang="en-US" altLang="en-US" dirty="0" smtClean="0"/>
              <a:t>2. Click Login</a:t>
            </a:r>
          </a:p>
        </p:txBody>
      </p:sp>
      <p:sp>
        <p:nvSpPr>
          <p:cNvPr id="55299" name="Content Placeholder 2"/>
          <p:cNvSpPr>
            <a:spLocks noGrp="1"/>
          </p:cNvSpPr>
          <p:nvPr>
            <p:ph idx="1"/>
          </p:nvPr>
        </p:nvSpPr>
        <p:spPr/>
        <p:txBody>
          <a:bodyPr/>
          <a:lstStyle/>
          <a:p>
            <a:pPr eaLnBrk="1" hangingPunct="1"/>
            <a:endParaRPr lang="ms-MY" altLang="en-US" smtClean="0"/>
          </a:p>
        </p:txBody>
      </p:sp>
      <p:pic>
        <p:nvPicPr>
          <p:cNvPr id="5" name="Picture 2"/>
          <p:cNvPicPr>
            <a:picLocks noChangeAspect="1" noChangeArrowheads="1"/>
          </p:cNvPicPr>
          <p:nvPr/>
        </p:nvPicPr>
        <p:blipFill>
          <a:blip r:embed="rId2" cstate="print"/>
          <a:srcRect l="7222" t="6222" r="7222" b="26222"/>
          <a:stretch>
            <a:fillRect/>
          </a:stretch>
        </p:blipFill>
        <p:spPr bwMode="auto">
          <a:xfrm>
            <a:off x="533400" y="1752600"/>
            <a:ext cx="833755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5301" name="AutoShape 2"/>
          <p:cNvSpPr>
            <a:spLocks noChangeArrowheads="1"/>
          </p:cNvSpPr>
          <p:nvPr/>
        </p:nvSpPr>
        <p:spPr bwMode="auto">
          <a:xfrm flipH="1">
            <a:off x="4648200" y="2590800"/>
            <a:ext cx="2514600" cy="838200"/>
          </a:xfrm>
          <a:prstGeom prst="wedgeRoundRectCallout">
            <a:avLst>
              <a:gd name="adj1" fmla="val -48634"/>
              <a:gd name="adj2" fmla="val 79620"/>
              <a:gd name="adj3" fmla="val 16667"/>
            </a:avLst>
          </a:prstGeom>
          <a:solidFill>
            <a:srgbClr val="FFFFFF"/>
          </a:solidFill>
          <a:ln w="9525">
            <a:solidFill>
              <a:srgbClr val="FF0000"/>
            </a:solidFill>
            <a:miter lim="800000"/>
            <a:headEnd/>
            <a:tailEnd/>
          </a:ln>
        </p:spPr>
        <p:txBody>
          <a:bodyPr/>
          <a:lstStyle/>
          <a:p>
            <a:pPr algn="ctr">
              <a:spcAft>
                <a:spcPts val="1000"/>
              </a:spcAft>
            </a:pPr>
            <a:r>
              <a:rPr lang="en-US" altLang="en-US" b="1" dirty="0">
                <a:latin typeface="Calibri" pitchFamily="34" charset="0"/>
              </a:rPr>
              <a:t>Click on Student UTM and click LOGIN</a:t>
            </a:r>
            <a:endParaRPr lang="en-US" altLang="en-US" sz="3200" b="1" dirty="0"/>
          </a:p>
        </p:txBody>
      </p:sp>
      <p:sp>
        <p:nvSpPr>
          <p:cNvPr id="55302" name="Slide Number Placeholder 5"/>
          <p:cNvSpPr>
            <a:spLocks noGrp="1"/>
          </p:cNvSpPr>
          <p:nvPr>
            <p:ph type="sldNum" sz="quarter" idx="12"/>
          </p:nvPr>
        </p:nvSpPr>
        <p:spPr bwMode="auto">
          <a:noFill/>
          <a:ln>
            <a:miter lim="800000"/>
            <a:headEnd/>
            <a:tailEnd/>
          </a:ln>
        </p:spPr>
        <p:txBody>
          <a:bodyPr/>
          <a:lstStyle/>
          <a:p>
            <a:fld id="{0CA372EE-4120-4A58-A3D6-A2004A7D3586}" type="slidenum">
              <a:rPr lang="en-US" altLang="en-US"/>
              <a:pPr/>
              <a:t>18</a:t>
            </a:fld>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066800" y="457200"/>
            <a:ext cx="7620000" cy="1143000"/>
          </a:xfrm>
        </p:spPr>
        <p:txBody>
          <a:bodyPr/>
          <a:lstStyle/>
          <a:p>
            <a:pPr algn="l" eaLnBrk="1" hangingPunct="1"/>
            <a:r>
              <a:rPr lang="en-US" altLang="en-US" dirty="0" smtClean="0"/>
              <a:t>3. Insert your ACID username</a:t>
            </a:r>
            <a:br>
              <a:rPr lang="en-US" altLang="en-US" dirty="0" smtClean="0"/>
            </a:br>
            <a:r>
              <a:rPr lang="en-US" altLang="en-US" dirty="0" smtClean="0"/>
              <a:t>4. Click Login</a:t>
            </a:r>
          </a:p>
        </p:txBody>
      </p:sp>
      <p:sp>
        <p:nvSpPr>
          <p:cNvPr id="56323" name="Content Placeholder 2"/>
          <p:cNvSpPr>
            <a:spLocks noGrp="1"/>
          </p:cNvSpPr>
          <p:nvPr>
            <p:ph idx="1"/>
          </p:nvPr>
        </p:nvSpPr>
        <p:spPr/>
        <p:txBody>
          <a:bodyPr/>
          <a:lstStyle/>
          <a:p>
            <a:pPr eaLnBrk="1" hangingPunct="1"/>
            <a:endParaRPr lang="ms-MY" altLang="en-US" smtClean="0"/>
          </a:p>
        </p:txBody>
      </p:sp>
      <p:sp>
        <p:nvSpPr>
          <p:cNvPr id="56324" name="AutoShape 2"/>
          <p:cNvSpPr>
            <a:spLocks noChangeArrowheads="1"/>
          </p:cNvSpPr>
          <p:nvPr/>
        </p:nvSpPr>
        <p:spPr bwMode="auto">
          <a:xfrm flipH="1">
            <a:off x="4648200" y="2590800"/>
            <a:ext cx="2514600" cy="838200"/>
          </a:xfrm>
          <a:prstGeom prst="wedgeRoundRectCallout">
            <a:avLst>
              <a:gd name="adj1" fmla="val -48634"/>
              <a:gd name="adj2" fmla="val 79620"/>
              <a:gd name="adj3" fmla="val 16667"/>
            </a:avLst>
          </a:prstGeom>
          <a:solidFill>
            <a:srgbClr val="FFFFFF"/>
          </a:solidFill>
          <a:ln w="9525">
            <a:solidFill>
              <a:srgbClr val="FF0000"/>
            </a:solidFill>
            <a:miter lim="800000"/>
            <a:headEnd/>
            <a:tailEnd/>
          </a:ln>
        </p:spPr>
        <p:txBody>
          <a:bodyPr/>
          <a:lstStyle/>
          <a:p>
            <a:pPr algn="ctr">
              <a:spcAft>
                <a:spcPts val="1000"/>
              </a:spcAft>
            </a:pPr>
            <a:r>
              <a:rPr lang="en-US" altLang="en-US" b="1" dirty="0">
                <a:latin typeface="Calibri" pitchFamily="34" charset="0"/>
              </a:rPr>
              <a:t>Click on Student UTM and click LOGIN</a:t>
            </a:r>
            <a:endParaRPr lang="en-US" altLang="en-US" sz="3200" b="1" dirty="0"/>
          </a:p>
        </p:txBody>
      </p:sp>
      <p:pic>
        <p:nvPicPr>
          <p:cNvPr id="98306" name="Picture 2"/>
          <p:cNvPicPr>
            <a:picLocks noChangeAspect="1" noChangeArrowheads="1"/>
          </p:cNvPicPr>
          <p:nvPr/>
        </p:nvPicPr>
        <p:blipFill>
          <a:blip r:embed="rId2" cstate="print"/>
          <a:srcRect l="7222" t="6222" r="7222" b="24444"/>
          <a:stretch>
            <a:fillRect/>
          </a:stretch>
        </p:blipFill>
        <p:spPr bwMode="auto">
          <a:xfrm>
            <a:off x="457200" y="1752600"/>
            <a:ext cx="8424863"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6326" name="Slide Number Placeholder 5"/>
          <p:cNvSpPr>
            <a:spLocks noGrp="1"/>
          </p:cNvSpPr>
          <p:nvPr>
            <p:ph type="sldNum" sz="quarter" idx="12"/>
          </p:nvPr>
        </p:nvSpPr>
        <p:spPr bwMode="auto">
          <a:noFill/>
          <a:ln>
            <a:miter lim="800000"/>
            <a:headEnd/>
            <a:tailEnd/>
          </a:ln>
        </p:spPr>
        <p:txBody>
          <a:bodyPr/>
          <a:lstStyle/>
          <a:p>
            <a:fld id="{49F9916E-EA20-4306-9F8D-6D3F56694145}" type="slidenum">
              <a:rPr lang="en-US" altLang="en-US"/>
              <a:pPr/>
              <a:t>19</a:t>
            </a:fld>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ctrTitle"/>
          </p:nvPr>
        </p:nvSpPr>
        <p:spPr>
          <a:xfrm>
            <a:off x="762000" y="739775"/>
            <a:ext cx="7772400" cy="1470025"/>
          </a:xfrm>
        </p:spPr>
        <p:txBody>
          <a:bodyPr/>
          <a:lstStyle/>
          <a:p>
            <a:pPr eaLnBrk="1" hangingPunct="1"/>
            <a:r>
              <a:rPr lang="en-US" altLang="en-US" sz="5400" b="1" dirty="0" smtClean="0">
                <a:solidFill>
                  <a:srgbClr val="C00000"/>
                </a:solidFill>
              </a:rPr>
              <a:t>RESEARCH PROGRAMMES</a:t>
            </a:r>
          </a:p>
        </p:txBody>
      </p:sp>
      <p:sp>
        <p:nvSpPr>
          <p:cNvPr id="5" name="Subtitle 4"/>
          <p:cNvSpPr>
            <a:spLocks noGrp="1"/>
          </p:cNvSpPr>
          <p:nvPr>
            <p:ph type="subTitle" idx="1"/>
          </p:nvPr>
        </p:nvSpPr>
        <p:spPr>
          <a:xfrm>
            <a:off x="533400" y="2133600"/>
            <a:ext cx="8077200" cy="1752600"/>
          </a:xfrm>
        </p:spPr>
        <p:txBody>
          <a:bodyPr/>
          <a:lstStyle/>
          <a:p>
            <a:pPr algn="l" eaLnBrk="1" hangingPunct="1">
              <a:buFont typeface="Arial" pitchFamily="34" charset="0"/>
              <a:buChar char="•"/>
              <a:defRPr/>
            </a:pPr>
            <a:r>
              <a:rPr lang="en-US" dirty="0"/>
              <a:t> </a:t>
            </a:r>
            <a:r>
              <a:rPr lang="en-US" sz="3600" b="1" dirty="0" smtClean="0">
                <a:solidFill>
                  <a:schemeClr val="tx1"/>
                </a:solidFill>
                <a:effectLst>
                  <a:outerShdw blurRad="38100" dist="38100" dir="2700000" algn="tl">
                    <a:srgbClr val="000000">
                      <a:alpha val="43137"/>
                    </a:srgbClr>
                  </a:outerShdw>
                </a:effectLst>
              </a:rPr>
              <a:t>MASTER BY RESEARCH</a:t>
            </a:r>
          </a:p>
          <a:p>
            <a:pPr marL="571500" indent="-571500" algn="l" eaLnBrk="1" hangingPunct="1">
              <a:buFontTx/>
              <a:buChar char="-"/>
              <a:defRPr/>
            </a:pPr>
            <a:r>
              <a:rPr lang="en-US" sz="3600" b="1" dirty="0" smtClean="0">
                <a:solidFill>
                  <a:srgbClr val="0070C0"/>
                </a:solidFill>
              </a:rPr>
              <a:t>Master of Management Specialization : Management (MHAM)</a:t>
            </a:r>
          </a:p>
          <a:p>
            <a:pPr marL="571500" indent="-571500" algn="l" eaLnBrk="1" hangingPunct="1">
              <a:buFontTx/>
              <a:buChar char="-"/>
              <a:defRPr/>
            </a:pPr>
            <a:r>
              <a:rPr lang="en-US" sz="3600" b="1" dirty="0" smtClean="0">
                <a:solidFill>
                  <a:srgbClr val="00B050"/>
                </a:solidFill>
              </a:rPr>
              <a:t>Master of HRD (MHAF)</a:t>
            </a:r>
          </a:p>
          <a:p>
            <a:pPr algn="l" eaLnBrk="1" hangingPunct="1">
              <a:buFont typeface="Arial" pitchFamily="34" charset="0"/>
              <a:buChar char="•"/>
              <a:defRPr/>
            </a:pPr>
            <a:r>
              <a:rPr lang="en-US" sz="3600" b="1" dirty="0" smtClean="0">
                <a:solidFill>
                  <a:schemeClr val="accent6">
                    <a:lumMod val="75000"/>
                  </a:schemeClr>
                </a:solidFill>
              </a:rPr>
              <a:t> </a:t>
            </a:r>
            <a:r>
              <a:rPr lang="en-US" sz="3600" b="1" dirty="0" smtClean="0">
                <a:solidFill>
                  <a:schemeClr val="accent6">
                    <a:lumMod val="75000"/>
                  </a:schemeClr>
                </a:solidFill>
                <a:effectLst>
                  <a:outerShdw blurRad="38100" dist="38100" dir="2700000" algn="tl">
                    <a:srgbClr val="000000">
                      <a:alpha val="43137"/>
                    </a:srgbClr>
                  </a:outerShdw>
                </a:effectLst>
              </a:rPr>
              <a:t>DOCTOR OF PHILOSOPHY (PHAM)</a:t>
            </a:r>
            <a:endParaRPr lang="en-US" sz="3600" b="1" dirty="0">
              <a:solidFill>
                <a:schemeClr val="accent6">
                  <a:lumMod val="75000"/>
                </a:schemeClr>
              </a:solidFill>
              <a:effectLst>
                <a:outerShdw blurRad="38100" dist="38100" dir="2700000" algn="tl">
                  <a:srgbClr val="000000">
                    <a:alpha val="43137"/>
                  </a:srgbClr>
                </a:outerShdw>
              </a:effectLst>
            </a:endParaRPr>
          </a:p>
        </p:txBody>
      </p:sp>
      <p:sp>
        <p:nvSpPr>
          <p:cNvPr id="51204" name="Slide Number Placeholder 3"/>
          <p:cNvSpPr>
            <a:spLocks noGrp="1"/>
          </p:cNvSpPr>
          <p:nvPr>
            <p:ph type="sldNum" sz="quarter" idx="12"/>
          </p:nvPr>
        </p:nvSpPr>
        <p:spPr bwMode="auto">
          <a:noFill/>
          <a:ln>
            <a:miter lim="800000"/>
            <a:headEnd/>
            <a:tailEnd/>
          </a:ln>
        </p:spPr>
        <p:txBody>
          <a:bodyPr/>
          <a:lstStyle/>
          <a:p>
            <a:fld id="{9D2C3A06-BF0C-4AE1-A295-479DE0381EF4}" type="slidenum">
              <a:rPr lang="en-US" altLang="en-US"/>
              <a:pPr/>
              <a:t>2</a:t>
            </a:fld>
            <a:endParaRPr lang="en-US" altLang="en-US" dirty="0"/>
          </a:p>
        </p:txBody>
      </p:sp>
    </p:spTree>
    <p:extLst>
      <p:ext uri="{BB962C8B-B14F-4D97-AF65-F5344CB8AC3E}">
        <p14:creationId xmlns:p14="http://schemas.microsoft.com/office/powerpoint/2010/main" val="2619657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p:txBody>
          <a:bodyPr/>
          <a:lstStyle/>
          <a:p>
            <a:pPr eaLnBrk="1" hangingPunct="1"/>
            <a:endParaRPr lang="ms-MY" altLang="en-US" smtClean="0"/>
          </a:p>
        </p:txBody>
      </p:sp>
      <p:pic>
        <p:nvPicPr>
          <p:cNvPr id="96261" name="Picture 5"/>
          <p:cNvPicPr>
            <a:picLocks noChangeAspect="1" noChangeArrowheads="1"/>
          </p:cNvPicPr>
          <p:nvPr/>
        </p:nvPicPr>
        <p:blipFill>
          <a:blip r:embed="rId2" cstate="print"/>
          <a:srcRect t="6444" r="1111" b="5556"/>
          <a:stretch>
            <a:fillRect/>
          </a:stretch>
        </p:blipFill>
        <p:spPr bwMode="auto">
          <a:xfrm>
            <a:off x="304800" y="1295400"/>
            <a:ext cx="8458200" cy="4754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348" name="Picture 7" descr="http://registrar.sa.ucsb.edu/images/femstudent.gif"/>
          <p:cNvPicPr>
            <a:picLocks noChangeAspect="1" noChangeArrowheads="1"/>
          </p:cNvPicPr>
          <p:nvPr/>
        </p:nvPicPr>
        <p:blipFill>
          <a:blip r:embed="rId3" cstate="print"/>
          <a:srcRect/>
          <a:stretch>
            <a:fillRect/>
          </a:stretch>
        </p:blipFill>
        <p:spPr bwMode="auto">
          <a:xfrm>
            <a:off x="7162800" y="2438400"/>
            <a:ext cx="1447800" cy="1981200"/>
          </a:xfrm>
          <a:prstGeom prst="rect">
            <a:avLst/>
          </a:prstGeom>
          <a:noFill/>
          <a:ln w="9525">
            <a:noFill/>
            <a:miter lim="800000"/>
            <a:headEnd/>
            <a:tailEnd/>
          </a:ln>
        </p:spPr>
      </p:pic>
      <p:sp>
        <p:nvSpPr>
          <p:cNvPr id="57349" name="TextBox 8"/>
          <p:cNvSpPr txBox="1">
            <a:spLocks noChangeArrowheads="1"/>
          </p:cNvSpPr>
          <p:nvPr/>
        </p:nvSpPr>
        <p:spPr bwMode="auto">
          <a:xfrm>
            <a:off x="1524000" y="2514600"/>
            <a:ext cx="2057400" cy="354013"/>
          </a:xfrm>
          <a:prstGeom prst="rect">
            <a:avLst/>
          </a:prstGeom>
          <a:solidFill>
            <a:srgbClr val="FFFF00"/>
          </a:solidFill>
          <a:ln w="9525">
            <a:noFill/>
            <a:miter lim="800000"/>
            <a:headEnd/>
            <a:tailEnd/>
          </a:ln>
        </p:spPr>
        <p:txBody>
          <a:bodyPr>
            <a:spAutoFit/>
          </a:bodyPr>
          <a:lstStyle/>
          <a:p>
            <a:endParaRPr lang="en-US" altLang="en-US" sz="1000" dirty="0"/>
          </a:p>
          <a:p>
            <a:endParaRPr lang="en-US" altLang="en-US" sz="600" dirty="0"/>
          </a:p>
        </p:txBody>
      </p:sp>
      <p:sp>
        <p:nvSpPr>
          <p:cNvPr id="57350" name="TextBox 9"/>
          <p:cNvSpPr txBox="1">
            <a:spLocks noChangeArrowheads="1"/>
          </p:cNvSpPr>
          <p:nvPr/>
        </p:nvSpPr>
        <p:spPr bwMode="auto">
          <a:xfrm>
            <a:off x="1600200" y="3448050"/>
            <a:ext cx="2057400" cy="1200150"/>
          </a:xfrm>
          <a:prstGeom prst="rect">
            <a:avLst/>
          </a:prstGeom>
          <a:solidFill>
            <a:srgbClr val="FFFF00"/>
          </a:solidFill>
          <a:ln w="9525">
            <a:noFill/>
            <a:miter lim="800000"/>
            <a:headEnd/>
            <a:tailEnd/>
          </a:ln>
        </p:spPr>
        <p:txBody>
          <a:bodyPr>
            <a:spAutoFit/>
          </a:bodyPr>
          <a:lstStyle/>
          <a:p>
            <a:endParaRPr lang="en-US" altLang="en-US" dirty="0"/>
          </a:p>
          <a:p>
            <a:endParaRPr lang="en-US" altLang="en-US" dirty="0"/>
          </a:p>
          <a:p>
            <a:endParaRPr lang="en-US" altLang="en-US" dirty="0"/>
          </a:p>
          <a:p>
            <a:endParaRPr lang="en-US" altLang="en-US" dirty="0"/>
          </a:p>
        </p:txBody>
      </p:sp>
      <p:sp>
        <p:nvSpPr>
          <p:cNvPr id="57351" name="TextBox 10"/>
          <p:cNvSpPr txBox="1">
            <a:spLocks noChangeArrowheads="1"/>
          </p:cNvSpPr>
          <p:nvPr/>
        </p:nvSpPr>
        <p:spPr bwMode="auto">
          <a:xfrm>
            <a:off x="4953000" y="2514600"/>
            <a:ext cx="2057400" cy="184150"/>
          </a:xfrm>
          <a:prstGeom prst="rect">
            <a:avLst/>
          </a:prstGeom>
          <a:solidFill>
            <a:srgbClr val="FFFF00"/>
          </a:solidFill>
          <a:ln w="9525">
            <a:noFill/>
            <a:miter lim="800000"/>
            <a:headEnd/>
            <a:tailEnd/>
          </a:ln>
        </p:spPr>
        <p:txBody>
          <a:bodyPr>
            <a:spAutoFit/>
          </a:bodyPr>
          <a:lstStyle/>
          <a:p>
            <a:endParaRPr lang="ms-MY" altLang="en-US" sz="600"/>
          </a:p>
        </p:txBody>
      </p:sp>
      <p:sp>
        <p:nvSpPr>
          <p:cNvPr id="57352" name="TextBox 11"/>
          <p:cNvSpPr txBox="1">
            <a:spLocks noChangeArrowheads="1"/>
          </p:cNvSpPr>
          <p:nvPr/>
        </p:nvSpPr>
        <p:spPr bwMode="auto">
          <a:xfrm>
            <a:off x="5029200" y="3505200"/>
            <a:ext cx="2057400" cy="923925"/>
          </a:xfrm>
          <a:prstGeom prst="rect">
            <a:avLst/>
          </a:prstGeom>
          <a:solidFill>
            <a:srgbClr val="FFFF00"/>
          </a:solidFill>
          <a:ln w="9525">
            <a:noFill/>
            <a:miter lim="800000"/>
            <a:headEnd/>
            <a:tailEnd/>
          </a:ln>
        </p:spPr>
        <p:txBody>
          <a:bodyPr>
            <a:spAutoFit/>
          </a:bodyPr>
          <a:lstStyle/>
          <a:p>
            <a:endParaRPr lang="en-US" altLang="en-US" dirty="0"/>
          </a:p>
          <a:p>
            <a:endParaRPr lang="en-US" altLang="en-US" dirty="0"/>
          </a:p>
          <a:p>
            <a:endParaRPr lang="en-US" altLang="en-US" dirty="0"/>
          </a:p>
        </p:txBody>
      </p:sp>
      <p:sp>
        <p:nvSpPr>
          <p:cNvPr id="57353" name="Title 1"/>
          <p:cNvSpPr txBox="1">
            <a:spLocks/>
          </p:cNvSpPr>
          <p:nvPr/>
        </p:nvSpPr>
        <p:spPr bwMode="auto">
          <a:xfrm>
            <a:off x="1066800" y="304800"/>
            <a:ext cx="7620000" cy="1143000"/>
          </a:xfrm>
          <a:prstGeom prst="rect">
            <a:avLst/>
          </a:prstGeom>
          <a:noFill/>
          <a:ln w="9525">
            <a:noFill/>
            <a:miter lim="800000"/>
            <a:headEnd/>
            <a:tailEnd/>
          </a:ln>
        </p:spPr>
        <p:txBody>
          <a:bodyPr anchor="ctr"/>
          <a:lstStyle/>
          <a:p>
            <a:r>
              <a:rPr lang="en-US" altLang="en-US" sz="4400" dirty="0">
                <a:latin typeface="Calibri" pitchFamily="34" charset="0"/>
              </a:rPr>
              <a:t>5. Click on Research Tab</a:t>
            </a:r>
            <a:br>
              <a:rPr lang="en-US" altLang="en-US" sz="4400" dirty="0">
                <a:latin typeface="Calibri" pitchFamily="34" charset="0"/>
              </a:rPr>
            </a:br>
            <a:endParaRPr lang="en-US" altLang="en-US" sz="4400" dirty="0">
              <a:latin typeface="Calibri" pitchFamily="34" charset="0"/>
            </a:endParaRPr>
          </a:p>
        </p:txBody>
      </p:sp>
      <p:sp>
        <p:nvSpPr>
          <p:cNvPr id="57354" name="Slide Number Placeholder 9"/>
          <p:cNvSpPr>
            <a:spLocks noGrp="1"/>
          </p:cNvSpPr>
          <p:nvPr>
            <p:ph type="sldNum" sz="quarter" idx="12"/>
          </p:nvPr>
        </p:nvSpPr>
        <p:spPr bwMode="auto">
          <a:noFill/>
          <a:ln>
            <a:miter lim="800000"/>
            <a:headEnd/>
            <a:tailEnd/>
          </a:ln>
        </p:spPr>
        <p:txBody>
          <a:bodyPr/>
          <a:lstStyle/>
          <a:p>
            <a:fld id="{BE6C6786-5EBB-400B-A143-050680FA376C}" type="slidenum">
              <a:rPr lang="en-US" altLang="en-US"/>
              <a:pPr/>
              <a:t>20</a:t>
            </a:fld>
            <a:endParaRPr lang="en-US"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DVC-AI-Breifing-to-New-Graduate-Student-Sem-2-20112012-19-Feb-2012.bmp"/>
          <p:cNvPicPr>
            <a:picLocks noGrp="1" noChangeAspect="1"/>
          </p:cNvPicPr>
          <p:nvPr>
            <p:ph idx="1"/>
          </p:nvPr>
        </p:nvPicPr>
        <p:blipFill>
          <a:blip r:embed="rId2" cstate="print"/>
          <a:srcRect t="28621" b="7401"/>
          <a:stretch>
            <a:fillRect/>
          </a:stretch>
        </p:blipFill>
        <p:spPr>
          <a:xfrm>
            <a:off x="533400" y="1600200"/>
            <a:ext cx="8153400" cy="4419600"/>
          </a:xfrm>
          <a:ln w="38100" cap="sq">
            <a:solidFill>
              <a:srgbClr val="000000"/>
            </a:solidFill>
          </a:ln>
          <a:effectLst>
            <a:outerShdw blurRad="50800" dist="38100" dir="2700000" algn="tl" rotWithShape="0">
              <a:srgbClr val="000000">
                <a:alpha val="43000"/>
              </a:srgbClr>
            </a:outerShdw>
          </a:effectLst>
        </p:spPr>
      </p:pic>
      <p:sp>
        <p:nvSpPr>
          <p:cNvPr id="13" name="Title 1"/>
          <p:cNvSpPr txBox="1">
            <a:spLocks/>
          </p:cNvSpPr>
          <p:nvPr/>
        </p:nvSpPr>
        <p:spPr bwMode="auto">
          <a:xfrm>
            <a:off x="1066800" y="381000"/>
            <a:ext cx="7620000" cy="1143000"/>
          </a:xfrm>
          <a:prstGeom prst="rect">
            <a:avLst/>
          </a:prstGeom>
          <a:noFill/>
          <a:ln w="9525">
            <a:noFill/>
            <a:miter lim="800000"/>
            <a:headEnd/>
            <a:tailEnd/>
          </a:ln>
        </p:spPr>
        <p:txBody>
          <a:bodyPr anchor="ctr"/>
          <a:lstStyle/>
          <a:p>
            <a:pPr>
              <a:defRPr/>
            </a:pPr>
            <a:r>
              <a:rPr lang="en-US" sz="4000" dirty="0">
                <a:latin typeface="+mj-lt"/>
                <a:ea typeface="+mj-ea"/>
                <a:cs typeface="+mj-cs"/>
              </a:rPr>
              <a:t>6. Find Log Book or Progress Report and proceed with the process</a:t>
            </a:r>
          </a:p>
        </p:txBody>
      </p:sp>
      <p:sp>
        <p:nvSpPr>
          <p:cNvPr id="58372" name="AutoShape 2"/>
          <p:cNvSpPr>
            <a:spLocks noChangeArrowheads="1"/>
          </p:cNvSpPr>
          <p:nvPr/>
        </p:nvSpPr>
        <p:spPr bwMode="auto">
          <a:xfrm>
            <a:off x="5334000" y="2362200"/>
            <a:ext cx="2514600" cy="457200"/>
          </a:xfrm>
          <a:prstGeom prst="wedgeRoundRectCallout">
            <a:avLst>
              <a:gd name="adj1" fmla="val -48634"/>
              <a:gd name="adj2" fmla="val 79620"/>
              <a:gd name="adj3" fmla="val 16667"/>
            </a:avLst>
          </a:prstGeom>
          <a:solidFill>
            <a:srgbClr val="FFFFFF"/>
          </a:solidFill>
          <a:ln w="9525">
            <a:solidFill>
              <a:srgbClr val="FF0000"/>
            </a:solidFill>
            <a:miter lim="800000"/>
            <a:headEnd/>
            <a:tailEnd/>
          </a:ln>
        </p:spPr>
        <p:txBody>
          <a:bodyPr/>
          <a:lstStyle/>
          <a:p>
            <a:pPr algn="ctr">
              <a:spcAft>
                <a:spcPts val="1000"/>
              </a:spcAft>
            </a:pPr>
            <a:r>
              <a:rPr lang="en-US" altLang="en-US" sz="2000" b="1" dirty="0">
                <a:latin typeface="Calibri" pitchFamily="34" charset="0"/>
              </a:rPr>
              <a:t>LOG BOOK</a:t>
            </a:r>
            <a:endParaRPr lang="en-US" altLang="en-US" sz="3600" b="1" dirty="0"/>
          </a:p>
        </p:txBody>
      </p:sp>
      <p:sp>
        <p:nvSpPr>
          <p:cNvPr id="58373" name="AutoShape 2"/>
          <p:cNvSpPr>
            <a:spLocks noChangeArrowheads="1"/>
          </p:cNvSpPr>
          <p:nvPr/>
        </p:nvSpPr>
        <p:spPr bwMode="auto">
          <a:xfrm>
            <a:off x="5257800" y="4953000"/>
            <a:ext cx="2514600" cy="457200"/>
          </a:xfrm>
          <a:prstGeom prst="wedgeRoundRectCallout">
            <a:avLst>
              <a:gd name="adj1" fmla="val -48634"/>
              <a:gd name="adj2" fmla="val 79620"/>
              <a:gd name="adj3" fmla="val 16667"/>
            </a:avLst>
          </a:prstGeom>
          <a:solidFill>
            <a:srgbClr val="FFFFFF"/>
          </a:solidFill>
          <a:ln w="9525">
            <a:solidFill>
              <a:srgbClr val="FF0000"/>
            </a:solidFill>
            <a:miter lim="800000"/>
            <a:headEnd/>
            <a:tailEnd/>
          </a:ln>
        </p:spPr>
        <p:txBody>
          <a:bodyPr/>
          <a:lstStyle/>
          <a:p>
            <a:pPr algn="ctr">
              <a:spcAft>
                <a:spcPts val="1000"/>
              </a:spcAft>
            </a:pPr>
            <a:r>
              <a:rPr lang="en-US" altLang="en-US" sz="2000" b="1" dirty="0">
                <a:latin typeface="Calibri" pitchFamily="34" charset="0"/>
              </a:rPr>
              <a:t>PROGRESS REPORT</a:t>
            </a:r>
            <a:endParaRPr lang="en-US" altLang="en-US" sz="3600" b="1" dirty="0"/>
          </a:p>
        </p:txBody>
      </p:sp>
      <p:sp>
        <p:nvSpPr>
          <p:cNvPr id="58374" name="AutoShape 2"/>
          <p:cNvSpPr>
            <a:spLocks noChangeArrowheads="1"/>
          </p:cNvSpPr>
          <p:nvPr/>
        </p:nvSpPr>
        <p:spPr bwMode="auto">
          <a:xfrm>
            <a:off x="5257800" y="3581400"/>
            <a:ext cx="2667000" cy="609600"/>
          </a:xfrm>
          <a:prstGeom prst="wedgeRoundRectCallout">
            <a:avLst>
              <a:gd name="adj1" fmla="val -48634"/>
              <a:gd name="adj2" fmla="val 79620"/>
              <a:gd name="adj3" fmla="val 16667"/>
            </a:avLst>
          </a:prstGeom>
          <a:solidFill>
            <a:srgbClr val="FFFFFF"/>
          </a:solidFill>
          <a:ln w="9525">
            <a:solidFill>
              <a:srgbClr val="FF0000"/>
            </a:solidFill>
            <a:miter lim="800000"/>
            <a:headEnd/>
            <a:tailEnd/>
          </a:ln>
        </p:spPr>
        <p:txBody>
          <a:bodyPr/>
          <a:lstStyle/>
          <a:p>
            <a:pPr algn="ctr">
              <a:spcAft>
                <a:spcPts val="1000"/>
              </a:spcAft>
            </a:pPr>
            <a:r>
              <a:rPr lang="en-US" altLang="en-US" sz="1600" b="1" dirty="0">
                <a:latin typeface="Calibri" pitchFamily="34" charset="0"/>
              </a:rPr>
              <a:t>1</a:t>
            </a:r>
            <a:r>
              <a:rPr lang="en-US" altLang="en-US" sz="1600" b="1" baseline="30000" dirty="0">
                <a:latin typeface="Calibri" pitchFamily="34" charset="0"/>
              </a:rPr>
              <a:t>ST</a:t>
            </a:r>
            <a:r>
              <a:rPr lang="en-US" altLang="en-US" sz="1600" b="1" dirty="0">
                <a:latin typeface="Calibri" pitchFamily="34" charset="0"/>
              </a:rPr>
              <a:t> ASSESSMENT PROPOSAL DEFENSE</a:t>
            </a:r>
            <a:endParaRPr lang="en-US" altLang="en-US" sz="2800" b="1" dirty="0"/>
          </a:p>
        </p:txBody>
      </p:sp>
      <p:sp>
        <p:nvSpPr>
          <p:cNvPr id="58375" name="Slide Number Placeholder 6"/>
          <p:cNvSpPr>
            <a:spLocks noGrp="1"/>
          </p:cNvSpPr>
          <p:nvPr>
            <p:ph type="sldNum" sz="quarter" idx="12"/>
          </p:nvPr>
        </p:nvSpPr>
        <p:spPr bwMode="auto">
          <a:noFill/>
          <a:ln>
            <a:miter lim="800000"/>
            <a:headEnd/>
            <a:tailEnd/>
          </a:ln>
        </p:spPr>
        <p:txBody>
          <a:bodyPr/>
          <a:lstStyle/>
          <a:p>
            <a:fld id="{EE21B392-CEF5-4A6D-AB24-9148C52A9526}" type="slidenum">
              <a:rPr lang="en-US" altLang="en-US"/>
              <a:pPr/>
              <a:t>21</a:t>
            </a:fld>
            <a:endParaRPr lang="en-US"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a:xfrm>
            <a:off x="609600" y="76200"/>
            <a:ext cx="8229600" cy="1143000"/>
          </a:xfrm>
        </p:spPr>
        <p:txBody>
          <a:bodyPr/>
          <a:lstStyle/>
          <a:p>
            <a:pPr eaLnBrk="1" hangingPunct="1"/>
            <a:r>
              <a:rPr lang="en-US" altLang="en-US" sz="4000" dirty="0" smtClean="0">
                <a:solidFill>
                  <a:srgbClr val="C00000"/>
                </a:solidFill>
              </a:rPr>
              <a:t>EVALUATION OF PROGRESS REPORT</a:t>
            </a:r>
          </a:p>
        </p:txBody>
      </p:sp>
      <p:sp>
        <p:nvSpPr>
          <p:cNvPr id="59395" name="Slide Number Placeholder 3"/>
          <p:cNvSpPr>
            <a:spLocks noGrp="1"/>
          </p:cNvSpPr>
          <p:nvPr>
            <p:ph type="sldNum" sz="quarter" idx="12"/>
          </p:nvPr>
        </p:nvSpPr>
        <p:spPr bwMode="auto">
          <a:noFill/>
          <a:ln>
            <a:miter lim="800000"/>
            <a:headEnd/>
            <a:tailEnd/>
          </a:ln>
        </p:spPr>
        <p:txBody>
          <a:bodyPr/>
          <a:lstStyle/>
          <a:p>
            <a:fld id="{F4770D3B-2B86-4027-BDF1-2B386D6B8EA0}" type="slidenum">
              <a:rPr lang="en-US" altLang="en-US"/>
              <a:pPr/>
              <a:t>22</a:t>
            </a:fld>
            <a:endParaRPr lang="en-US" altLang="en-US" dirty="0"/>
          </a:p>
        </p:txBody>
      </p:sp>
      <p:pic>
        <p:nvPicPr>
          <p:cNvPr id="59396" name="Picture 32"/>
          <p:cNvPicPr>
            <a:picLocks noChangeAspect="1" noChangeArrowheads="1"/>
          </p:cNvPicPr>
          <p:nvPr/>
        </p:nvPicPr>
        <p:blipFill>
          <a:blip r:embed="rId2" cstate="print"/>
          <a:srcRect/>
          <a:stretch>
            <a:fillRect/>
          </a:stretch>
        </p:blipFill>
        <p:spPr bwMode="auto">
          <a:xfrm>
            <a:off x="685800" y="1323975"/>
            <a:ext cx="7677150"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74638"/>
            <a:ext cx="8229600" cy="792162"/>
          </a:xfrm>
        </p:spPr>
        <p:txBody>
          <a:bodyPr/>
          <a:lstStyle/>
          <a:p>
            <a:pPr algn="r" eaLnBrk="1" hangingPunct="1"/>
            <a:r>
              <a:rPr lang="en-US" altLang="en-US" dirty="0" smtClean="0">
                <a:solidFill>
                  <a:srgbClr val="C00000"/>
                </a:solidFill>
              </a:rPr>
              <a:t>RESEARCH STUDENT </a:t>
            </a:r>
            <a:br>
              <a:rPr lang="en-US" altLang="en-US" dirty="0" smtClean="0">
                <a:solidFill>
                  <a:srgbClr val="C00000"/>
                </a:solidFill>
              </a:rPr>
            </a:br>
            <a:r>
              <a:rPr lang="en-US" altLang="en-US" dirty="0" smtClean="0">
                <a:solidFill>
                  <a:srgbClr val="C00000"/>
                </a:solidFill>
              </a:rPr>
              <a:t>EXAMINATION</a:t>
            </a:r>
          </a:p>
        </p:txBody>
      </p:sp>
      <p:graphicFrame>
        <p:nvGraphicFramePr>
          <p:cNvPr id="4" name="Content Placeholder 3"/>
          <p:cNvGraphicFramePr>
            <a:graphicFrameLocks noGrp="1"/>
          </p:cNvGraphicFramePr>
          <p:nvPr>
            <p:ph idx="1"/>
          </p:nvPr>
        </p:nvGraphicFramePr>
        <p:xfrm>
          <a:off x="228600" y="838200"/>
          <a:ext cx="8763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6" name="Slide Number Placeholder 4"/>
          <p:cNvSpPr>
            <a:spLocks noGrp="1"/>
          </p:cNvSpPr>
          <p:nvPr>
            <p:ph type="sldNum" sz="quarter" idx="12"/>
          </p:nvPr>
        </p:nvSpPr>
        <p:spPr bwMode="auto">
          <a:noFill/>
          <a:ln>
            <a:miter lim="800000"/>
            <a:headEnd/>
            <a:tailEnd/>
          </a:ln>
        </p:spPr>
        <p:txBody>
          <a:bodyPr/>
          <a:lstStyle/>
          <a:p>
            <a:fld id="{8F114334-0189-4CD9-9B42-1D36FA9957D3}" type="slidenum">
              <a:rPr lang="en-US" altLang="en-US"/>
              <a:pPr/>
              <a:t>23</a:t>
            </a:fld>
            <a:endParaRPr lang="en-US"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solidFill>
                  <a:srgbClr val="3333FF"/>
                </a:solidFill>
              </a:rPr>
              <a:t>PROPOSAL DEFENSE</a:t>
            </a:r>
          </a:p>
        </p:txBody>
      </p:sp>
      <p:sp>
        <p:nvSpPr>
          <p:cNvPr id="3" name="Content Placeholder 2"/>
          <p:cNvSpPr>
            <a:spLocks noGrp="1"/>
          </p:cNvSpPr>
          <p:nvPr>
            <p:ph idx="1"/>
          </p:nvPr>
        </p:nvSpPr>
        <p:spPr>
          <a:xfrm>
            <a:off x="457200" y="1219200"/>
            <a:ext cx="8229600" cy="4525963"/>
          </a:xfrm>
        </p:spPr>
        <p:txBody>
          <a:bodyPr/>
          <a:lstStyle/>
          <a:p>
            <a:pPr>
              <a:buFont typeface="Arial" panose="020B0604020202020204" pitchFamily="34" charset="0"/>
              <a:buChar char="•"/>
              <a:defRPr/>
            </a:pPr>
            <a:r>
              <a:rPr lang="en-US" dirty="0"/>
              <a:t>Master by Research (by Sem 4) and </a:t>
            </a:r>
          </a:p>
          <a:p>
            <a:pPr marL="0" indent="0">
              <a:buNone/>
              <a:defRPr/>
            </a:pPr>
            <a:r>
              <a:rPr lang="en-US" dirty="0"/>
              <a:t>    PhD (by Sem 5)</a:t>
            </a:r>
          </a:p>
          <a:p>
            <a:pPr>
              <a:buFont typeface="Arial" panose="020B0604020202020204" pitchFamily="34" charset="0"/>
              <a:buChar char="•"/>
              <a:defRPr/>
            </a:pPr>
            <a:r>
              <a:rPr lang="en-US" dirty="0"/>
              <a:t>Refer to the Flowchart 1</a:t>
            </a:r>
          </a:p>
          <a:p>
            <a:pPr>
              <a:buFont typeface="Arial" panose="020B0604020202020204" pitchFamily="34" charset="0"/>
              <a:buChar char="•"/>
              <a:defRPr/>
            </a:pPr>
            <a:r>
              <a:rPr lang="en-US" dirty="0"/>
              <a:t>Abstract </a:t>
            </a:r>
          </a:p>
          <a:p>
            <a:pPr marL="0" indent="0">
              <a:buFont typeface="Arial" panose="020B0604020202020204" pitchFamily="34" charset="0"/>
              <a:buNone/>
              <a:defRPr/>
            </a:pPr>
            <a:r>
              <a:rPr lang="en-US" dirty="0"/>
              <a:t>	- 1 paragraph </a:t>
            </a:r>
            <a:r>
              <a:rPr lang="en-US" b="1" dirty="0">
                <a:solidFill>
                  <a:srgbClr val="FF0000"/>
                </a:solidFill>
              </a:rPr>
              <a:t>ONLY</a:t>
            </a:r>
          </a:p>
          <a:p>
            <a:pPr marL="0" indent="0">
              <a:buFont typeface="Arial" panose="020B0604020202020204" pitchFamily="34" charset="0"/>
              <a:buNone/>
              <a:defRPr/>
            </a:pPr>
            <a:r>
              <a:rPr lang="en-US" dirty="0"/>
              <a:t>	- Should </a:t>
            </a:r>
            <a:r>
              <a:rPr lang="en-US" b="1" dirty="0">
                <a:solidFill>
                  <a:srgbClr val="FF0000"/>
                </a:solidFill>
              </a:rPr>
              <a:t>TYPE</a:t>
            </a:r>
          </a:p>
          <a:p>
            <a:pPr marL="0" indent="0">
              <a:buFont typeface="Arial" panose="020B0604020202020204" pitchFamily="34" charset="0"/>
              <a:buNone/>
              <a:defRPr/>
            </a:pPr>
            <a:r>
              <a:rPr lang="en-US" dirty="0"/>
              <a:t>	- Must have </a:t>
            </a:r>
            <a:r>
              <a:rPr lang="en-US" b="1" dirty="0"/>
              <a:t>intro, objective and method</a:t>
            </a:r>
          </a:p>
          <a:p>
            <a:pPr marL="0" indent="0">
              <a:buFont typeface="Arial" panose="020B0604020202020204" pitchFamily="34" charset="0"/>
              <a:buNone/>
              <a:defRPr/>
            </a:pPr>
            <a:r>
              <a:rPr lang="en-US" dirty="0"/>
              <a:t>	- Language - English or Malay</a:t>
            </a:r>
          </a:p>
          <a:p>
            <a:endParaRPr lang="en-US" sz="2700" dirty="0"/>
          </a:p>
        </p:txBody>
      </p:sp>
      <p:sp>
        <p:nvSpPr>
          <p:cNvPr id="4" name="Slide Number Placeholder 3"/>
          <p:cNvSpPr>
            <a:spLocks noGrp="1"/>
          </p:cNvSpPr>
          <p:nvPr>
            <p:ph type="sldNum" sz="quarter" idx="12"/>
          </p:nvPr>
        </p:nvSpPr>
        <p:spPr/>
        <p:txBody>
          <a:bodyPr/>
          <a:lstStyle/>
          <a:p>
            <a:pPr>
              <a:defRPr/>
            </a:pPr>
            <a:fld id="{5118F71A-F0BE-46FC-85ED-9907A19CC77B}" type="slidenum">
              <a:rPr lang="en-US" altLang="en-US" smtClean="0"/>
              <a:pPr>
                <a:defRPr/>
              </a:pPr>
              <a:t>24</a:t>
            </a:fld>
            <a:endParaRPr lang="en-US" altLang="en-US" dirty="0"/>
          </a:p>
        </p:txBody>
      </p:sp>
    </p:spTree>
    <p:extLst>
      <p:ext uri="{BB962C8B-B14F-4D97-AF65-F5344CB8AC3E}">
        <p14:creationId xmlns:p14="http://schemas.microsoft.com/office/powerpoint/2010/main" val="1956936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solidFill>
                  <a:srgbClr val="3333FF"/>
                </a:solidFill>
              </a:rPr>
              <a:t>PROPOSAL DEFENSE</a:t>
            </a:r>
            <a:endParaRPr lang="en-US" dirty="0"/>
          </a:p>
        </p:txBody>
      </p:sp>
      <p:sp>
        <p:nvSpPr>
          <p:cNvPr id="3" name="Content Placeholder 2"/>
          <p:cNvSpPr>
            <a:spLocks noGrp="1"/>
          </p:cNvSpPr>
          <p:nvPr>
            <p:ph idx="1"/>
          </p:nvPr>
        </p:nvSpPr>
        <p:spPr>
          <a:xfrm>
            <a:off x="457200" y="1219200"/>
            <a:ext cx="8229600" cy="4525963"/>
          </a:xfrm>
        </p:spPr>
        <p:txBody>
          <a:bodyPr/>
          <a:lstStyle/>
          <a:p>
            <a:pPr>
              <a:buFont typeface="Arial" panose="020B0604020202020204" pitchFamily="34" charset="0"/>
              <a:buChar char="•"/>
              <a:defRPr/>
            </a:pPr>
            <a:r>
              <a:rPr lang="en-US" sz="2800" dirty="0"/>
              <a:t>Manual (download the Notification of Evaluation Form from the faculty website)</a:t>
            </a:r>
          </a:p>
          <a:p>
            <a:pPr>
              <a:buFont typeface="Arial" panose="020B0604020202020204" pitchFamily="34" charset="0"/>
              <a:buChar char="•"/>
              <a:defRPr/>
            </a:pPr>
            <a:r>
              <a:rPr lang="en-US" sz="2800" dirty="0"/>
              <a:t>Publication – minimum conference </a:t>
            </a:r>
            <a:r>
              <a:rPr lang="en-US" sz="2800" dirty="0" smtClean="0"/>
              <a:t>paper</a:t>
            </a:r>
          </a:p>
          <a:p>
            <a:r>
              <a:rPr lang="en-US" sz="2800" dirty="0">
                <a:ea typeface="ＭＳ Ｐゴシック" pitchFamily="34" charset="-128"/>
              </a:rPr>
              <a:t>Should have completed the University Subject and Research Methodology</a:t>
            </a:r>
          </a:p>
          <a:p>
            <a:r>
              <a:rPr lang="en-US" sz="2800" dirty="0">
                <a:ea typeface="ＭＳ Ｐゴシック" pitchFamily="34" charset="-128"/>
              </a:rPr>
              <a:t>Notice valid for 6 months</a:t>
            </a:r>
          </a:p>
          <a:p>
            <a:r>
              <a:rPr lang="en-US" sz="2800" dirty="0">
                <a:ea typeface="ＭＳ Ｐゴシック" pitchFamily="34" charset="-128"/>
              </a:rPr>
              <a:t>The date of proposal will be decided within 3-4 weeks from the submission date of the proposal copies / approval of JKPS</a:t>
            </a:r>
          </a:p>
          <a:p>
            <a:pPr>
              <a:buFont typeface="Arial" panose="020B0604020202020204" pitchFamily="34" charset="0"/>
              <a:buChar char="•"/>
              <a:defRPr/>
            </a:pPr>
            <a:endParaRPr lang="en-MY" dirty="0"/>
          </a:p>
          <a:p>
            <a:endParaRPr lang="en-US" dirty="0"/>
          </a:p>
        </p:txBody>
      </p:sp>
      <p:sp>
        <p:nvSpPr>
          <p:cNvPr id="4" name="Slide Number Placeholder 3"/>
          <p:cNvSpPr>
            <a:spLocks noGrp="1"/>
          </p:cNvSpPr>
          <p:nvPr>
            <p:ph type="sldNum" sz="quarter" idx="12"/>
          </p:nvPr>
        </p:nvSpPr>
        <p:spPr/>
        <p:txBody>
          <a:bodyPr/>
          <a:lstStyle/>
          <a:p>
            <a:pPr>
              <a:defRPr/>
            </a:pPr>
            <a:fld id="{5118F71A-F0BE-46FC-85ED-9907A19CC77B}" type="slidenum">
              <a:rPr lang="en-US" altLang="en-US" smtClean="0"/>
              <a:pPr>
                <a:defRPr/>
              </a:pPr>
              <a:t>25</a:t>
            </a:fld>
            <a:endParaRPr lang="en-US" altLang="en-US" dirty="0"/>
          </a:p>
        </p:txBody>
      </p:sp>
    </p:spTree>
    <p:extLst>
      <p:ext uri="{BB962C8B-B14F-4D97-AF65-F5344CB8AC3E}">
        <p14:creationId xmlns:p14="http://schemas.microsoft.com/office/powerpoint/2010/main" val="153324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33FF"/>
                </a:solidFill>
              </a:rPr>
              <a:t>FINAL VIVA-VOCE</a:t>
            </a:r>
          </a:p>
        </p:txBody>
      </p:sp>
      <p:sp>
        <p:nvSpPr>
          <p:cNvPr id="3" name="Content Placeholder 2"/>
          <p:cNvSpPr>
            <a:spLocks noGrp="1"/>
          </p:cNvSpPr>
          <p:nvPr>
            <p:ph idx="1"/>
          </p:nvPr>
        </p:nvSpPr>
        <p:spPr>
          <a:xfrm>
            <a:off x="457200" y="1219200"/>
            <a:ext cx="8229600" cy="4525963"/>
          </a:xfrm>
        </p:spPr>
        <p:txBody>
          <a:bodyPr/>
          <a:lstStyle/>
          <a:p>
            <a:pPr>
              <a:defRPr/>
            </a:pPr>
            <a:r>
              <a:rPr lang="en-US" dirty="0"/>
              <a:t>Requirement </a:t>
            </a:r>
            <a:r>
              <a:rPr lang="en-US" dirty="0" smtClean="0"/>
              <a:t>– Prepare </a:t>
            </a:r>
            <a:r>
              <a:rPr lang="en-US" dirty="0"/>
              <a:t>abstract with intro, </a:t>
            </a:r>
            <a:r>
              <a:rPr lang="en-US" b="1" dirty="0" smtClean="0"/>
              <a:t>objective, method</a:t>
            </a:r>
            <a:r>
              <a:rPr lang="en-US" b="1" dirty="0"/>
              <a:t>, findings and conclusion.</a:t>
            </a:r>
            <a:endParaRPr lang="en-MY" b="1" dirty="0"/>
          </a:p>
          <a:p>
            <a:pPr>
              <a:defRPr/>
            </a:pPr>
            <a:r>
              <a:rPr lang="en-US" dirty="0" smtClean="0"/>
              <a:t>Before </a:t>
            </a:r>
            <a:r>
              <a:rPr lang="en-US" dirty="0"/>
              <a:t>submission of the notice of thesis, student should do the </a:t>
            </a:r>
            <a:r>
              <a:rPr lang="en-US" dirty="0" smtClean="0"/>
              <a:t>following:-</a:t>
            </a:r>
          </a:p>
          <a:p>
            <a:pPr marL="0" indent="0">
              <a:buNone/>
              <a:defRPr/>
            </a:pPr>
            <a:r>
              <a:rPr lang="en-US" dirty="0"/>
              <a:t> </a:t>
            </a:r>
            <a:r>
              <a:rPr lang="en-US" dirty="0" smtClean="0"/>
              <a:t>   i.  Provide </a:t>
            </a:r>
            <a:r>
              <a:rPr lang="en-US" dirty="0"/>
              <a:t>list of publications </a:t>
            </a:r>
            <a:endParaRPr lang="en-US" dirty="0" smtClean="0"/>
          </a:p>
          <a:p>
            <a:pPr marL="0" indent="0">
              <a:buNone/>
              <a:defRPr/>
            </a:pPr>
            <a:r>
              <a:rPr lang="en-US" dirty="0"/>
              <a:t> </a:t>
            </a:r>
            <a:r>
              <a:rPr lang="en-US" dirty="0" smtClean="0"/>
              <a:t>  ii.  Do </a:t>
            </a:r>
            <a:r>
              <a:rPr lang="en-US" dirty="0"/>
              <a:t>the turnitin (by chapter and full thesis) </a:t>
            </a:r>
            <a:endParaRPr lang="en-US" dirty="0" smtClean="0"/>
          </a:p>
          <a:p>
            <a:pPr marL="0" indent="0">
              <a:buNone/>
              <a:defRPr/>
            </a:pPr>
            <a:r>
              <a:rPr lang="en-US" dirty="0"/>
              <a:t> </a:t>
            </a:r>
            <a:r>
              <a:rPr lang="en-US" dirty="0" smtClean="0"/>
              <a:t>       –  Plagiarism Agreement</a:t>
            </a:r>
          </a:p>
          <a:p>
            <a:pPr marL="0" indent="0">
              <a:buNone/>
              <a:defRPr/>
            </a:pPr>
            <a:r>
              <a:rPr lang="en-US" dirty="0" smtClean="0"/>
              <a:t>  iii</a:t>
            </a:r>
            <a:r>
              <a:rPr lang="en-US" dirty="0"/>
              <a:t>.</a:t>
            </a:r>
            <a:r>
              <a:rPr lang="en-US" dirty="0" smtClean="0"/>
              <a:t>  Fill </a:t>
            </a:r>
            <a:r>
              <a:rPr lang="en-US" dirty="0"/>
              <a:t>in the Submission of Thesis Form</a:t>
            </a:r>
          </a:p>
          <a:p>
            <a:endParaRPr lang="en-US" dirty="0"/>
          </a:p>
        </p:txBody>
      </p:sp>
      <p:sp>
        <p:nvSpPr>
          <p:cNvPr id="4" name="Slide Number Placeholder 3"/>
          <p:cNvSpPr>
            <a:spLocks noGrp="1"/>
          </p:cNvSpPr>
          <p:nvPr>
            <p:ph type="sldNum" sz="quarter" idx="12"/>
          </p:nvPr>
        </p:nvSpPr>
        <p:spPr/>
        <p:txBody>
          <a:bodyPr/>
          <a:lstStyle/>
          <a:p>
            <a:pPr>
              <a:defRPr/>
            </a:pPr>
            <a:fld id="{5118F71A-F0BE-46FC-85ED-9907A19CC77B}" type="slidenum">
              <a:rPr lang="en-US" altLang="en-US" smtClean="0"/>
              <a:pPr>
                <a:defRPr/>
              </a:pPr>
              <a:t>26</a:t>
            </a:fld>
            <a:endParaRPr lang="en-US" altLang="en-US" dirty="0"/>
          </a:p>
        </p:txBody>
      </p:sp>
    </p:spTree>
    <p:extLst>
      <p:ext uri="{BB962C8B-B14F-4D97-AF65-F5344CB8AC3E}">
        <p14:creationId xmlns:p14="http://schemas.microsoft.com/office/powerpoint/2010/main" val="378753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0000"/>
                </a:solidFill>
              </a:rPr>
              <a:t>            </a:t>
            </a:r>
            <a:r>
              <a:rPr lang="en-US" sz="2800" b="1" dirty="0" smtClean="0">
                <a:solidFill>
                  <a:srgbClr val="FF0000"/>
                </a:solidFill>
                <a:effectLst>
                  <a:outerShdw blurRad="38100" dist="38100" dir="2700000" algn="tl">
                    <a:srgbClr val="000000">
                      <a:alpha val="43137"/>
                    </a:srgbClr>
                  </a:outerShdw>
                </a:effectLst>
              </a:rPr>
              <a:t>RE-EXAMINATION FEES FOR DOCTORAL DEGREE &amp; MASTER (RESEARCH)</a:t>
            </a:r>
            <a:endParaRPr lang="en-US" sz="2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200" dirty="0" err="1"/>
              <a:t>Universiti</a:t>
            </a:r>
            <a:r>
              <a:rPr lang="en-US" sz="2200" dirty="0"/>
              <a:t> </a:t>
            </a:r>
            <a:r>
              <a:rPr lang="en-US" sz="2200" dirty="0" err="1"/>
              <a:t>Teknologi</a:t>
            </a:r>
            <a:r>
              <a:rPr lang="en-US" sz="2200" dirty="0"/>
              <a:t> Malaysia has agreed to implement fees for thesis re-examination for Master by Research and Doctoral Degree. </a:t>
            </a:r>
          </a:p>
          <a:p>
            <a:r>
              <a:rPr lang="en-US" sz="2200" dirty="0"/>
              <a:t>The fee is imposed to Master by Research and Doctoral candidates who are required to have their thesis to be re-examined after the viva-voce. </a:t>
            </a:r>
          </a:p>
          <a:p>
            <a:r>
              <a:rPr lang="en-US" sz="2200" dirty="0"/>
              <a:t>The fees for thesis re-examination are as follows; </a:t>
            </a:r>
          </a:p>
          <a:p>
            <a:pPr marL="0" indent="0">
              <a:buNone/>
            </a:pPr>
            <a:r>
              <a:rPr lang="en-US" sz="2200" dirty="0" smtClean="0"/>
              <a:t>	1</a:t>
            </a:r>
            <a:r>
              <a:rPr lang="en-US" sz="2200" dirty="0"/>
              <a:t>.       </a:t>
            </a:r>
            <a:r>
              <a:rPr lang="en-US" sz="2200" b="1" dirty="0">
                <a:solidFill>
                  <a:srgbClr val="FF0000"/>
                </a:solidFill>
                <a:effectLst>
                  <a:outerShdw blurRad="38100" dist="38100" dir="2700000" algn="tl">
                    <a:srgbClr val="000000">
                      <a:alpha val="43137"/>
                    </a:srgbClr>
                  </a:outerShdw>
                </a:effectLst>
              </a:rPr>
              <a:t>Doctoral Degree RM2000.00</a:t>
            </a:r>
          </a:p>
          <a:p>
            <a:pPr marL="0" indent="0">
              <a:buNone/>
            </a:pPr>
            <a:r>
              <a:rPr lang="en-US" sz="2200" dirty="0" smtClean="0"/>
              <a:t>	2</a:t>
            </a:r>
            <a:r>
              <a:rPr lang="en-US" sz="2200" dirty="0"/>
              <a:t>.       </a:t>
            </a:r>
            <a:r>
              <a:rPr lang="en-US" sz="2200" b="1" dirty="0">
                <a:solidFill>
                  <a:srgbClr val="3333FF"/>
                </a:solidFill>
                <a:effectLst>
                  <a:outerShdw blurRad="38100" dist="38100" dir="2700000" algn="tl">
                    <a:srgbClr val="000000">
                      <a:alpha val="43137"/>
                    </a:srgbClr>
                  </a:outerShdw>
                </a:effectLst>
              </a:rPr>
              <a:t>Master (Research) RM1000.00</a:t>
            </a:r>
          </a:p>
          <a:p>
            <a:r>
              <a:rPr lang="en-US" sz="2200" dirty="0"/>
              <a:t>The fee must be paid to Bursar Office, </a:t>
            </a:r>
            <a:r>
              <a:rPr lang="en-US" sz="2200" dirty="0" err="1"/>
              <a:t>Universiti</a:t>
            </a:r>
            <a:r>
              <a:rPr lang="en-US" sz="2200" dirty="0"/>
              <a:t> </a:t>
            </a:r>
            <a:r>
              <a:rPr lang="en-US" sz="2200" dirty="0" err="1"/>
              <a:t>Teknologi</a:t>
            </a:r>
            <a:r>
              <a:rPr lang="en-US" sz="2200" dirty="0"/>
              <a:t> Malaysia. </a:t>
            </a:r>
          </a:p>
          <a:p>
            <a:r>
              <a:rPr lang="en-US" sz="2200" dirty="0"/>
              <a:t>The regulation is enforceable to those whom submitted their thesis for the purpose of examination commencing from Semester 1 Session 2015/2016.</a:t>
            </a:r>
          </a:p>
          <a:p>
            <a:pPr marL="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5118F71A-F0BE-46FC-85ED-9907A19CC77B}" type="slidenum">
              <a:rPr lang="en-US" altLang="en-US" smtClean="0"/>
              <a:pPr>
                <a:defRPr/>
              </a:pPr>
              <a:t>27</a:t>
            </a:fld>
            <a:endParaRPr lang="en-US" altLang="en-US" dirty="0"/>
          </a:p>
        </p:txBody>
      </p:sp>
    </p:spTree>
    <p:extLst>
      <p:ext uri="{BB962C8B-B14F-4D97-AF65-F5344CB8AC3E}">
        <p14:creationId xmlns:p14="http://schemas.microsoft.com/office/powerpoint/2010/main" val="1755068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15962"/>
          </a:xfrm>
        </p:spPr>
        <p:txBody>
          <a:bodyPr>
            <a:normAutofit fontScale="90000"/>
          </a:bodyPr>
          <a:lstStyle/>
          <a:p>
            <a:pPr algn="r" eaLnBrk="1" hangingPunct="1">
              <a:defRPr/>
            </a:pPr>
            <a:r>
              <a:rPr lang="en-US" dirty="0" smtClean="0">
                <a:solidFill>
                  <a:srgbClr val="C00000"/>
                </a:solidFill>
              </a:rPr>
              <a:t>THESIS SUBMISSION REQUIREMENT </a:t>
            </a:r>
            <a:br>
              <a:rPr lang="en-US" dirty="0" smtClean="0">
                <a:solidFill>
                  <a:srgbClr val="C00000"/>
                </a:solidFill>
              </a:rPr>
            </a:br>
            <a:r>
              <a:rPr lang="en-US" dirty="0" smtClean="0">
                <a:solidFill>
                  <a:srgbClr val="C00000"/>
                </a:solidFill>
              </a:rPr>
              <a:t>FOR EXAMINATION</a:t>
            </a:r>
            <a:endParaRPr lang="en-US" dirty="0">
              <a:solidFill>
                <a:srgbClr val="C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82211171"/>
              </p:ext>
            </p:extLst>
          </p:nvPr>
        </p:nvGraphicFramePr>
        <p:xfrm>
          <a:off x="457200" y="1371600"/>
          <a:ext cx="822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684" name="Slide Number Placeholder 3"/>
          <p:cNvSpPr>
            <a:spLocks noGrp="1"/>
          </p:cNvSpPr>
          <p:nvPr>
            <p:ph type="sldNum" sz="quarter" idx="12"/>
          </p:nvPr>
        </p:nvSpPr>
        <p:spPr bwMode="auto">
          <a:noFill/>
          <a:ln>
            <a:miter lim="800000"/>
            <a:headEnd/>
            <a:tailEnd/>
          </a:ln>
        </p:spPr>
        <p:txBody>
          <a:bodyPr/>
          <a:lstStyle/>
          <a:p>
            <a:fld id="{35FCF368-51A5-47D6-876F-BF2969071C74}" type="slidenum">
              <a:rPr lang="en-US" altLang="en-US"/>
              <a:pPr/>
              <a:t>28</a:t>
            </a:fld>
            <a:endParaRPr lang="en-US"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066800" y="274638"/>
            <a:ext cx="7620000" cy="944562"/>
          </a:xfrm>
        </p:spPr>
        <p:txBody>
          <a:bodyPr/>
          <a:lstStyle/>
          <a:p>
            <a:pPr algn="l"/>
            <a:r>
              <a:rPr lang="en-US" altLang="en-US" sz="2800" b="1" dirty="0" smtClean="0">
                <a:solidFill>
                  <a:srgbClr val="C00000"/>
                </a:solidFill>
              </a:rPr>
              <a:t>PUBLICATION REQUIRED FOR THESIS SUBMISSION</a:t>
            </a: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2B2673-9CEE-47B0-9E7D-B59408A7798A}" type="slidenum">
              <a:rPr lang="en-US" altLang="en-US">
                <a:solidFill>
                  <a:srgbClr val="898989"/>
                </a:solidFill>
                <a:latin typeface="Calibri" pitchFamily="34" charset="0"/>
              </a:rPr>
              <a:pPr eaLnBrk="1" hangingPunct="1"/>
              <a:t>29</a:t>
            </a:fld>
            <a:endParaRPr lang="en-US" altLang="en-US" dirty="0">
              <a:solidFill>
                <a:srgbClr val="898989"/>
              </a:solidFill>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90414156"/>
              </p:ext>
            </p:extLst>
          </p:nvPr>
        </p:nvGraphicFramePr>
        <p:xfrm>
          <a:off x="609600" y="1524000"/>
          <a:ext cx="7848600" cy="1941195"/>
        </p:xfrm>
        <a:graphic>
          <a:graphicData uri="http://schemas.openxmlformats.org/drawingml/2006/table">
            <a:tbl>
              <a:tblPr/>
              <a:tblGrid>
                <a:gridCol w="2616200"/>
                <a:gridCol w="2616200"/>
                <a:gridCol w="2616200"/>
              </a:tblGrid>
              <a:tr h="381000">
                <a:tc row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alibri" pitchFamily="34" charset="0"/>
                        </a:rPr>
                        <a:t>Publication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grid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alibri" pitchFamily="34" charset="0"/>
                        </a:rPr>
                        <a:t>Semester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hMerge="1">
                  <a:txBody>
                    <a:bodyPr/>
                    <a:lstStyle/>
                    <a:p>
                      <a:endParaRPr lang="en-MY"/>
                    </a:p>
                  </a:txBody>
                  <a:tcPr/>
                </a:tc>
              </a:tr>
              <a:tr h="371475">
                <a:tc vMerge="1">
                  <a:txBody>
                    <a:bodyPr/>
                    <a:lstStyle/>
                    <a:p>
                      <a:endParaRPr lang="en-MY"/>
                    </a:p>
                  </a:txBody>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itchFamily="34" charset="0"/>
                        </a:rPr>
                        <a:t>Semester 5</a:t>
                      </a:r>
                    </a:p>
                  </a:txBody>
                  <a:tcP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69B"/>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itchFamily="34" charset="0"/>
                        </a:rPr>
                        <a:t>Semester 6 and above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69B"/>
                    </a:solidFill>
                  </a:tcPr>
                </a:tc>
              </a:tr>
              <a:tr h="3714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itchFamily="34" charset="0"/>
                        </a:rPr>
                        <a:t>Number of Publication Required for Thesis Submission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itchFamily="34" charset="0"/>
                        </a:rPr>
                        <a:t>2 p</a:t>
                      </a:r>
                      <a:r>
                        <a:rPr kumimoji="0" lang="en-US" altLang="en-US" sz="1800" b="0" i="0" u="none" strike="noStrike" cap="none" normalizeH="0" baseline="0" dirty="0" smtClean="0">
                          <a:ln>
                            <a:noFill/>
                          </a:ln>
                          <a:solidFill>
                            <a:srgbClr val="000000"/>
                          </a:solidFill>
                          <a:effectLst/>
                          <a:latin typeface="Calibri" pitchFamily="34" charset="0"/>
                        </a:rPr>
                        <a:t>ublications in indexed journal (ISI or Scopus</a:t>
                      </a:r>
                      <a:r>
                        <a:rPr kumimoji="0" lang="en-US" altLang="en-US" sz="1800" b="0" i="0" u="none" strike="noStrike" cap="none" normalizeH="0" baseline="0" dirty="0" smtClean="0">
                          <a:ln>
                            <a:noFill/>
                          </a:ln>
                          <a:solidFill>
                            <a:schemeClr val="tx1"/>
                          </a:solidFill>
                          <a:effectLst/>
                          <a:latin typeface="Calibri" pitchFamily="34" charset="0"/>
                        </a:rPr>
                        <a:t>) </a:t>
                      </a:r>
                      <a:r>
                        <a:rPr kumimoji="0" lang="en-US" altLang="en-US" sz="1800" b="0" i="0" u="none" strike="noStrike" cap="none" normalizeH="0" baseline="0" dirty="0" smtClean="0">
                          <a:ln>
                            <a:noFill/>
                          </a:ln>
                          <a:solidFill>
                            <a:srgbClr val="FF0000"/>
                          </a:solidFill>
                          <a:effectLst/>
                          <a:latin typeface="Calibri"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itchFamily="34" charset="0"/>
                        </a:rPr>
                        <a:t>1 p</a:t>
                      </a:r>
                      <a:r>
                        <a:rPr kumimoji="0" lang="en-US" altLang="en-US" sz="1800" b="0" i="0" u="none" strike="noStrike" cap="none" normalizeH="0" baseline="0" dirty="0" smtClean="0">
                          <a:ln>
                            <a:noFill/>
                          </a:ln>
                          <a:solidFill>
                            <a:srgbClr val="000000"/>
                          </a:solidFill>
                          <a:effectLst/>
                          <a:latin typeface="Calibri" pitchFamily="34" charset="0"/>
                        </a:rPr>
                        <a:t>ublication in indexed journal (ISI or Scopus) </a:t>
                      </a:r>
                      <a:r>
                        <a:rPr kumimoji="0" lang="en-US" altLang="en-US" sz="1800" b="0" i="0" u="none" strike="noStrike" cap="none" normalizeH="0" baseline="0" dirty="0" smtClean="0">
                          <a:ln>
                            <a:noFill/>
                          </a:ln>
                          <a:solidFill>
                            <a:srgbClr val="FF0000"/>
                          </a:solidFill>
                          <a:effectLst/>
                          <a:latin typeface="Calibri"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r>
            </a:tbl>
          </a:graphicData>
        </a:graphic>
      </p:graphicFrame>
      <p:sp>
        <p:nvSpPr>
          <p:cNvPr id="2" name="TextBox 1"/>
          <p:cNvSpPr txBox="1"/>
          <p:nvPr/>
        </p:nvSpPr>
        <p:spPr>
          <a:xfrm>
            <a:off x="622465" y="3581400"/>
            <a:ext cx="5943600" cy="1815882"/>
          </a:xfrm>
          <a:prstGeom prst="rect">
            <a:avLst/>
          </a:prstGeom>
          <a:noFill/>
        </p:spPr>
        <p:txBody>
          <a:bodyPr wrap="square" rtlCol="0">
            <a:spAutoFit/>
          </a:bodyPr>
          <a:lstStyle/>
          <a:p>
            <a:r>
              <a:rPr lang="en-US" sz="1400" i="1" dirty="0" smtClean="0">
                <a:solidFill>
                  <a:srgbClr val="FF0000"/>
                </a:solidFill>
              </a:rPr>
              <a:t>*  Published or accepted</a:t>
            </a:r>
          </a:p>
          <a:p>
            <a:endParaRPr lang="en-US" sz="1400" dirty="0" smtClean="0"/>
          </a:p>
          <a:p>
            <a:pPr marL="285750" indent="-285750">
              <a:buFont typeface="Arial" charset="0"/>
              <a:buChar char="•"/>
            </a:pPr>
            <a:r>
              <a:rPr lang="en-US" sz="1400" dirty="0" smtClean="0"/>
              <a:t>Please be informed that number of publication required for thesis submission is </a:t>
            </a:r>
            <a:r>
              <a:rPr lang="en-US" sz="1400" b="1" dirty="0" smtClean="0"/>
              <a:t>one international refereed journal. </a:t>
            </a:r>
          </a:p>
          <a:p>
            <a:pPr marL="285750" indent="-285750">
              <a:buFont typeface="Arial" charset="0"/>
              <a:buChar char="•"/>
            </a:pPr>
            <a:r>
              <a:rPr lang="en-US" sz="1400" dirty="0" smtClean="0"/>
              <a:t>The first author of the paper must be the student him/herself.</a:t>
            </a:r>
          </a:p>
          <a:p>
            <a:pPr marL="285750" indent="-285750">
              <a:buFont typeface="Arial" charset="0"/>
              <a:buChar char="•"/>
            </a:pPr>
            <a:r>
              <a:rPr lang="en-US" sz="1400" dirty="0" smtClean="0"/>
              <a:t>The paper must be a product from the thesis itself.                                              </a:t>
            </a:r>
            <a:r>
              <a:rPr lang="en-US" sz="1400" i="1" dirty="0" smtClean="0"/>
              <a:t>(if the title of the paper is not related to students thesis, the application will be rejected.)</a:t>
            </a:r>
            <a:endParaRPr lang="en-MY" sz="1400" i="1" dirty="0"/>
          </a:p>
        </p:txBody>
      </p:sp>
    </p:spTree>
    <p:extLst>
      <p:ext uri="{BB962C8B-B14F-4D97-AF65-F5344CB8AC3E}">
        <p14:creationId xmlns:p14="http://schemas.microsoft.com/office/powerpoint/2010/main" val="2464002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solidFill>
                  <a:srgbClr val="3333FF"/>
                </a:solidFill>
                <a:effectLst>
                  <a:outerShdw blurRad="38100" dist="38100" dir="2700000" algn="tl">
                    <a:srgbClr val="000000">
                      <a:alpha val="43137"/>
                    </a:srgbClr>
                  </a:outerShdw>
                </a:effectLst>
              </a:rPr>
              <a:t>CREATING POSITIVE MINDSET</a:t>
            </a:r>
          </a:p>
        </p:txBody>
      </p:sp>
      <p:sp>
        <p:nvSpPr>
          <p:cNvPr id="3" name="Content Placeholder 2"/>
          <p:cNvSpPr>
            <a:spLocks noGrp="1"/>
          </p:cNvSpPr>
          <p:nvPr>
            <p:ph idx="1"/>
          </p:nvPr>
        </p:nvSpPr>
        <p:spPr>
          <a:xfrm>
            <a:off x="457200" y="990600"/>
            <a:ext cx="8229600" cy="4953000"/>
          </a:xfrm>
        </p:spPr>
        <p:txBody>
          <a:bodyPr/>
          <a:lstStyle/>
          <a:p>
            <a:r>
              <a:rPr lang="en-US" sz="2700" b="1" dirty="0">
                <a:latin typeface="Trebuchet MS" pitchFamily="34" charset="0"/>
                <a:ea typeface="ＭＳ Ｐゴシック" pitchFamily="34" charset="-128"/>
              </a:rPr>
              <a:t>Check your registered email and faculty website daily.</a:t>
            </a:r>
          </a:p>
          <a:p>
            <a:r>
              <a:rPr lang="en-US" sz="2700" b="1" dirty="0">
                <a:latin typeface="Trebuchet MS" pitchFamily="34" charset="0"/>
                <a:ea typeface="ＭＳ Ｐゴシック" pitchFamily="34" charset="-128"/>
              </a:rPr>
              <a:t>Plan your work from week 1-15 (every semester)</a:t>
            </a:r>
          </a:p>
          <a:p>
            <a:r>
              <a:rPr lang="en-US" sz="2700" b="1" dirty="0">
                <a:latin typeface="Trebuchet MS" pitchFamily="34" charset="0"/>
                <a:ea typeface="ＭＳ Ｐゴシック" pitchFamily="34" charset="-128"/>
              </a:rPr>
              <a:t>Be focus</a:t>
            </a:r>
          </a:p>
          <a:p>
            <a:r>
              <a:rPr lang="en-US" sz="2700" b="1" dirty="0">
                <a:latin typeface="Trebuchet MS" pitchFamily="34" charset="0"/>
                <a:ea typeface="ＭＳ Ｐゴシック" pitchFamily="34" charset="-128"/>
              </a:rPr>
              <a:t>Meet your supervisor frequently</a:t>
            </a:r>
          </a:p>
          <a:p>
            <a:r>
              <a:rPr lang="en-US" sz="2700" b="1" dirty="0">
                <a:latin typeface="Trebuchet MS" pitchFamily="34" charset="0"/>
                <a:ea typeface="ＭＳ Ｐゴシック" pitchFamily="34" charset="-128"/>
              </a:rPr>
              <a:t>Work with your friends</a:t>
            </a:r>
          </a:p>
          <a:p>
            <a:r>
              <a:rPr lang="en-US" sz="2700" b="1" dirty="0">
                <a:latin typeface="Trebuchet MS" pitchFamily="34" charset="0"/>
                <a:ea typeface="ＭＳ Ｐゴシック" pitchFamily="34" charset="-128"/>
              </a:rPr>
              <a:t>Communicate professionally to all parties </a:t>
            </a:r>
            <a:r>
              <a:rPr lang="en-US" sz="2700" b="1" i="1" dirty="0">
                <a:effectLst>
                  <a:outerShdw blurRad="38100" dist="38100" dir="2700000" algn="tl">
                    <a:srgbClr val="000000">
                      <a:alpha val="43137"/>
                    </a:srgbClr>
                  </a:outerShdw>
                </a:effectLst>
                <a:latin typeface="Trebuchet MS" pitchFamily="34" charset="0"/>
                <a:ea typeface="ＭＳ Ｐゴシック" pitchFamily="34" charset="-128"/>
              </a:rPr>
              <a:t>(don’t be rude)</a:t>
            </a:r>
          </a:p>
          <a:p>
            <a:r>
              <a:rPr lang="en-US" sz="2700" b="1" dirty="0">
                <a:latin typeface="Trebuchet MS" pitchFamily="34" charset="0"/>
                <a:ea typeface="ＭＳ Ｐゴシック" pitchFamily="34" charset="-128"/>
              </a:rPr>
              <a:t>Be patience </a:t>
            </a:r>
          </a:p>
          <a:p>
            <a:r>
              <a:rPr lang="en-US" sz="2700" b="1" dirty="0">
                <a:latin typeface="Trebuchet MS" pitchFamily="34" charset="0"/>
                <a:ea typeface="ＭＳ Ｐゴシック" pitchFamily="34" charset="-128"/>
              </a:rPr>
              <a:t>Create a good image</a:t>
            </a:r>
          </a:p>
          <a:p>
            <a:endParaRPr lang="en-US" dirty="0"/>
          </a:p>
        </p:txBody>
      </p:sp>
      <p:sp>
        <p:nvSpPr>
          <p:cNvPr id="4" name="Slide Number Placeholder 3"/>
          <p:cNvSpPr>
            <a:spLocks noGrp="1"/>
          </p:cNvSpPr>
          <p:nvPr>
            <p:ph type="sldNum" sz="quarter" idx="12"/>
          </p:nvPr>
        </p:nvSpPr>
        <p:spPr/>
        <p:txBody>
          <a:bodyPr/>
          <a:lstStyle/>
          <a:p>
            <a:pPr>
              <a:defRPr/>
            </a:pPr>
            <a:fld id="{5118F71A-F0BE-46FC-85ED-9907A19CC77B}" type="slidenum">
              <a:rPr lang="en-US" altLang="en-US" smtClean="0"/>
              <a:pPr>
                <a:defRPr/>
              </a:pPr>
              <a:t>3</a:t>
            </a:fld>
            <a:endParaRPr lang="en-US" altLang="en-US" dirty="0"/>
          </a:p>
        </p:txBody>
      </p:sp>
    </p:spTree>
    <p:extLst>
      <p:ext uri="{BB962C8B-B14F-4D97-AF65-F5344CB8AC3E}">
        <p14:creationId xmlns:p14="http://schemas.microsoft.com/office/powerpoint/2010/main" val="1085390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74638"/>
            <a:ext cx="8229600" cy="792162"/>
          </a:xfrm>
        </p:spPr>
        <p:txBody>
          <a:bodyPr/>
          <a:lstStyle/>
          <a:p>
            <a:pPr algn="r" eaLnBrk="1" hangingPunct="1"/>
            <a:r>
              <a:rPr lang="en-US" altLang="en-US" dirty="0" smtClean="0">
                <a:solidFill>
                  <a:srgbClr val="C00000"/>
                </a:solidFill>
              </a:rPr>
              <a:t>PLAGIARISM CHECK </a:t>
            </a:r>
            <a:br>
              <a:rPr lang="en-US" altLang="en-US" dirty="0" smtClean="0">
                <a:solidFill>
                  <a:srgbClr val="C00000"/>
                </a:solidFill>
              </a:rPr>
            </a:br>
            <a:r>
              <a:rPr lang="en-US" altLang="en-US" dirty="0" smtClean="0">
                <a:solidFill>
                  <a:srgbClr val="C00000"/>
                </a:solidFill>
              </a:rPr>
              <a:t>REQUIREMENT </a:t>
            </a:r>
          </a:p>
        </p:txBody>
      </p:sp>
      <p:pic>
        <p:nvPicPr>
          <p:cNvPr id="70659" name="Content Placeholder 3" descr="Screen shot 2012-02-17 at 1.08.15 PM.png"/>
          <p:cNvPicPr>
            <a:picLocks noGrp="1" noChangeAspect="1"/>
          </p:cNvPicPr>
          <p:nvPr>
            <p:ph idx="1"/>
          </p:nvPr>
        </p:nvPicPr>
        <p:blipFill>
          <a:blip r:embed="rId2" cstate="print"/>
          <a:srcRect/>
          <a:stretch>
            <a:fillRect/>
          </a:stretch>
        </p:blipFill>
        <p:spPr>
          <a:xfrm>
            <a:off x="228600" y="1676400"/>
            <a:ext cx="8229600" cy="4279900"/>
          </a:xfrm>
        </p:spPr>
      </p:pic>
      <p:sp>
        <p:nvSpPr>
          <p:cNvPr id="6" name="Explosion 1 5"/>
          <p:cNvSpPr/>
          <p:nvPr/>
        </p:nvSpPr>
        <p:spPr>
          <a:xfrm>
            <a:off x="2590800" y="914400"/>
            <a:ext cx="2971800" cy="2667000"/>
          </a:xfrm>
          <a:prstGeom prst="irregularSeal1">
            <a:avLst/>
          </a:prstGeom>
          <a:solidFill>
            <a:srgbClr val="FFFF00"/>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b="1" dirty="0">
                <a:solidFill>
                  <a:schemeClr val="tx1"/>
                </a:solidFill>
              </a:rPr>
              <a:t>Senate University only allow  ≤ 20% Similarity Index</a:t>
            </a:r>
          </a:p>
        </p:txBody>
      </p:sp>
      <p:sp>
        <p:nvSpPr>
          <p:cNvPr id="70661" name="Slide Number Placeholder 4"/>
          <p:cNvSpPr>
            <a:spLocks noGrp="1"/>
          </p:cNvSpPr>
          <p:nvPr>
            <p:ph type="sldNum" sz="quarter" idx="12"/>
          </p:nvPr>
        </p:nvSpPr>
        <p:spPr bwMode="auto">
          <a:noFill/>
          <a:ln>
            <a:miter lim="800000"/>
            <a:headEnd/>
            <a:tailEnd/>
          </a:ln>
        </p:spPr>
        <p:txBody>
          <a:bodyPr/>
          <a:lstStyle/>
          <a:p>
            <a:fld id="{7F795657-4030-49AF-B0F7-FDFE55DFC807}" type="slidenum">
              <a:rPr lang="en-US" altLang="en-US"/>
              <a:pPr/>
              <a:t>30</a:t>
            </a:fld>
            <a:endParaRPr lang="en-US" altLang="en-US" dirty="0"/>
          </a:p>
        </p:txBody>
      </p:sp>
    </p:spTree>
    <p:extLst>
      <p:ext uri="{BB962C8B-B14F-4D97-AF65-F5344CB8AC3E}">
        <p14:creationId xmlns:p14="http://schemas.microsoft.com/office/powerpoint/2010/main" val="2605808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p:spPr>
        <p:txBody>
          <a:bodyPr/>
          <a:lstStyle/>
          <a:p>
            <a:r>
              <a:rPr lang="en-US" b="1" dirty="0">
                <a:solidFill>
                  <a:srgbClr val="3333FF"/>
                </a:solidFill>
              </a:rPr>
              <a:t>SUBMISSION OF BOUND THESIS AND AWARD OF DEGREE</a:t>
            </a:r>
          </a:p>
        </p:txBody>
      </p:sp>
      <p:sp>
        <p:nvSpPr>
          <p:cNvPr id="3" name="Content Placeholder 2"/>
          <p:cNvSpPr>
            <a:spLocks noGrp="1"/>
          </p:cNvSpPr>
          <p:nvPr>
            <p:ph idx="1"/>
          </p:nvPr>
        </p:nvSpPr>
        <p:spPr/>
        <p:txBody>
          <a:bodyPr/>
          <a:lstStyle/>
          <a:p>
            <a:pPr>
              <a:defRPr/>
            </a:pPr>
            <a:r>
              <a:rPr lang="en-US" sz="2700" dirty="0"/>
              <a:t>Abstract -  (Approved by faculty, SPS, Senate</a:t>
            </a:r>
            <a:r>
              <a:rPr lang="en-US" sz="2700" dirty="0" smtClean="0"/>
              <a:t>)  </a:t>
            </a:r>
          </a:p>
          <a:p>
            <a:pPr>
              <a:defRPr/>
            </a:pPr>
            <a:r>
              <a:rPr lang="en-US" sz="2700" dirty="0" smtClean="0"/>
              <a:t>Before </a:t>
            </a:r>
            <a:r>
              <a:rPr lang="en-US" sz="2700" dirty="0"/>
              <a:t>submitting the copies of bound thesis, candidate should :</a:t>
            </a:r>
          </a:p>
          <a:p>
            <a:pPr marL="0" indent="0">
              <a:buNone/>
              <a:defRPr/>
            </a:pPr>
            <a:r>
              <a:rPr lang="en-US" sz="2700" dirty="0" smtClean="0"/>
              <a:t>    i.  Get </a:t>
            </a:r>
            <a:r>
              <a:rPr lang="en-US" sz="2700" dirty="0"/>
              <a:t>approval of abstract translation (Malay </a:t>
            </a:r>
            <a:r>
              <a:rPr lang="en-US" sz="2700" dirty="0" smtClean="0"/>
              <a:t>and</a:t>
            </a:r>
          </a:p>
          <a:p>
            <a:pPr marL="0" indent="0">
              <a:buNone/>
              <a:defRPr/>
            </a:pPr>
            <a:r>
              <a:rPr lang="en-US" sz="2700" dirty="0"/>
              <a:t> </a:t>
            </a:r>
            <a:r>
              <a:rPr lang="en-US" sz="2700" dirty="0" smtClean="0"/>
              <a:t>       </a:t>
            </a:r>
            <a:r>
              <a:rPr lang="en-US" sz="2700" dirty="0"/>
              <a:t>English) from Language Academy</a:t>
            </a:r>
          </a:p>
          <a:p>
            <a:pPr marL="0" indent="0">
              <a:buNone/>
              <a:defRPr/>
            </a:pPr>
            <a:r>
              <a:rPr lang="en-US" sz="2700" dirty="0" smtClean="0"/>
              <a:t>   ii.  Download </a:t>
            </a:r>
            <a:r>
              <a:rPr lang="en-US" sz="2700" dirty="0"/>
              <a:t>the Abstract Approval Form and submit </a:t>
            </a:r>
            <a:r>
              <a:rPr lang="en-US" sz="2700" dirty="0" smtClean="0"/>
              <a:t>to</a:t>
            </a:r>
          </a:p>
          <a:p>
            <a:pPr marL="0" indent="0">
              <a:buNone/>
              <a:defRPr/>
            </a:pPr>
            <a:r>
              <a:rPr lang="en-US" sz="2700" dirty="0"/>
              <a:t> </a:t>
            </a:r>
            <a:r>
              <a:rPr lang="en-US" sz="2700" dirty="0" smtClean="0"/>
              <a:t>       faculty </a:t>
            </a:r>
            <a:r>
              <a:rPr lang="en-US" sz="2700" dirty="0"/>
              <a:t>together with </a:t>
            </a:r>
            <a:r>
              <a:rPr lang="en-US" sz="2700" b="1" dirty="0"/>
              <a:t>Chairman’s Report, Thesis </a:t>
            </a:r>
            <a:r>
              <a:rPr lang="en-US" sz="2700" b="1" dirty="0" smtClean="0"/>
              <a:t>Title</a:t>
            </a:r>
          </a:p>
          <a:p>
            <a:pPr marL="0" indent="0">
              <a:buNone/>
              <a:defRPr/>
            </a:pPr>
            <a:r>
              <a:rPr lang="en-US" sz="2700" b="1" dirty="0"/>
              <a:t> </a:t>
            </a:r>
            <a:r>
              <a:rPr lang="en-US" sz="2700" b="1" dirty="0" smtClean="0"/>
              <a:t>       </a:t>
            </a:r>
            <a:r>
              <a:rPr lang="en-US" sz="2700" b="1" dirty="0"/>
              <a:t>Page and Award Form.</a:t>
            </a:r>
          </a:p>
          <a:p>
            <a:endParaRPr lang="en-US" sz="2700" dirty="0"/>
          </a:p>
        </p:txBody>
      </p:sp>
      <p:sp>
        <p:nvSpPr>
          <p:cNvPr id="4" name="Slide Number Placeholder 3"/>
          <p:cNvSpPr>
            <a:spLocks noGrp="1"/>
          </p:cNvSpPr>
          <p:nvPr>
            <p:ph type="sldNum" sz="quarter" idx="12"/>
          </p:nvPr>
        </p:nvSpPr>
        <p:spPr/>
        <p:txBody>
          <a:bodyPr/>
          <a:lstStyle/>
          <a:p>
            <a:pPr>
              <a:defRPr/>
            </a:pPr>
            <a:fld id="{5118F71A-F0BE-46FC-85ED-9907A19CC77B}" type="slidenum">
              <a:rPr lang="en-US" altLang="en-US" smtClean="0"/>
              <a:pPr>
                <a:defRPr/>
              </a:pPr>
              <a:t>31</a:t>
            </a:fld>
            <a:endParaRPr lang="en-US" altLang="en-US" dirty="0"/>
          </a:p>
        </p:txBody>
      </p:sp>
    </p:spTree>
    <p:extLst>
      <p:ext uri="{BB962C8B-B14F-4D97-AF65-F5344CB8AC3E}">
        <p14:creationId xmlns:p14="http://schemas.microsoft.com/office/powerpoint/2010/main" val="4117422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33FF"/>
                </a:solidFill>
              </a:rPr>
              <a:t>OTHER ISSUES</a:t>
            </a:r>
          </a:p>
        </p:txBody>
      </p:sp>
      <p:sp>
        <p:nvSpPr>
          <p:cNvPr id="3" name="Content Placeholder 2"/>
          <p:cNvSpPr>
            <a:spLocks noGrp="1"/>
          </p:cNvSpPr>
          <p:nvPr>
            <p:ph idx="1"/>
          </p:nvPr>
        </p:nvSpPr>
        <p:spPr>
          <a:xfrm>
            <a:off x="457200" y="1295400"/>
            <a:ext cx="8229600" cy="4525963"/>
          </a:xfrm>
        </p:spPr>
        <p:txBody>
          <a:bodyPr/>
          <a:lstStyle/>
          <a:p>
            <a:r>
              <a:rPr lang="en-US" sz="2700" dirty="0">
                <a:latin typeface="Trebuchet MS" pitchFamily="34" charset="0"/>
                <a:ea typeface="ＭＳ Ｐゴシック" pitchFamily="34" charset="-128"/>
              </a:rPr>
              <a:t>Research Clinic – Dr Abbas Mardani (Consultation Hours : Wednesday 2-5pm at Viva Room 5)</a:t>
            </a:r>
          </a:p>
          <a:p>
            <a:r>
              <a:rPr lang="en-US" sz="2700" dirty="0">
                <a:latin typeface="Trebuchet MS" pitchFamily="34" charset="0"/>
                <a:ea typeface="ＭＳ Ｐゴシック" pitchFamily="34" charset="-128"/>
              </a:rPr>
              <a:t>Change of Main Supervisor / Co-Supervisor / External Supervisor – should be approved by Main Supervisor and JKPS</a:t>
            </a:r>
          </a:p>
          <a:p>
            <a:r>
              <a:rPr lang="en-US" sz="2700" dirty="0">
                <a:latin typeface="Trebuchet MS" pitchFamily="34" charset="0"/>
                <a:ea typeface="ＭＳ Ｐゴシック" pitchFamily="34" charset="-128"/>
              </a:rPr>
              <a:t>Deferment of studies – Normal deferment and Medical deferment</a:t>
            </a:r>
          </a:p>
          <a:p>
            <a:r>
              <a:rPr lang="en-US" sz="2700" dirty="0">
                <a:latin typeface="Trebuchet MS" pitchFamily="34" charset="0"/>
                <a:ea typeface="ＭＳ Ｐゴシック" pitchFamily="34" charset="-128"/>
              </a:rPr>
              <a:t>Letters, Turnitin, etc. – 3 working days</a:t>
            </a:r>
          </a:p>
          <a:p>
            <a:r>
              <a:rPr lang="en-US" sz="2700" dirty="0">
                <a:latin typeface="Trebuchet MS" pitchFamily="34" charset="0"/>
                <a:ea typeface="ＭＳ Ｐゴシック" pitchFamily="34" charset="-128"/>
              </a:rPr>
              <a:t>Post Graduate Progress Colloquium – every semester (compulsory)</a:t>
            </a:r>
          </a:p>
          <a:p>
            <a:endParaRPr lang="en-US" dirty="0"/>
          </a:p>
        </p:txBody>
      </p:sp>
      <p:sp>
        <p:nvSpPr>
          <p:cNvPr id="4" name="Slide Number Placeholder 3"/>
          <p:cNvSpPr>
            <a:spLocks noGrp="1"/>
          </p:cNvSpPr>
          <p:nvPr>
            <p:ph type="sldNum" sz="quarter" idx="12"/>
          </p:nvPr>
        </p:nvSpPr>
        <p:spPr/>
        <p:txBody>
          <a:bodyPr/>
          <a:lstStyle/>
          <a:p>
            <a:pPr>
              <a:defRPr/>
            </a:pPr>
            <a:fld id="{5118F71A-F0BE-46FC-85ED-9907A19CC77B}" type="slidenum">
              <a:rPr lang="en-US" altLang="en-US" smtClean="0"/>
              <a:pPr>
                <a:defRPr/>
              </a:pPr>
              <a:t>32</a:t>
            </a:fld>
            <a:endParaRPr lang="en-US" altLang="en-US" dirty="0"/>
          </a:p>
        </p:txBody>
      </p:sp>
    </p:spTree>
    <p:extLst>
      <p:ext uri="{BB962C8B-B14F-4D97-AF65-F5344CB8AC3E}">
        <p14:creationId xmlns:p14="http://schemas.microsoft.com/office/powerpoint/2010/main" val="483796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ulit-buku-peraturan-akademik"/>
          <p:cNvPicPr>
            <a:picLocks noChangeAspect="1" noChangeArrowheads="1"/>
          </p:cNvPicPr>
          <p:nvPr/>
        </p:nvPicPr>
        <p:blipFill>
          <a:blip r:embed="rId2" cstate="print"/>
          <a:srcRect/>
          <a:stretch>
            <a:fillRect/>
          </a:stretch>
        </p:blipFill>
        <p:spPr bwMode="auto">
          <a:xfrm>
            <a:off x="4267200" y="304800"/>
            <a:ext cx="4425950" cy="5715000"/>
          </a:xfrm>
          <a:prstGeom prst="rect">
            <a:avLst/>
          </a:prstGeom>
          <a:noFill/>
          <a:ln w="9525">
            <a:noFill/>
            <a:miter lim="800000"/>
            <a:headEnd/>
            <a:tailEnd/>
          </a:ln>
        </p:spPr>
      </p:pic>
      <p:sp>
        <p:nvSpPr>
          <p:cNvPr id="5" name="Explosion 1 4"/>
          <p:cNvSpPr/>
          <p:nvPr/>
        </p:nvSpPr>
        <p:spPr>
          <a:xfrm rot="21133362">
            <a:off x="544513" y="1924050"/>
            <a:ext cx="3441700" cy="27051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t>MUST </a:t>
            </a:r>
          </a:p>
          <a:p>
            <a:pPr algn="ctr">
              <a:defRPr/>
            </a:pPr>
            <a:r>
              <a:rPr lang="en-US" sz="4400" b="1" dirty="0"/>
              <a:t>READ</a:t>
            </a:r>
          </a:p>
        </p:txBody>
      </p:sp>
      <p:sp>
        <p:nvSpPr>
          <p:cNvPr id="16388" name="TextBox 5"/>
          <p:cNvSpPr txBox="1">
            <a:spLocks noChangeArrowheads="1"/>
          </p:cNvSpPr>
          <p:nvPr/>
        </p:nvSpPr>
        <p:spPr bwMode="auto">
          <a:xfrm>
            <a:off x="533400" y="5181600"/>
            <a:ext cx="8153400" cy="954088"/>
          </a:xfrm>
          <a:prstGeom prst="rect">
            <a:avLst/>
          </a:prstGeom>
          <a:solidFill>
            <a:srgbClr val="FFFF00"/>
          </a:solidFill>
          <a:ln w="9525">
            <a:noFill/>
            <a:miter lim="800000"/>
            <a:headEnd/>
            <a:tailEnd/>
          </a:ln>
        </p:spPr>
        <p:txBody>
          <a:bodyPr>
            <a:spAutoFit/>
          </a:bodyPr>
          <a:lstStyle/>
          <a:p>
            <a:r>
              <a:rPr lang="en-US" altLang="en-US" sz="2000" b="1" dirty="0"/>
              <a:t>Download from SPS Website</a:t>
            </a:r>
          </a:p>
          <a:p>
            <a:r>
              <a:rPr lang="en-US" altLang="en-US" b="1" dirty="0">
                <a:hlinkClick r:id="rId3"/>
              </a:rPr>
              <a:t>http://sps.utm.my/sps/images/academicresources/peraturan-akademik-2011.pdf</a:t>
            </a:r>
            <a:endParaRPr lang="en-US" altLang="en-US" b="1" dirty="0"/>
          </a:p>
        </p:txBody>
      </p:sp>
      <p:sp>
        <p:nvSpPr>
          <p:cNvPr id="16389" name="Title 7"/>
          <p:cNvSpPr>
            <a:spLocks noGrp="1"/>
          </p:cNvSpPr>
          <p:nvPr>
            <p:ph type="title"/>
          </p:nvPr>
        </p:nvSpPr>
        <p:spPr>
          <a:xfrm>
            <a:off x="990600" y="457200"/>
            <a:ext cx="8229600" cy="1143000"/>
          </a:xfrm>
        </p:spPr>
        <p:txBody>
          <a:bodyPr/>
          <a:lstStyle/>
          <a:p>
            <a:pPr algn="l"/>
            <a:r>
              <a:rPr lang="en-US" altLang="en-US" b="1" dirty="0" smtClean="0">
                <a:solidFill>
                  <a:srgbClr val="C00000"/>
                </a:solidFill>
              </a:rPr>
              <a:t>ACADEMIC RULES AND REGULATIONS</a:t>
            </a:r>
          </a:p>
        </p:txBody>
      </p:sp>
      <p:sp>
        <p:nvSpPr>
          <p:cNvPr id="16390" name="Slide Number Placeholder 5"/>
          <p:cNvSpPr>
            <a:spLocks noGrp="1"/>
          </p:cNvSpPr>
          <p:nvPr>
            <p:ph type="sldNum" sz="quarter" idx="12"/>
          </p:nvPr>
        </p:nvSpPr>
        <p:spPr bwMode="auto">
          <a:noFill/>
          <a:ln>
            <a:miter lim="800000"/>
            <a:headEnd/>
            <a:tailEnd/>
          </a:ln>
        </p:spPr>
        <p:txBody>
          <a:bodyPr/>
          <a:lstStyle/>
          <a:p>
            <a:fld id="{00EF8A6C-AF97-4553-A78E-BB4B17EB59B3}" type="slidenum">
              <a:rPr lang="en-US" altLang="en-US"/>
              <a:pPr/>
              <a:t>33</a:t>
            </a:fld>
            <a:endParaRPr lang="en-US" altLang="en-US" dirty="0"/>
          </a:p>
        </p:txBody>
      </p:sp>
    </p:spTree>
    <p:extLst>
      <p:ext uri="{BB962C8B-B14F-4D97-AF65-F5344CB8AC3E}">
        <p14:creationId xmlns:p14="http://schemas.microsoft.com/office/powerpoint/2010/main" val="786460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76200"/>
            <a:ext cx="8229600" cy="1143000"/>
          </a:xfrm>
        </p:spPr>
        <p:txBody>
          <a:bodyPr/>
          <a:lstStyle/>
          <a:p>
            <a:r>
              <a:rPr lang="en-US" altLang="en-US" b="1" dirty="0" smtClean="0">
                <a:solidFill>
                  <a:srgbClr val="FF0000"/>
                </a:solidFill>
              </a:rPr>
              <a:t>DON’T FORGET !!!</a:t>
            </a:r>
          </a:p>
        </p:txBody>
      </p:sp>
      <p:graphicFrame>
        <p:nvGraphicFramePr>
          <p:cNvPr id="7" name="Content Placeholder 6"/>
          <p:cNvGraphicFramePr>
            <a:graphicFrameLocks noGrp="1"/>
          </p:cNvGraphicFramePr>
          <p:nvPr>
            <p:ph idx="1"/>
          </p:nvPr>
        </p:nvGraphicFramePr>
        <p:xfrm>
          <a:off x="457200" y="1219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3732" name="Slide Number Placeholder 3"/>
          <p:cNvSpPr>
            <a:spLocks noGrp="1"/>
          </p:cNvSpPr>
          <p:nvPr>
            <p:ph type="sldNum" sz="quarter" idx="12"/>
          </p:nvPr>
        </p:nvSpPr>
        <p:spPr bwMode="auto">
          <a:noFill/>
          <a:ln>
            <a:miter lim="800000"/>
            <a:headEnd/>
            <a:tailEnd/>
          </a:ln>
        </p:spPr>
        <p:txBody>
          <a:bodyPr/>
          <a:lstStyle/>
          <a:p>
            <a:fld id="{67BEA90B-BED5-4A96-BC73-CA46802B39AB}" type="slidenum">
              <a:rPr lang="en-US" altLang="en-US"/>
              <a:pPr/>
              <a:t>34</a:t>
            </a:fld>
            <a:endParaRPr lang="en-US" altLang="en-US" dirty="0"/>
          </a:p>
        </p:txBody>
      </p:sp>
    </p:spTree>
    <p:extLst>
      <p:ext uri="{BB962C8B-B14F-4D97-AF65-F5344CB8AC3E}">
        <p14:creationId xmlns:p14="http://schemas.microsoft.com/office/powerpoint/2010/main" val="4257607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5734_1219129120959_1310820711_30616326_4430079_n.jpg"/>
          <p:cNvPicPr>
            <a:picLocks noChangeAspect="1"/>
          </p:cNvPicPr>
          <p:nvPr/>
        </p:nvPicPr>
        <p:blipFill>
          <a:blip r:embed="rId2" cstate="print"/>
          <a:srcRect/>
          <a:stretch>
            <a:fillRect/>
          </a:stretch>
        </p:blipFill>
        <p:spPr bwMode="auto">
          <a:xfrm>
            <a:off x="0" y="152400"/>
            <a:ext cx="9144000" cy="6096000"/>
          </a:xfrm>
          <a:prstGeom prst="rect">
            <a:avLst/>
          </a:prstGeom>
          <a:noFill/>
          <a:ln w="9525">
            <a:noFill/>
            <a:miter lim="800000"/>
            <a:headEnd/>
            <a:tailEnd/>
          </a:ln>
        </p:spPr>
      </p:pic>
      <p:sp>
        <p:nvSpPr>
          <p:cNvPr id="80899" name="Title 1"/>
          <p:cNvSpPr>
            <a:spLocks noGrp="1"/>
          </p:cNvSpPr>
          <p:nvPr>
            <p:ph type="ctrTitle"/>
          </p:nvPr>
        </p:nvSpPr>
        <p:spPr>
          <a:xfrm>
            <a:off x="685800" y="1752600"/>
            <a:ext cx="7772400" cy="1470025"/>
          </a:xfrm>
        </p:spPr>
        <p:txBody>
          <a:bodyPr/>
          <a:lstStyle/>
          <a:p>
            <a:pPr eaLnBrk="1" hangingPunct="1"/>
            <a:r>
              <a:rPr lang="en-US" altLang="en-US" sz="5400" b="1" dirty="0" smtClean="0">
                <a:solidFill>
                  <a:srgbClr val="0000FF"/>
                </a:solidFill>
              </a:rPr>
              <a:t>ENJOY YOUR LIFE AT UTM</a:t>
            </a:r>
            <a:endParaRPr lang="en-MY" altLang="en-US" sz="5400" b="1" dirty="0" smtClean="0">
              <a:solidFill>
                <a:srgbClr val="0000FF"/>
              </a:solidFill>
            </a:endParaRPr>
          </a:p>
        </p:txBody>
      </p:sp>
      <p:pic>
        <p:nvPicPr>
          <p:cNvPr id="80900" name="Picture 2" descr="http://th298.photobucket.com/albums/mm256/IceHappy/Thank%20Yous/th_thankyousmily.gif"/>
          <p:cNvPicPr>
            <a:picLocks noChangeAspect="1" noChangeArrowheads="1" noCrop="1"/>
          </p:cNvPicPr>
          <p:nvPr/>
        </p:nvPicPr>
        <p:blipFill>
          <a:blip r:embed="rId3" cstate="print"/>
          <a:srcRect/>
          <a:stretch>
            <a:fillRect/>
          </a:stretch>
        </p:blipFill>
        <p:spPr bwMode="auto">
          <a:xfrm>
            <a:off x="3810000" y="0"/>
            <a:ext cx="1960563" cy="2133600"/>
          </a:xfrm>
          <a:prstGeom prst="rect">
            <a:avLst/>
          </a:prstGeom>
          <a:noFill/>
          <a:ln w="9525">
            <a:noFill/>
            <a:miter lim="800000"/>
            <a:headEnd/>
            <a:tailEnd/>
          </a:ln>
        </p:spPr>
      </p:pic>
      <p:sp>
        <p:nvSpPr>
          <p:cNvPr id="80901" name="Slide Number Placeholder 4"/>
          <p:cNvSpPr>
            <a:spLocks noGrp="1"/>
          </p:cNvSpPr>
          <p:nvPr>
            <p:ph type="sldNum" sz="quarter" idx="12"/>
          </p:nvPr>
        </p:nvSpPr>
        <p:spPr bwMode="auto">
          <a:noFill/>
          <a:ln>
            <a:miter lim="800000"/>
            <a:headEnd/>
            <a:tailEnd/>
          </a:ln>
        </p:spPr>
        <p:txBody>
          <a:bodyPr/>
          <a:lstStyle/>
          <a:p>
            <a:fld id="{41EEA1D0-9266-4AE8-8902-7FB2961FB538}" type="slidenum">
              <a:rPr lang="en-US" altLang="en-US"/>
              <a:pPr/>
              <a:t>35</a:t>
            </a:fld>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news.kl.utm.my/buletin/images/stories/NEWS/2012/May2012/untitled-1.jpg"/>
          <p:cNvPicPr>
            <a:picLocks noChangeAspect="1" noChangeArrowheads="1"/>
          </p:cNvPicPr>
          <p:nvPr/>
        </p:nvPicPr>
        <p:blipFill>
          <a:blip r:embed="rId2" cstate="print"/>
          <a:srcRect/>
          <a:stretch>
            <a:fillRect/>
          </a:stretch>
        </p:blipFill>
        <p:spPr bwMode="auto">
          <a:xfrm>
            <a:off x="6629400" y="-228600"/>
            <a:ext cx="2286000" cy="1712913"/>
          </a:xfrm>
          <a:prstGeom prst="rect">
            <a:avLst/>
          </a:prstGeom>
          <a:noFill/>
          <a:ln w="9525">
            <a:noFill/>
            <a:miter lim="800000"/>
            <a:headEnd/>
            <a:tailEnd/>
          </a:ln>
        </p:spPr>
      </p:pic>
      <p:sp>
        <p:nvSpPr>
          <p:cNvPr id="9219" name="Title 1"/>
          <p:cNvSpPr>
            <a:spLocks noGrp="1"/>
          </p:cNvSpPr>
          <p:nvPr>
            <p:ph type="title"/>
          </p:nvPr>
        </p:nvSpPr>
        <p:spPr>
          <a:xfrm>
            <a:off x="0" y="0"/>
            <a:ext cx="8229600" cy="1143000"/>
          </a:xfrm>
        </p:spPr>
        <p:txBody>
          <a:bodyPr/>
          <a:lstStyle/>
          <a:p>
            <a:r>
              <a:rPr lang="en-US" altLang="en-US" b="1" dirty="0" smtClean="0">
                <a:solidFill>
                  <a:srgbClr val="FF0000"/>
                </a:solidFill>
              </a:rPr>
              <a:t>Things to REMEMBER!!</a:t>
            </a:r>
          </a:p>
        </p:txBody>
      </p:sp>
      <p:graphicFrame>
        <p:nvGraphicFramePr>
          <p:cNvPr id="7" name="Content Placeholder 6"/>
          <p:cNvGraphicFramePr>
            <a:graphicFrameLocks noGrp="1"/>
          </p:cNvGraphicFramePr>
          <p:nvPr>
            <p:ph idx="1"/>
          </p:nvPr>
        </p:nvGraphicFramePr>
        <p:xfrm>
          <a:off x="533400" y="1524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1" name="Slide Number Placeholder 4"/>
          <p:cNvSpPr>
            <a:spLocks noGrp="1"/>
          </p:cNvSpPr>
          <p:nvPr>
            <p:ph type="sldNum" sz="quarter" idx="12"/>
          </p:nvPr>
        </p:nvSpPr>
        <p:spPr bwMode="auto">
          <a:noFill/>
          <a:ln>
            <a:miter lim="800000"/>
            <a:headEnd/>
            <a:tailEnd/>
          </a:ln>
        </p:spPr>
        <p:txBody>
          <a:bodyPr/>
          <a:lstStyle/>
          <a:p>
            <a:fld id="{BC3DC890-BD95-497B-8050-AFF10253F2DF}" type="slidenum">
              <a:rPr lang="en-US" altLang="en-US"/>
              <a:pPr/>
              <a:t>4</a:t>
            </a:fld>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162800" cy="868362"/>
          </a:xfrm>
        </p:spPr>
        <p:txBody>
          <a:bodyPr>
            <a:normAutofit fontScale="90000"/>
          </a:bodyPr>
          <a:lstStyle/>
          <a:p>
            <a:pPr algn="r" eaLnBrk="1" hangingPunct="1">
              <a:defRPr/>
            </a:pPr>
            <a:r>
              <a:rPr lang="en-US" dirty="0" smtClean="0">
                <a:solidFill>
                  <a:srgbClr val="C00000"/>
                </a:solidFill>
              </a:rPr>
              <a:t>RESEARCH STUDENT ROLES</a:t>
            </a:r>
            <a:br>
              <a:rPr lang="en-US" dirty="0" smtClean="0">
                <a:solidFill>
                  <a:srgbClr val="C00000"/>
                </a:solidFill>
              </a:rPr>
            </a:br>
            <a:r>
              <a:rPr lang="en-US" dirty="0" smtClean="0">
                <a:solidFill>
                  <a:srgbClr val="C00000"/>
                </a:solidFill>
              </a:rPr>
              <a:t>&amp; RESPONSIBILITIES</a:t>
            </a:r>
            <a:endParaRPr lang="en-US" dirty="0">
              <a:solidFill>
                <a:srgbClr val="C00000"/>
              </a:solidFill>
            </a:endParaRPr>
          </a:p>
        </p:txBody>
      </p:sp>
      <p:graphicFrame>
        <p:nvGraphicFramePr>
          <p:cNvPr id="4" name="Content Placeholder 3"/>
          <p:cNvGraphicFramePr>
            <a:graphicFrameLocks noGrp="1"/>
          </p:cNvGraphicFramePr>
          <p:nvPr>
            <p:ph idx="1"/>
          </p:nvPr>
        </p:nvGraphicFramePr>
        <p:xfrm>
          <a:off x="0" y="1371600"/>
          <a:ext cx="9144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708" name="Slide Number Placeholder 4"/>
          <p:cNvSpPr>
            <a:spLocks noGrp="1"/>
          </p:cNvSpPr>
          <p:nvPr>
            <p:ph type="sldNum" sz="quarter" idx="12"/>
          </p:nvPr>
        </p:nvSpPr>
        <p:spPr bwMode="auto">
          <a:noFill/>
          <a:ln>
            <a:miter lim="800000"/>
            <a:headEnd/>
            <a:tailEnd/>
          </a:ln>
        </p:spPr>
        <p:txBody>
          <a:bodyPr/>
          <a:lstStyle/>
          <a:p>
            <a:fld id="{20584509-B533-4790-B664-FF6C24E943B3}" type="slidenum">
              <a:rPr lang="en-US" altLang="en-US"/>
              <a:pPr/>
              <a:t>5</a:t>
            </a:fld>
            <a:endParaRPr lang="en-US" altLang="en-US" dirty="0"/>
          </a:p>
        </p:txBody>
      </p:sp>
    </p:spTree>
    <p:extLst>
      <p:ext uri="{BB962C8B-B14F-4D97-AF65-F5344CB8AC3E}">
        <p14:creationId xmlns:p14="http://schemas.microsoft.com/office/powerpoint/2010/main" val="4182241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33FF"/>
                </a:solidFill>
              </a:rPr>
              <a:t>SEMESTER REGISTRATION</a:t>
            </a:r>
            <a:endParaRPr lang="en-US" dirty="0"/>
          </a:p>
        </p:txBody>
      </p:sp>
      <p:sp>
        <p:nvSpPr>
          <p:cNvPr id="3" name="Content Placeholder 2"/>
          <p:cNvSpPr>
            <a:spLocks noGrp="1"/>
          </p:cNvSpPr>
          <p:nvPr>
            <p:ph idx="1"/>
          </p:nvPr>
        </p:nvSpPr>
        <p:spPr/>
        <p:txBody>
          <a:bodyPr/>
          <a:lstStyle/>
          <a:p>
            <a:pPr marL="0" indent="0" eaLnBrk="1" hangingPunct="1">
              <a:buFont typeface="Arial" panose="020B0604020202020204" pitchFamily="34" charset="0"/>
              <a:buNone/>
              <a:defRPr/>
            </a:pPr>
            <a:r>
              <a:rPr lang="en-US" dirty="0">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Register Every Semester – Week 1-2</a:t>
            </a:r>
          </a:p>
          <a:p>
            <a:pPr marL="0" indent="0" eaLnBrk="1" hangingPunct="1">
              <a:buFont typeface="Arial" panose="020B0604020202020204" pitchFamily="34" charset="0"/>
              <a:buNone/>
              <a:defRPr/>
            </a:pPr>
            <a:endParaRPr lang="en-US" dirty="0">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a:p>
            <a:pPr marL="0" indent="0" eaLnBrk="1" hangingPunct="1">
              <a:buFont typeface="Arial" panose="020B0604020202020204" pitchFamily="34" charset="0"/>
              <a:buNone/>
              <a:defRPr/>
            </a:pPr>
            <a:r>
              <a:rPr lang="en-US" dirty="0">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You should know :</a:t>
            </a:r>
          </a:p>
          <a:p>
            <a:pPr eaLnBrk="1" hangingPunct="1">
              <a:defRPr/>
            </a:pPr>
            <a:r>
              <a:rPr lang="en-US" dirty="0">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Which semester you are</a:t>
            </a:r>
          </a:p>
          <a:p>
            <a:pPr eaLnBrk="1" hangingPunct="1">
              <a:defRPr/>
            </a:pPr>
            <a:r>
              <a:rPr lang="en-US" dirty="0">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Code of Subject (University Subject &amp; Research Methodology) and Research (refer to faculty website)</a:t>
            </a:r>
          </a:p>
          <a:p>
            <a:endParaRPr lang="en-US" dirty="0"/>
          </a:p>
        </p:txBody>
      </p:sp>
      <p:sp>
        <p:nvSpPr>
          <p:cNvPr id="4" name="Slide Number Placeholder 3"/>
          <p:cNvSpPr>
            <a:spLocks noGrp="1"/>
          </p:cNvSpPr>
          <p:nvPr>
            <p:ph type="sldNum" sz="quarter" idx="12"/>
          </p:nvPr>
        </p:nvSpPr>
        <p:spPr/>
        <p:txBody>
          <a:bodyPr/>
          <a:lstStyle/>
          <a:p>
            <a:pPr>
              <a:defRPr/>
            </a:pPr>
            <a:fld id="{5118F71A-F0BE-46FC-85ED-9907A19CC77B}" type="slidenum">
              <a:rPr lang="en-US" altLang="en-US" smtClean="0"/>
              <a:pPr>
                <a:defRPr/>
              </a:pPr>
              <a:t>6</a:t>
            </a:fld>
            <a:endParaRPr lang="en-US" altLang="en-US" dirty="0"/>
          </a:p>
        </p:txBody>
      </p:sp>
    </p:spTree>
    <p:extLst>
      <p:ext uri="{BB962C8B-B14F-4D97-AF65-F5344CB8AC3E}">
        <p14:creationId xmlns:p14="http://schemas.microsoft.com/office/powerpoint/2010/main" val="3706704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8229600" cy="1143000"/>
          </a:xfrm>
        </p:spPr>
        <p:txBody>
          <a:bodyPr/>
          <a:lstStyle/>
          <a:p>
            <a:pPr eaLnBrk="1" hangingPunct="1"/>
            <a:r>
              <a:rPr lang="en-US" altLang="en-US" dirty="0" smtClean="0">
                <a:solidFill>
                  <a:srgbClr val="C00000"/>
                </a:solidFill>
              </a:rPr>
              <a:t>REGISTRATION</a:t>
            </a:r>
          </a:p>
        </p:txBody>
      </p:sp>
      <p:sp>
        <p:nvSpPr>
          <p:cNvPr id="17411" name="Content Placeholder 2"/>
          <p:cNvSpPr>
            <a:spLocks noGrp="1"/>
          </p:cNvSpPr>
          <p:nvPr>
            <p:ph idx="1"/>
          </p:nvPr>
        </p:nvSpPr>
        <p:spPr>
          <a:xfrm>
            <a:off x="457200" y="1143000"/>
            <a:ext cx="8229600" cy="4983163"/>
          </a:xfrm>
        </p:spPr>
        <p:txBody>
          <a:bodyPr/>
          <a:lstStyle/>
          <a:p>
            <a:pPr eaLnBrk="1" hangingPunct="1"/>
            <a:r>
              <a:rPr lang="en-US" altLang="en-US" sz="2800" dirty="0" smtClean="0"/>
              <a:t>Registration for the programmers</a:t>
            </a:r>
          </a:p>
          <a:p>
            <a:pPr lvl="1" eaLnBrk="1" hangingPunct="1"/>
            <a:r>
              <a:rPr lang="en-US" altLang="en-US" sz="2400" dirty="0" smtClean="0"/>
              <a:t>Full Time</a:t>
            </a:r>
          </a:p>
          <a:p>
            <a:pPr lvl="1" eaLnBrk="1" hangingPunct="1"/>
            <a:r>
              <a:rPr lang="en-US" altLang="en-US" sz="2400" dirty="0" smtClean="0"/>
              <a:t>Part Time</a:t>
            </a:r>
          </a:p>
          <a:p>
            <a:pPr eaLnBrk="1" hangingPunct="1"/>
            <a:r>
              <a:rPr lang="en-US" altLang="en-US" sz="2800" dirty="0" smtClean="0"/>
              <a:t>Course Registration</a:t>
            </a:r>
          </a:p>
          <a:p>
            <a:pPr lvl="1" eaLnBrk="1" hangingPunct="1"/>
            <a:r>
              <a:rPr lang="en-US" altLang="en-US" sz="2400" dirty="0" smtClean="0"/>
              <a:t>                              for every semester</a:t>
            </a:r>
          </a:p>
          <a:p>
            <a:pPr lvl="1" eaLnBrk="1" hangingPunct="1"/>
            <a:r>
              <a:rPr lang="en-US" altLang="en-US" sz="2400" dirty="0" smtClean="0"/>
              <a:t>Open one week before commencement of classes every semester</a:t>
            </a:r>
          </a:p>
          <a:p>
            <a:pPr lvl="1" eaLnBrk="1" hangingPunct="1"/>
            <a:r>
              <a:rPr lang="en-US" altLang="en-US" sz="2400" dirty="0" smtClean="0"/>
              <a:t>Please refer to </a:t>
            </a:r>
            <a:r>
              <a:rPr lang="en-US" altLang="en-US" sz="2400" b="1" dirty="0" smtClean="0">
                <a:solidFill>
                  <a:srgbClr val="3333FF"/>
                </a:solidFill>
              </a:rPr>
              <a:t>ACADEMIC CALENDAR </a:t>
            </a:r>
            <a:r>
              <a:rPr lang="en-US" altLang="en-US" sz="2400" dirty="0" smtClean="0"/>
              <a:t>at SPS website for </a:t>
            </a:r>
            <a:r>
              <a:rPr lang="en-US" altLang="en-US" sz="2400" b="1" dirty="0" smtClean="0">
                <a:solidFill>
                  <a:srgbClr val="3333FF"/>
                </a:solidFill>
              </a:rPr>
              <a:t>AMENDMENT and WITHDRAWAL </a:t>
            </a:r>
            <a:r>
              <a:rPr lang="en-US" altLang="en-US" sz="2400" dirty="0" smtClean="0"/>
              <a:t>of the courses</a:t>
            </a:r>
          </a:p>
          <a:p>
            <a:pPr lvl="1" eaLnBrk="1" hangingPunct="1"/>
            <a:r>
              <a:rPr lang="en-US" altLang="en-US" sz="2400" b="1" dirty="0" smtClean="0">
                <a:solidFill>
                  <a:srgbClr val="FF0000"/>
                </a:solidFill>
              </a:rPr>
              <a:t>LATE REGISTRATION </a:t>
            </a:r>
            <a:r>
              <a:rPr lang="en-US" altLang="en-US" sz="2400" dirty="0" smtClean="0"/>
              <a:t>will be penalized </a:t>
            </a:r>
            <a:r>
              <a:rPr lang="en-US" altLang="en-US" sz="2400" b="1" dirty="0" smtClean="0">
                <a:solidFill>
                  <a:srgbClr val="FF0000"/>
                </a:solidFill>
              </a:rPr>
              <a:t>RM 25.00/course</a:t>
            </a:r>
          </a:p>
          <a:p>
            <a:pPr lvl="1" eaLnBrk="1" hangingPunct="1"/>
            <a:r>
              <a:rPr lang="en-US" altLang="en-US" sz="2400" dirty="0" smtClean="0"/>
              <a:t>Failure to register course will be</a:t>
            </a:r>
            <a:endParaRPr lang="en-US" altLang="en-US" dirty="0" smtClean="0"/>
          </a:p>
          <a:p>
            <a:pPr lvl="1" eaLnBrk="1" hangingPunct="1"/>
            <a:endParaRPr lang="en-US" altLang="en-US" dirty="0" smtClean="0"/>
          </a:p>
          <a:p>
            <a:pPr lvl="1" eaLnBrk="1" hangingPunct="1"/>
            <a:endParaRPr lang="en-US" altLang="en-US" dirty="0" smtClean="0"/>
          </a:p>
          <a:p>
            <a:pPr lvl="1" eaLnBrk="1" hangingPunct="1">
              <a:buFont typeface="Arial" charset="0"/>
              <a:buNone/>
            </a:pPr>
            <a:endParaRPr lang="en-US" altLang="en-US" dirty="0" smtClean="0"/>
          </a:p>
        </p:txBody>
      </p:sp>
      <p:sp>
        <p:nvSpPr>
          <p:cNvPr id="5" name="TextBox 4"/>
          <p:cNvSpPr txBox="1"/>
          <p:nvPr/>
        </p:nvSpPr>
        <p:spPr>
          <a:xfrm>
            <a:off x="1295400" y="3124200"/>
            <a:ext cx="1981200" cy="461963"/>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sz="2400" dirty="0">
                <a:latin typeface="+mj-lt"/>
              </a:rPr>
              <a:t>COMPULSORY</a:t>
            </a:r>
          </a:p>
        </p:txBody>
      </p:sp>
      <p:sp>
        <p:nvSpPr>
          <p:cNvPr id="6" name="TextBox 5"/>
          <p:cNvSpPr txBox="1"/>
          <p:nvPr/>
        </p:nvSpPr>
        <p:spPr>
          <a:xfrm>
            <a:off x="5334000" y="5562600"/>
            <a:ext cx="1828800" cy="461963"/>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sz="2400" dirty="0">
                <a:latin typeface="+mj-lt"/>
              </a:rPr>
              <a:t>TERMINATED</a:t>
            </a:r>
          </a:p>
        </p:txBody>
      </p:sp>
      <p:sp>
        <p:nvSpPr>
          <p:cNvPr id="8" name="Explosion 1 7"/>
          <p:cNvSpPr/>
          <p:nvPr/>
        </p:nvSpPr>
        <p:spPr>
          <a:xfrm rot="399589">
            <a:off x="5645150" y="808038"/>
            <a:ext cx="3600450" cy="294005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COURSE REGISTRATION IS YOUR RESPONSIBILITY !!</a:t>
            </a:r>
          </a:p>
        </p:txBody>
      </p:sp>
      <p:sp>
        <p:nvSpPr>
          <p:cNvPr id="17415" name="Slide Number Placeholder 6"/>
          <p:cNvSpPr>
            <a:spLocks noGrp="1"/>
          </p:cNvSpPr>
          <p:nvPr>
            <p:ph type="sldNum" sz="quarter" idx="12"/>
          </p:nvPr>
        </p:nvSpPr>
        <p:spPr bwMode="auto">
          <a:noFill/>
          <a:ln>
            <a:miter lim="800000"/>
            <a:headEnd/>
            <a:tailEnd/>
          </a:ln>
        </p:spPr>
        <p:txBody>
          <a:bodyPr/>
          <a:lstStyle/>
          <a:p>
            <a:fld id="{3FC5EBBA-F775-4343-BBFF-CE618ECBB857}" type="slidenum">
              <a:rPr lang="en-US" altLang="en-US"/>
              <a:pPr/>
              <a:t>7</a:t>
            </a:fld>
            <a:endParaRPr lang="en-US" altLang="en-US" dirty="0"/>
          </a:p>
        </p:txBody>
      </p:sp>
    </p:spTree>
    <p:extLst>
      <p:ext uri="{BB962C8B-B14F-4D97-AF65-F5344CB8AC3E}">
        <p14:creationId xmlns:p14="http://schemas.microsoft.com/office/powerpoint/2010/main" val="2606732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6200"/>
            <a:ext cx="8229600" cy="1143000"/>
          </a:xfrm>
        </p:spPr>
        <p:txBody>
          <a:bodyPr/>
          <a:lstStyle/>
          <a:p>
            <a:pPr eaLnBrk="1" hangingPunct="1"/>
            <a:r>
              <a:rPr lang="en-US" altLang="en-US" dirty="0" smtClean="0">
                <a:solidFill>
                  <a:srgbClr val="C00000"/>
                </a:solidFill>
              </a:rPr>
              <a:t>COURSE REGISTRATION</a:t>
            </a:r>
          </a:p>
        </p:txBody>
      </p:sp>
      <p:sp>
        <p:nvSpPr>
          <p:cNvPr id="18435" name="Content Placeholder 2"/>
          <p:cNvSpPr>
            <a:spLocks noGrp="1"/>
          </p:cNvSpPr>
          <p:nvPr>
            <p:ph idx="1"/>
          </p:nvPr>
        </p:nvSpPr>
        <p:spPr>
          <a:xfrm>
            <a:off x="457200" y="1143000"/>
            <a:ext cx="8229600" cy="4983163"/>
          </a:xfrm>
        </p:spPr>
        <p:txBody>
          <a:bodyPr/>
          <a:lstStyle/>
          <a:p>
            <a:pPr eaLnBrk="1" hangingPunct="1"/>
            <a:r>
              <a:rPr lang="en-US" altLang="en-US" sz="2400" dirty="0" smtClean="0"/>
              <a:t>International students are required to take either:</a:t>
            </a:r>
          </a:p>
          <a:p>
            <a:pPr eaLnBrk="1" hangingPunct="1">
              <a:buFont typeface="Arial" charset="0"/>
              <a:buNone/>
            </a:pPr>
            <a:r>
              <a:rPr lang="en-US" altLang="en-US" sz="2400" dirty="0" smtClean="0"/>
              <a:t>	a)  Malay Language, or</a:t>
            </a:r>
          </a:p>
          <a:p>
            <a:pPr eaLnBrk="1" hangingPunct="1">
              <a:buFont typeface="Arial" charset="0"/>
              <a:buNone/>
            </a:pPr>
            <a:r>
              <a:rPr lang="en-US" altLang="en-US" sz="2400" dirty="0" smtClean="0"/>
              <a:t>	b)  Malaysian Culture </a:t>
            </a:r>
          </a:p>
          <a:p>
            <a:pPr eaLnBrk="1" hangingPunct="1"/>
            <a:r>
              <a:rPr lang="en-US" altLang="en-US" sz="2400" dirty="0" smtClean="0"/>
              <a:t>Exemption may be given to those who have already fulfilled such requirement prior to registration of their respective programmers of study.</a:t>
            </a:r>
          </a:p>
          <a:p>
            <a:pPr eaLnBrk="1" hangingPunct="1"/>
            <a:r>
              <a:rPr lang="en-US" altLang="en-US" sz="2400" dirty="0" smtClean="0">
                <a:solidFill>
                  <a:srgbClr val="FF0000"/>
                </a:solidFill>
              </a:rPr>
              <a:t> </a:t>
            </a:r>
            <a:r>
              <a:rPr lang="en-US" altLang="en-US" sz="2400" b="1" dirty="0" smtClean="0">
                <a:solidFill>
                  <a:srgbClr val="FF0000"/>
                </a:solidFill>
              </a:rPr>
              <a:t>“Audit” (HS)</a:t>
            </a:r>
            <a:r>
              <a:rPr lang="en-US" altLang="en-US" sz="2400" dirty="0" smtClean="0">
                <a:solidFill>
                  <a:srgbClr val="FF0000"/>
                </a:solidFill>
              </a:rPr>
              <a:t> </a:t>
            </a:r>
            <a:r>
              <a:rPr lang="en-US" altLang="en-US" sz="2400" dirty="0" smtClean="0"/>
              <a:t>refers to  registration status given to any course taken which does not meant for gaining credits and has not computed grade. It assessed based on attendance only. The course registration is recorded (HS) in the transcript if the student’s attendance is at least 80% of the total contact hours.  </a:t>
            </a:r>
          </a:p>
          <a:p>
            <a:pPr eaLnBrk="1" hangingPunct="1"/>
            <a:endParaRPr lang="en-US" altLang="en-US" sz="2400" dirty="0" smtClean="0"/>
          </a:p>
          <a:p>
            <a:pPr eaLnBrk="1" hangingPunct="1"/>
            <a:endParaRPr lang="en-US" altLang="en-US" dirty="0" smtClean="0"/>
          </a:p>
        </p:txBody>
      </p:sp>
      <p:sp>
        <p:nvSpPr>
          <p:cNvPr id="5" name="Left Arrow Callout 4"/>
          <p:cNvSpPr/>
          <p:nvPr/>
        </p:nvSpPr>
        <p:spPr>
          <a:xfrm>
            <a:off x="3886200" y="1600200"/>
            <a:ext cx="4191000" cy="914400"/>
          </a:xfrm>
          <a:prstGeom prst="leftArrowCallou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b="1" dirty="0"/>
              <a:t>As part of graduation requirement</a:t>
            </a:r>
          </a:p>
        </p:txBody>
      </p:sp>
      <p:sp>
        <p:nvSpPr>
          <p:cNvPr id="18437" name="Slide Number Placeholder 5"/>
          <p:cNvSpPr>
            <a:spLocks noGrp="1"/>
          </p:cNvSpPr>
          <p:nvPr>
            <p:ph type="sldNum" sz="quarter" idx="12"/>
          </p:nvPr>
        </p:nvSpPr>
        <p:spPr bwMode="auto">
          <a:noFill/>
          <a:ln>
            <a:miter lim="800000"/>
            <a:headEnd/>
            <a:tailEnd/>
          </a:ln>
        </p:spPr>
        <p:txBody>
          <a:bodyPr/>
          <a:lstStyle/>
          <a:p>
            <a:fld id="{353037EB-C5E2-4ABF-A36B-453DEFDFCACE}" type="slidenum">
              <a:rPr lang="en-US" altLang="en-US"/>
              <a:pPr/>
              <a:t>8</a:t>
            </a:fld>
            <a:endParaRPr lang="en-US" altLang="en-US" dirty="0"/>
          </a:p>
        </p:txBody>
      </p:sp>
    </p:spTree>
    <p:extLst>
      <p:ext uri="{BB962C8B-B14F-4D97-AF65-F5344CB8AC3E}">
        <p14:creationId xmlns:p14="http://schemas.microsoft.com/office/powerpoint/2010/main" val="785950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200"/>
            <a:ext cx="8229600" cy="1143000"/>
          </a:xfrm>
        </p:spPr>
        <p:txBody>
          <a:bodyPr/>
          <a:lstStyle/>
          <a:p>
            <a:pPr eaLnBrk="1" hangingPunct="1"/>
            <a:r>
              <a:rPr lang="en-US" altLang="en-US" dirty="0" smtClean="0">
                <a:solidFill>
                  <a:srgbClr val="C00000"/>
                </a:solidFill>
              </a:rPr>
              <a:t>COURSE REGISTRATION</a:t>
            </a:r>
          </a:p>
        </p:txBody>
      </p:sp>
      <p:sp>
        <p:nvSpPr>
          <p:cNvPr id="19459" name="Content Placeholder 2"/>
          <p:cNvSpPr>
            <a:spLocks noGrp="1"/>
          </p:cNvSpPr>
          <p:nvPr>
            <p:ph idx="1"/>
          </p:nvPr>
        </p:nvSpPr>
        <p:spPr>
          <a:xfrm>
            <a:off x="152400" y="1143000"/>
            <a:ext cx="8763000" cy="4983163"/>
          </a:xfrm>
        </p:spPr>
        <p:txBody>
          <a:bodyPr/>
          <a:lstStyle/>
          <a:p>
            <a:r>
              <a:rPr lang="en-US" altLang="en-US" sz="2600" b="1" dirty="0" smtClean="0">
                <a:solidFill>
                  <a:srgbClr val="FF0000"/>
                </a:solidFill>
              </a:rPr>
              <a:t>“Compulsory Attendance” (HW)</a:t>
            </a:r>
            <a:r>
              <a:rPr lang="en-US" altLang="en-US" sz="2600" dirty="0" smtClean="0">
                <a:solidFill>
                  <a:srgbClr val="FF0000"/>
                </a:solidFill>
              </a:rPr>
              <a:t> </a:t>
            </a:r>
            <a:r>
              <a:rPr lang="en-US" altLang="en-US" sz="2600" dirty="0" smtClean="0"/>
              <a:t>is a registration status of a course which is stipulated by the faculty and is subjected to normal assessment.  The assessment result is given a grade of HL (Pass) or HG (Fail). The credit obtained for a “HW” course is included in the Credit Obtained but not in the Credit Count.  A student who fails must repeat with status HWUM.</a:t>
            </a:r>
          </a:p>
          <a:p>
            <a:r>
              <a:rPr lang="en-US" altLang="en-US" sz="2600" dirty="0" smtClean="0"/>
              <a:t>A student may withdraw </a:t>
            </a:r>
            <a:r>
              <a:rPr lang="en-US" altLang="en-US" sz="2600" b="1" dirty="0" smtClean="0">
                <a:solidFill>
                  <a:srgbClr val="FF0000"/>
                </a:solidFill>
              </a:rPr>
              <a:t>(TD) </a:t>
            </a:r>
            <a:r>
              <a:rPr lang="en-US" altLang="en-US" sz="2600" dirty="0" smtClean="0"/>
              <a:t>any course registered in the current semester within the prescribed duration subject to the minimum credits.</a:t>
            </a:r>
          </a:p>
          <a:p>
            <a:r>
              <a:rPr lang="en-US" altLang="en-US" sz="2600" dirty="0" smtClean="0"/>
              <a:t>A student who withdraws </a:t>
            </a:r>
            <a:r>
              <a:rPr lang="en-US" altLang="en-US" sz="2600" b="1" dirty="0" smtClean="0">
                <a:solidFill>
                  <a:srgbClr val="FF0000"/>
                </a:solidFill>
              </a:rPr>
              <a:t>(TD) </a:t>
            </a:r>
            <a:r>
              <a:rPr lang="en-US" altLang="en-US" sz="2600" dirty="0" smtClean="0"/>
              <a:t>all of the courses will be given a deferment of the study.</a:t>
            </a:r>
          </a:p>
          <a:p>
            <a:endParaRPr lang="en-US" altLang="en-US" sz="2400" dirty="0" smtClean="0"/>
          </a:p>
          <a:p>
            <a:endParaRPr lang="en-US" altLang="en-US" sz="2400" dirty="0" smtClean="0"/>
          </a:p>
          <a:p>
            <a:pPr eaLnBrk="1" hangingPunct="1"/>
            <a:endParaRPr lang="en-US" altLang="en-US" dirty="0" smtClean="0"/>
          </a:p>
        </p:txBody>
      </p:sp>
      <p:sp>
        <p:nvSpPr>
          <p:cNvPr id="19460" name="Slide Number Placeholder 3"/>
          <p:cNvSpPr>
            <a:spLocks noGrp="1"/>
          </p:cNvSpPr>
          <p:nvPr>
            <p:ph type="sldNum" sz="quarter" idx="12"/>
          </p:nvPr>
        </p:nvSpPr>
        <p:spPr bwMode="auto">
          <a:noFill/>
          <a:ln>
            <a:miter lim="800000"/>
            <a:headEnd/>
            <a:tailEnd/>
          </a:ln>
        </p:spPr>
        <p:txBody>
          <a:bodyPr/>
          <a:lstStyle/>
          <a:p>
            <a:fld id="{FF012A37-A022-4F8D-B1C8-2188ECC4D3F4}" type="slidenum">
              <a:rPr lang="en-US" altLang="en-US"/>
              <a:pPr/>
              <a:t>9</a:t>
            </a:fld>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s slide SPS-B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Templet Slaid Jun 2010</Template>
  <TotalTime>1674</TotalTime>
  <Words>1605</Words>
  <Application>Microsoft Office PowerPoint</Application>
  <PresentationFormat>On-screen Show (4:3)</PresentationFormat>
  <Paragraphs>252</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Templates slide SPS-BI</vt:lpstr>
      <vt:lpstr>PowerPoint Presentation</vt:lpstr>
      <vt:lpstr>RESEARCH PROGRAMMES</vt:lpstr>
      <vt:lpstr>CREATING POSITIVE MINDSET</vt:lpstr>
      <vt:lpstr>Things to REMEMBER!!</vt:lpstr>
      <vt:lpstr>RESEARCH STUDENT ROLES &amp; RESPONSIBILITIES</vt:lpstr>
      <vt:lpstr>SEMESTER REGISTRATION</vt:lpstr>
      <vt:lpstr>REGISTRATION</vt:lpstr>
      <vt:lpstr>COURSE REGISTRATION</vt:lpstr>
      <vt:lpstr>COURSE REGISTRATION</vt:lpstr>
      <vt:lpstr>COURSE REGISTRATION</vt:lpstr>
      <vt:lpstr>How to register the course?</vt:lpstr>
      <vt:lpstr>TERMINATED STATUS  STUDENT  (Not Register Any Courses )</vt:lpstr>
      <vt:lpstr>DEFERMENT OF STUDIES</vt:lpstr>
      <vt:lpstr>CONVERSION OF REGISTRATION STATUS</vt:lpstr>
      <vt:lpstr>STUDY LEAVE</vt:lpstr>
      <vt:lpstr>PROGRESS REPORT</vt:lpstr>
      <vt:lpstr>PROGRESS REPORT</vt:lpstr>
      <vt:lpstr>1. Select Student UTM tab 2. Click Login</vt:lpstr>
      <vt:lpstr>3. Insert your ACID username 4. Click Login</vt:lpstr>
      <vt:lpstr>PowerPoint Presentation</vt:lpstr>
      <vt:lpstr>PowerPoint Presentation</vt:lpstr>
      <vt:lpstr>EVALUATION OF PROGRESS REPORT</vt:lpstr>
      <vt:lpstr>RESEARCH STUDENT  EXAMINATION</vt:lpstr>
      <vt:lpstr>PROPOSAL DEFENSE</vt:lpstr>
      <vt:lpstr>PROPOSAL DEFENSE</vt:lpstr>
      <vt:lpstr>FINAL VIVA-VOCE</vt:lpstr>
      <vt:lpstr>            RE-EXAMINATION FEES FOR DOCTORAL DEGREE &amp; MASTER (RESEARCH)</vt:lpstr>
      <vt:lpstr>THESIS SUBMISSION REQUIREMENT  FOR EXAMINATION</vt:lpstr>
      <vt:lpstr>PUBLICATION REQUIRED FOR THESIS SUBMISSION</vt:lpstr>
      <vt:lpstr>PLAGIARISM CHECK  REQUIREMENT </vt:lpstr>
      <vt:lpstr>SUBMISSION OF BOUND THESIS AND AWARD OF DEGREE</vt:lpstr>
      <vt:lpstr>OTHER ISSUES</vt:lpstr>
      <vt:lpstr>ACADEMIC RULES AND REGULATIONS</vt:lpstr>
      <vt:lpstr>DON’T FORGET !!!</vt:lpstr>
      <vt:lpstr>ENJOY YOUR LIFE AT UTM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STANDING FOR GS</dc:title>
  <dc:creator>Intan_SPS</dc:creator>
  <cp:lastModifiedBy>kaklin</cp:lastModifiedBy>
  <cp:revision>164</cp:revision>
  <cp:lastPrinted>2016-05-17T02:11:05Z</cp:lastPrinted>
  <dcterms:created xsi:type="dcterms:W3CDTF">2012-02-17T10:35:14Z</dcterms:created>
  <dcterms:modified xsi:type="dcterms:W3CDTF">2016-06-23T00:52:02Z</dcterms:modified>
</cp:coreProperties>
</file>