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49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08106-373D-44D8-9DF1-7A29614D1508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B955F-9A60-47C8-BC1E-FB0650E4FC8C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5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39DDE-32CE-4792-B6B5-03BDC8F5FBD9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D95CE-F394-44DB-9B94-AF202EE901F4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52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FD89B-C1BE-43BF-860C-AF41A1E761A0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F27E4-361E-494D-A609-79A602E09EC0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60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158E2-BC13-4F50-8BBE-C7C3A32D1474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39769-412B-442C-8C4E-CB6033C33AD7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95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68A3E-36C9-4752-B577-B62A2CCFF664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31031-B76B-4A32-BD4A-ABEFECDD148F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57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56E9B-D892-449F-AD2B-C05E8D9CE7F6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97E55-29D3-458D-8187-25BE8D5275DE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48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0B651-01E2-449E-912B-B1C91B54E74D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BFA2-2A9E-4F96-8F69-22415848D6DB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6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6305-7282-48D7-98F4-4707BCE90B50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2620F-2723-4C1D-A0D6-2D78DF04BBE5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419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A0E29-0CB6-437B-B927-0738FB0AE310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368E8-7762-4CC4-9161-103D68C3B527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06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FA9E-9862-4E23-B972-0B0B2DFE30B3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DB542-F085-45F1-AF3E-F1AE0F4101E2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38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CD48E-6A16-4B08-9BE7-8224E2763E32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185E-359C-42B0-B25B-3C3BBD808EE0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59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MY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MY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EE7152-6909-4618-BDFA-5049A6E696F4}" type="datetimeFigureOut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25/09/16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E15C99-C70B-4EFB-91A5-0C57D5B15733}" type="slidenum">
              <a:rPr lang="en-MY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13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276600" y="228600"/>
            <a:ext cx="54864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Project title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148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Objective: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533400" y="2971800"/>
            <a:ext cx="844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Task: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4495800"/>
            <a:ext cx="1364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Progress: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7698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276600" y="228600"/>
            <a:ext cx="54864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Project title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1326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Findings:</a:t>
            </a:r>
          </a:p>
        </p:txBody>
      </p:sp>
    </p:spTree>
    <p:extLst>
      <p:ext uri="{BB962C8B-B14F-4D97-AF65-F5344CB8AC3E}">
        <p14:creationId xmlns:p14="http://schemas.microsoft.com/office/powerpoint/2010/main" val="329688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276600" y="228600"/>
            <a:ext cx="54864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Project title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524000"/>
            <a:ext cx="3182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Problems encountered: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381000" y="3429000"/>
            <a:ext cx="1517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Next Step: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4294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Macintosh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William Chong</cp:lastModifiedBy>
  <cp:revision>5</cp:revision>
  <dcterms:created xsi:type="dcterms:W3CDTF">2014-02-24T04:16:52Z</dcterms:created>
  <dcterms:modified xsi:type="dcterms:W3CDTF">2016-09-25T05:14:58Z</dcterms:modified>
</cp:coreProperties>
</file>