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AF40E8-1A3E-4743-A522-0B574FD0BAE9}" type="doc">
      <dgm:prSet loTypeId="urn:microsoft.com/office/officeart/2005/8/layout/process2" loCatId="process" qsTypeId="urn:microsoft.com/office/officeart/2005/8/quickstyle/simple1" qsCatId="simple" csTypeId="urn:microsoft.com/office/officeart/2005/8/colors/accent1_2" csCatId="accent1" phldr="1"/>
      <dgm:spPr/>
    </dgm:pt>
    <dgm:pt modelId="{C3EF8765-0B5F-451F-8DFE-A03BC2F24220}">
      <dgm:prSet phldrT="[Text]"/>
      <dgm:spPr/>
      <dgm:t>
        <a:bodyPr/>
        <a:lstStyle/>
        <a:p>
          <a:r>
            <a:rPr lang="en-US" dirty="0" smtClean="0"/>
            <a:t>Reading</a:t>
          </a:r>
          <a:endParaRPr lang="en-US" dirty="0"/>
        </a:p>
      </dgm:t>
    </dgm:pt>
    <dgm:pt modelId="{3ED5C001-D150-4641-99F6-4DDAA71A0733}" type="parTrans" cxnId="{10AB11A4-3366-4118-82A8-2C7AF3950D3D}">
      <dgm:prSet/>
      <dgm:spPr/>
      <dgm:t>
        <a:bodyPr/>
        <a:lstStyle/>
        <a:p>
          <a:endParaRPr lang="en-US"/>
        </a:p>
      </dgm:t>
    </dgm:pt>
    <dgm:pt modelId="{8E177A0F-1188-4EE6-B5D6-35E4A010D486}" type="sibTrans" cxnId="{10AB11A4-3366-4118-82A8-2C7AF3950D3D}">
      <dgm:prSet/>
      <dgm:spPr/>
      <dgm:t>
        <a:bodyPr/>
        <a:lstStyle/>
        <a:p>
          <a:endParaRPr lang="en-US"/>
        </a:p>
      </dgm:t>
    </dgm:pt>
    <dgm:pt modelId="{5490D6DE-30C9-479C-95DA-74F791B1A5B9}">
      <dgm:prSet phldrT="[Text]"/>
      <dgm:spPr/>
      <dgm:t>
        <a:bodyPr/>
        <a:lstStyle/>
        <a:p>
          <a:r>
            <a:rPr lang="en-US" dirty="0" smtClean="0"/>
            <a:t>Note – Taking: Outlining &gt; Paraphrasing</a:t>
          </a:r>
          <a:endParaRPr lang="en-US" dirty="0"/>
        </a:p>
      </dgm:t>
    </dgm:pt>
    <dgm:pt modelId="{37D57D24-559D-4ECF-98FD-A48E75B49402}" type="parTrans" cxnId="{2A68E0B4-4241-443F-907B-720F851CD7B9}">
      <dgm:prSet/>
      <dgm:spPr/>
      <dgm:t>
        <a:bodyPr/>
        <a:lstStyle/>
        <a:p>
          <a:endParaRPr lang="en-US"/>
        </a:p>
      </dgm:t>
    </dgm:pt>
    <dgm:pt modelId="{25B8C9DC-1280-4A68-A51B-A3E44689CA3F}" type="sibTrans" cxnId="{2A68E0B4-4241-443F-907B-720F851CD7B9}">
      <dgm:prSet/>
      <dgm:spPr/>
      <dgm:t>
        <a:bodyPr/>
        <a:lstStyle/>
        <a:p>
          <a:endParaRPr lang="en-US"/>
        </a:p>
      </dgm:t>
    </dgm:pt>
    <dgm:pt modelId="{715898B2-1FE9-4B4C-8206-E5330AD9A4A4}">
      <dgm:prSet phldrT="[Text]"/>
      <dgm:spPr/>
      <dgm:t>
        <a:bodyPr/>
        <a:lstStyle/>
        <a:p>
          <a:r>
            <a:rPr lang="en-US" dirty="0" smtClean="0"/>
            <a:t>Summarizing</a:t>
          </a:r>
          <a:endParaRPr lang="en-US" dirty="0"/>
        </a:p>
      </dgm:t>
    </dgm:pt>
    <dgm:pt modelId="{D2D06FA6-E156-49FF-B488-DAF94EB38AE2}" type="parTrans" cxnId="{D203DCF7-463A-404B-8CEC-982040A97D1B}">
      <dgm:prSet/>
      <dgm:spPr/>
      <dgm:t>
        <a:bodyPr/>
        <a:lstStyle/>
        <a:p>
          <a:endParaRPr lang="en-US"/>
        </a:p>
      </dgm:t>
    </dgm:pt>
    <dgm:pt modelId="{C38DF00C-1D88-4E90-A872-F908FAAD7926}" type="sibTrans" cxnId="{D203DCF7-463A-404B-8CEC-982040A97D1B}">
      <dgm:prSet/>
      <dgm:spPr/>
      <dgm:t>
        <a:bodyPr/>
        <a:lstStyle/>
        <a:p>
          <a:endParaRPr lang="en-US"/>
        </a:p>
      </dgm:t>
    </dgm:pt>
    <dgm:pt modelId="{5776AF73-44C7-441B-8557-38B793E42E92}" type="pres">
      <dgm:prSet presAssocID="{8EAF40E8-1A3E-4743-A522-0B574FD0BAE9}" presName="linearFlow" presStyleCnt="0">
        <dgm:presLayoutVars>
          <dgm:resizeHandles val="exact"/>
        </dgm:presLayoutVars>
      </dgm:prSet>
      <dgm:spPr/>
    </dgm:pt>
    <dgm:pt modelId="{7D033286-D63B-41A0-B096-AE271781CD5D}" type="pres">
      <dgm:prSet presAssocID="{C3EF8765-0B5F-451F-8DFE-A03BC2F24220}" presName="node" presStyleLbl="node1" presStyleIdx="0" presStyleCnt="3">
        <dgm:presLayoutVars>
          <dgm:bulletEnabled val="1"/>
        </dgm:presLayoutVars>
      </dgm:prSet>
      <dgm:spPr/>
      <dgm:t>
        <a:bodyPr/>
        <a:lstStyle/>
        <a:p>
          <a:endParaRPr lang="en-US"/>
        </a:p>
      </dgm:t>
    </dgm:pt>
    <dgm:pt modelId="{BF2EBAC3-DBA6-4630-AD1B-BE3B2D8C42E3}" type="pres">
      <dgm:prSet presAssocID="{8E177A0F-1188-4EE6-B5D6-35E4A010D486}" presName="sibTrans" presStyleLbl="sibTrans2D1" presStyleIdx="0" presStyleCnt="2"/>
      <dgm:spPr/>
    </dgm:pt>
    <dgm:pt modelId="{1388356C-D4BD-47D2-96F4-3450D1A3F958}" type="pres">
      <dgm:prSet presAssocID="{8E177A0F-1188-4EE6-B5D6-35E4A010D486}" presName="connectorText" presStyleLbl="sibTrans2D1" presStyleIdx="0" presStyleCnt="2"/>
      <dgm:spPr/>
    </dgm:pt>
    <dgm:pt modelId="{A2430802-0AD8-4F7F-8DB9-E95A0789BA09}" type="pres">
      <dgm:prSet presAssocID="{5490D6DE-30C9-479C-95DA-74F791B1A5B9}" presName="node" presStyleLbl="node1" presStyleIdx="1" presStyleCnt="3" custScaleX="457713">
        <dgm:presLayoutVars>
          <dgm:bulletEnabled val="1"/>
        </dgm:presLayoutVars>
      </dgm:prSet>
      <dgm:spPr/>
      <dgm:t>
        <a:bodyPr/>
        <a:lstStyle/>
        <a:p>
          <a:endParaRPr lang="en-US"/>
        </a:p>
      </dgm:t>
    </dgm:pt>
    <dgm:pt modelId="{BE16D7A9-5741-40B9-88AD-7AEE4C7BE741}" type="pres">
      <dgm:prSet presAssocID="{25B8C9DC-1280-4A68-A51B-A3E44689CA3F}" presName="sibTrans" presStyleLbl="sibTrans2D1" presStyleIdx="1" presStyleCnt="2"/>
      <dgm:spPr/>
    </dgm:pt>
    <dgm:pt modelId="{8D7B78BC-36DA-481B-AC2B-F7DE870CF5E2}" type="pres">
      <dgm:prSet presAssocID="{25B8C9DC-1280-4A68-A51B-A3E44689CA3F}" presName="connectorText" presStyleLbl="sibTrans2D1" presStyleIdx="1" presStyleCnt="2"/>
      <dgm:spPr/>
    </dgm:pt>
    <dgm:pt modelId="{12EDEE45-7E1B-44A9-95AC-213FFBB8A86F}" type="pres">
      <dgm:prSet presAssocID="{715898B2-1FE9-4B4C-8206-E5330AD9A4A4}" presName="node" presStyleLbl="node1" presStyleIdx="2" presStyleCnt="3">
        <dgm:presLayoutVars>
          <dgm:bulletEnabled val="1"/>
        </dgm:presLayoutVars>
      </dgm:prSet>
      <dgm:spPr/>
    </dgm:pt>
  </dgm:ptLst>
  <dgm:cxnLst>
    <dgm:cxn modelId="{238F38FA-1D93-47C4-8E3D-AEFDD20CC22F}" type="presOf" srcId="{8E177A0F-1188-4EE6-B5D6-35E4A010D486}" destId="{BF2EBAC3-DBA6-4630-AD1B-BE3B2D8C42E3}" srcOrd="0" destOrd="0" presId="urn:microsoft.com/office/officeart/2005/8/layout/process2"/>
    <dgm:cxn modelId="{CBF6E69D-6109-4E11-8B86-D8F3BEFFC92C}" type="presOf" srcId="{5490D6DE-30C9-479C-95DA-74F791B1A5B9}" destId="{A2430802-0AD8-4F7F-8DB9-E95A0789BA09}" srcOrd="0" destOrd="0" presId="urn:microsoft.com/office/officeart/2005/8/layout/process2"/>
    <dgm:cxn modelId="{03CF6355-7906-48CF-940D-4C61A5911081}" type="presOf" srcId="{8EAF40E8-1A3E-4743-A522-0B574FD0BAE9}" destId="{5776AF73-44C7-441B-8557-38B793E42E92}" srcOrd="0" destOrd="0" presId="urn:microsoft.com/office/officeart/2005/8/layout/process2"/>
    <dgm:cxn modelId="{94375060-23B4-4C03-AD5E-5E2858BE4AFF}" type="presOf" srcId="{8E177A0F-1188-4EE6-B5D6-35E4A010D486}" destId="{1388356C-D4BD-47D2-96F4-3450D1A3F958}" srcOrd="1" destOrd="0" presId="urn:microsoft.com/office/officeart/2005/8/layout/process2"/>
    <dgm:cxn modelId="{A85BB816-046E-4EA5-A082-DEBB9160EE6B}" type="presOf" srcId="{25B8C9DC-1280-4A68-A51B-A3E44689CA3F}" destId="{8D7B78BC-36DA-481B-AC2B-F7DE870CF5E2}" srcOrd="1" destOrd="0" presId="urn:microsoft.com/office/officeart/2005/8/layout/process2"/>
    <dgm:cxn modelId="{36A47E35-B130-4778-85A1-A3C09F1CD95B}" type="presOf" srcId="{715898B2-1FE9-4B4C-8206-E5330AD9A4A4}" destId="{12EDEE45-7E1B-44A9-95AC-213FFBB8A86F}" srcOrd="0" destOrd="0" presId="urn:microsoft.com/office/officeart/2005/8/layout/process2"/>
    <dgm:cxn modelId="{2A68E0B4-4241-443F-907B-720F851CD7B9}" srcId="{8EAF40E8-1A3E-4743-A522-0B574FD0BAE9}" destId="{5490D6DE-30C9-479C-95DA-74F791B1A5B9}" srcOrd="1" destOrd="0" parTransId="{37D57D24-559D-4ECF-98FD-A48E75B49402}" sibTransId="{25B8C9DC-1280-4A68-A51B-A3E44689CA3F}"/>
    <dgm:cxn modelId="{D203DCF7-463A-404B-8CEC-982040A97D1B}" srcId="{8EAF40E8-1A3E-4743-A522-0B574FD0BAE9}" destId="{715898B2-1FE9-4B4C-8206-E5330AD9A4A4}" srcOrd="2" destOrd="0" parTransId="{D2D06FA6-E156-49FF-B488-DAF94EB38AE2}" sibTransId="{C38DF00C-1D88-4E90-A872-F908FAAD7926}"/>
    <dgm:cxn modelId="{39BB7E4D-26A9-4FDF-8EE0-7189CA97819F}" type="presOf" srcId="{C3EF8765-0B5F-451F-8DFE-A03BC2F24220}" destId="{7D033286-D63B-41A0-B096-AE271781CD5D}" srcOrd="0" destOrd="0" presId="urn:microsoft.com/office/officeart/2005/8/layout/process2"/>
    <dgm:cxn modelId="{01B22838-5534-46A2-B6AC-6B48DF336FBB}" type="presOf" srcId="{25B8C9DC-1280-4A68-A51B-A3E44689CA3F}" destId="{BE16D7A9-5741-40B9-88AD-7AEE4C7BE741}" srcOrd="0" destOrd="0" presId="urn:microsoft.com/office/officeart/2005/8/layout/process2"/>
    <dgm:cxn modelId="{10AB11A4-3366-4118-82A8-2C7AF3950D3D}" srcId="{8EAF40E8-1A3E-4743-A522-0B574FD0BAE9}" destId="{C3EF8765-0B5F-451F-8DFE-A03BC2F24220}" srcOrd="0" destOrd="0" parTransId="{3ED5C001-D150-4641-99F6-4DDAA71A0733}" sibTransId="{8E177A0F-1188-4EE6-B5D6-35E4A010D486}"/>
    <dgm:cxn modelId="{609534D1-EC70-4AD5-8666-76DA9460ED15}" type="presParOf" srcId="{5776AF73-44C7-441B-8557-38B793E42E92}" destId="{7D033286-D63B-41A0-B096-AE271781CD5D}" srcOrd="0" destOrd="0" presId="urn:microsoft.com/office/officeart/2005/8/layout/process2"/>
    <dgm:cxn modelId="{2EE20A11-18F1-4431-97A1-AF7BD159010B}" type="presParOf" srcId="{5776AF73-44C7-441B-8557-38B793E42E92}" destId="{BF2EBAC3-DBA6-4630-AD1B-BE3B2D8C42E3}" srcOrd="1" destOrd="0" presId="urn:microsoft.com/office/officeart/2005/8/layout/process2"/>
    <dgm:cxn modelId="{3D47006C-0AC1-47C6-8D63-B75FC4A7020F}" type="presParOf" srcId="{BF2EBAC3-DBA6-4630-AD1B-BE3B2D8C42E3}" destId="{1388356C-D4BD-47D2-96F4-3450D1A3F958}" srcOrd="0" destOrd="0" presId="urn:microsoft.com/office/officeart/2005/8/layout/process2"/>
    <dgm:cxn modelId="{C9BF75C1-3D2F-47C9-99C7-80F15979BC2F}" type="presParOf" srcId="{5776AF73-44C7-441B-8557-38B793E42E92}" destId="{A2430802-0AD8-4F7F-8DB9-E95A0789BA09}" srcOrd="2" destOrd="0" presId="urn:microsoft.com/office/officeart/2005/8/layout/process2"/>
    <dgm:cxn modelId="{6BE25517-3406-4089-952A-7E8675D151F7}" type="presParOf" srcId="{5776AF73-44C7-441B-8557-38B793E42E92}" destId="{BE16D7A9-5741-40B9-88AD-7AEE4C7BE741}" srcOrd="3" destOrd="0" presId="urn:microsoft.com/office/officeart/2005/8/layout/process2"/>
    <dgm:cxn modelId="{DEB8DFE5-8B40-458B-A610-F724161BAF82}" type="presParOf" srcId="{BE16D7A9-5741-40B9-88AD-7AEE4C7BE741}" destId="{8D7B78BC-36DA-481B-AC2B-F7DE870CF5E2}" srcOrd="0" destOrd="0" presId="urn:microsoft.com/office/officeart/2005/8/layout/process2"/>
    <dgm:cxn modelId="{E0E16D99-7A3C-410A-A772-E0CB9F483C99}" type="presParOf" srcId="{5776AF73-44C7-441B-8557-38B793E42E92}" destId="{12EDEE45-7E1B-44A9-95AC-213FFBB8A86F}"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EF59F7-F897-4668-8F20-9EAE3A440F3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C5038EA-94A8-4797-8582-FAA352820194}">
      <dgm:prSet phldrT="[Text]"/>
      <dgm:spPr/>
      <dgm:t>
        <a:bodyPr/>
        <a:lstStyle/>
        <a:p>
          <a:r>
            <a:rPr lang="en-US" dirty="0" smtClean="0"/>
            <a:t>Introductory sentence</a:t>
          </a:r>
          <a:endParaRPr lang="en-US" dirty="0"/>
        </a:p>
      </dgm:t>
    </dgm:pt>
    <dgm:pt modelId="{9698D370-7675-4D84-88E7-A9F3850E75A4}" type="parTrans" cxnId="{AB563B83-A33F-4E9D-813E-6E6562383C34}">
      <dgm:prSet/>
      <dgm:spPr/>
      <dgm:t>
        <a:bodyPr/>
        <a:lstStyle/>
        <a:p>
          <a:endParaRPr lang="en-US"/>
        </a:p>
      </dgm:t>
    </dgm:pt>
    <dgm:pt modelId="{3E755BAC-A47D-42F7-8B09-6A81BB7E1240}" type="sibTrans" cxnId="{AB563B83-A33F-4E9D-813E-6E6562383C34}">
      <dgm:prSet/>
      <dgm:spPr/>
      <dgm:t>
        <a:bodyPr/>
        <a:lstStyle/>
        <a:p>
          <a:endParaRPr lang="en-US"/>
        </a:p>
      </dgm:t>
    </dgm:pt>
    <dgm:pt modelId="{A45F21BD-6B70-4506-AE63-83281C1E5A97}">
      <dgm:prSet phldrT="[Text]"/>
      <dgm:spPr/>
      <dgm:t>
        <a:bodyPr/>
        <a:lstStyle/>
        <a:p>
          <a:r>
            <a:rPr lang="en-US" dirty="0" smtClean="0"/>
            <a:t>Introduction</a:t>
          </a:r>
          <a:endParaRPr lang="en-US" dirty="0"/>
        </a:p>
      </dgm:t>
    </dgm:pt>
    <dgm:pt modelId="{1521F6BD-9FB8-4A72-9BF8-3E7C614CD9B0}" type="parTrans" cxnId="{645C22A5-E4F6-44C7-9FFB-EACC8A387A20}">
      <dgm:prSet/>
      <dgm:spPr/>
      <dgm:t>
        <a:bodyPr/>
        <a:lstStyle/>
        <a:p>
          <a:endParaRPr lang="en-US"/>
        </a:p>
      </dgm:t>
    </dgm:pt>
    <dgm:pt modelId="{10EB4037-A8A3-428C-BFDB-98492615964D}" type="sibTrans" cxnId="{645C22A5-E4F6-44C7-9FFB-EACC8A387A20}">
      <dgm:prSet/>
      <dgm:spPr/>
      <dgm:t>
        <a:bodyPr/>
        <a:lstStyle/>
        <a:p>
          <a:endParaRPr lang="en-US"/>
        </a:p>
      </dgm:t>
    </dgm:pt>
    <dgm:pt modelId="{FF604C90-C74A-43FB-A8A3-E040AA2CA429}">
      <dgm:prSet phldrT="[Text]"/>
      <dgm:spPr/>
      <dgm:t>
        <a:bodyPr/>
        <a:lstStyle/>
        <a:p>
          <a:r>
            <a:rPr lang="en-US" dirty="0" smtClean="0"/>
            <a:t>Overview of the article</a:t>
          </a:r>
          <a:endParaRPr lang="en-US" dirty="0"/>
        </a:p>
      </dgm:t>
    </dgm:pt>
    <dgm:pt modelId="{F9E81E97-A29F-4FE3-9E44-38739CB902EF}" type="parTrans" cxnId="{34C0AFAE-2D28-46DF-B98E-1E7073A0EED5}">
      <dgm:prSet/>
      <dgm:spPr/>
      <dgm:t>
        <a:bodyPr/>
        <a:lstStyle/>
        <a:p>
          <a:endParaRPr lang="en-US"/>
        </a:p>
      </dgm:t>
    </dgm:pt>
    <dgm:pt modelId="{9361013E-23A6-4F5E-B3D2-853EE7876DBD}" type="sibTrans" cxnId="{34C0AFAE-2D28-46DF-B98E-1E7073A0EED5}">
      <dgm:prSet/>
      <dgm:spPr/>
      <dgm:t>
        <a:bodyPr/>
        <a:lstStyle/>
        <a:p>
          <a:endParaRPr lang="en-US"/>
        </a:p>
      </dgm:t>
    </dgm:pt>
    <dgm:pt modelId="{D1AAF36E-6AF4-4FAA-83D5-75595421024D}">
      <dgm:prSet phldrT="[Text]"/>
      <dgm:spPr/>
      <dgm:t>
        <a:bodyPr/>
        <a:lstStyle/>
        <a:p>
          <a:r>
            <a:rPr lang="en-US" dirty="0" smtClean="0"/>
            <a:t>Body</a:t>
          </a:r>
          <a:endParaRPr lang="en-US" dirty="0"/>
        </a:p>
      </dgm:t>
    </dgm:pt>
    <dgm:pt modelId="{74144271-D65C-4F81-9526-72C2F9551138}" type="parTrans" cxnId="{31D03796-4C98-48DE-B455-B4AF803E0335}">
      <dgm:prSet/>
      <dgm:spPr/>
      <dgm:t>
        <a:bodyPr/>
        <a:lstStyle/>
        <a:p>
          <a:endParaRPr lang="en-US"/>
        </a:p>
      </dgm:t>
    </dgm:pt>
    <dgm:pt modelId="{3C24317A-C43B-4155-AB74-32ED95949C9B}" type="sibTrans" cxnId="{31D03796-4C98-48DE-B455-B4AF803E0335}">
      <dgm:prSet/>
      <dgm:spPr/>
      <dgm:t>
        <a:bodyPr/>
        <a:lstStyle/>
        <a:p>
          <a:endParaRPr lang="en-US"/>
        </a:p>
      </dgm:t>
    </dgm:pt>
    <dgm:pt modelId="{8B406822-8141-4518-888C-C659071E6755}">
      <dgm:prSet phldrT="[Text]"/>
      <dgm:spPr/>
      <dgm:t>
        <a:bodyPr/>
        <a:lstStyle/>
        <a:p>
          <a:r>
            <a:rPr lang="en-US" dirty="0" smtClean="0"/>
            <a:t>Compose the key features (main ideas + main supporting ideas) in a continuous writing</a:t>
          </a:r>
          <a:endParaRPr lang="en-US" dirty="0"/>
        </a:p>
      </dgm:t>
    </dgm:pt>
    <dgm:pt modelId="{38943A64-C338-453A-B876-21AA4D605EB5}" type="parTrans" cxnId="{B7877ED6-B53D-4636-9E43-A71440E1D5C5}">
      <dgm:prSet/>
      <dgm:spPr/>
      <dgm:t>
        <a:bodyPr/>
        <a:lstStyle/>
        <a:p>
          <a:endParaRPr lang="en-US"/>
        </a:p>
      </dgm:t>
    </dgm:pt>
    <dgm:pt modelId="{340F2B11-5523-441A-9754-07CB6D41E3B9}" type="sibTrans" cxnId="{B7877ED6-B53D-4636-9E43-A71440E1D5C5}">
      <dgm:prSet/>
      <dgm:spPr/>
      <dgm:t>
        <a:bodyPr/>
        <a:lstStyle/>
        <a:p>
          <a:endParaRPr lang="en-US"/>
        </a:p>
      </dgm:t>
    </dgm:pt>
    <dgm:pt modelId="{86C762DF-3474-4693-9236-883B1938AA5C}">
      <dgm:prSet phldrT="[Text]"/>
      <dgm:spPr/>
      <dgm:t>
        <a:bodyPr/>
        <a:lstStyle/>
        <a:p>
          <a:r>
            <a:rPr lang="en-US" dirty="0" smtClean="0"/>
            <a:t>Concluding sentence</a:t>
          </a:r>
          <a:endParaRPr lang="en-US" dirty="0"/>
        </a:p>
      </dgm:t>
    </dgm:pt>
    <dgm:pt modelId="{03CAD506-0861-41CF-9949-03AD1A04DF4D}" type="parTrans" cxnId="{510E47A8-11EF-4295-86EC-7D3E7E86AC8B}">
      <dgm:prSet/>
      <dgm:spPr/>
      <dgm:t>
        <a:bodyPr/>
        <a:lstStyle/>
        <a:p>
          <a:endParaRPr lang="en-US"/>
        </a:p>
      </dgm:t>
    </dgm:pt>
    <dgm:pt modelId="{6346338F-61ED-4C29-ABFE-1EC5C90B626C}" type="sibTrans" cxnId="{510E47A8-11EF-4295-86EC-7D3E7E86AC8B}">
      <dgm:prSet/>
      <dgm:spPr/>
      <dgm:t>
        <a:bodyPr/>
        <a:lstStyle/>
        <a:p>
          <a:endParaRPr lang="en-US"/>
        </a:p>
      </dgm:t>
    </dgm:pt>
    <dgm:pt modelId="{6EFE5670-1593-48A2-805E-750BED4970CB}">
      <dgm:prSet phldrT="[Text]"/>
      <dgm:spPr/>
      <dgm:t>
        <a:bodyPr/>
        <a:lstStyle/>
        <a:p>
          <a:r>
            <a:rPr lang="en-US" dirty="0" smtClean="0"/>
            <a:t>Conclusion</a:t>
          </a:r>
          <a:endParaRPr lang="en-US" dirty="0"/>
        </a:p>
      </dgm:t>
    </dgm:pt>
    <dgm:pt modelId="{61EC9F1D-FE4B-422D-8EA2-AE6EFC3F4A40}" type="parTrans" cxnId="{68F88B6A-5D93-4709-A27C-F36040ECDFB1}">
      <dgm:prSet/>
      <dgm:spPr/>
      <dgm:t>
        <a:bodyPr/>
        <a:lstStyle/>
        <a:p>
          <a:endParaRPr lang="en-US"/>
        </a:p>
      </dgm:t>
    </dgm:pt>
    <dgm:pt modelId="{37AF8F3A-4E74-43CF-9319-CA4DB0D75CC1}" type="sibTrans" cxnId="{68F88B6A-5D93-4709-A27C-F36040ECDFB1}">
      <dgm:prSet/>
      <dgm:spPr/>
      <dgm:t>
        <a:bodyPr/>
        <a:lstStyle/>
        <a:p>
          <a:endParaRPr lang="en-US"/>
        </a:p>
      </dgm:t>
    </dgm:pt>
    <dgm:pt modelId="{43AE6C64-5E68-412D-B362-E28BE116CD26}">
      <dgm:prSet phldrT="[Text]"/>
      <dgm:spPr/>
      <dgm:t>
        <a:bodyPr/>
        <a:lstStyle/>
        <a:p>
          <a:r>
            <a:rPr lang="en-US" dirty="0" smtClean="0"/>
            <a:t>Sum up/ justify/ predict (if given)</a:t>
          </a:r>
          <a:endParaRPr lang="en-US" dirty="0"/>
        </a:p>
      </dgm:t>
    </dgm:pt>
    <dgm:pt modelId="{81357C7A-032F-4844-AB24-3829EF640D8C}" type="parTrans" cxnId="{1CB40B40-EB98-4D2B-8094-ABE407569E6F}">
      <dgm:prSet/>
      <dgm:spPr/>
      <dgm:t>
        <a:bodyPr/>
        <a:lstStyle/>
        <a:p>
          <a:endParaRPr lang="en-US"/>
        </a:p>
      </dgm:t>
    </dgm:pt>
    <dgm:pt modelId="{89AADB84-4836-4792-86F3-14D4160545ED}" type="sibTrans" cxnId="{1CB40B40-EB98-4D2B-8094-ABE407569E6F}">
      <dgm:prSet/>
      <dgm:spPr/>
      <dgm:t>
        <a:bodyPr/>
        <a:lstStyle/>
        <a:p>
          <a:endParaRPr lang="en-US"/>
        </a:p>
      </dgm:t>
    </dgm:pt>
    <dgm:pt modelId="{E9395A42-82EB-4AC6-8975-3BEF9CAAF925}">
      <dgm:prSet phldrT="[Text]"/>
      <dgm:spPr/>
      <dgm:t>
        <a:bodyPr/>
        <a:lstStyle/>
        <a:p>
          <a:r>
            <a:rPr lang="en-US" dirty="0" smtClean="0"/>
            <a:t>Exclude examples</a:t>
          </a:r>
          <a:endParaRPr lang="en-US" dirty="0"/>
        </a:p>
      </dgm:t>
    </dgm:pt>
    <dgm:pt modelId="{FE1900F6-0BDF-4BD5-B6B1-71F098DEF576}" type="parTrans" cxnId="{1C5164E3-70C5-478B-A220-5B5D5E3F49F1}">
      <dgm:prSet/>
      <dgm:spPr/>
      <dgm:t>
        <a:bodyPr/>
        <a:lstStyle/>
        <a:p>
          <a:endParaRPr lang="en-US"/>
        </a:p>
      </dgm:t>
    </dgm:pt>
    <dgm:pt modelId="{28F5F27B-752D-45B9-8EB8-9BBF3764FCA8}" type="sibTrans" cxnId="{1C5164E3-70C5-478B-A220-5B5D5E3F49F1}">
      <dgm:prSet/>
      <dgm:spPr/>
      <dgm:t>
        <a:bodyPr/>
        <a:lstStyle/>
        <a:p>
          <a:endParaRPr lang="en-US"/>
        </a:p>
      </dgm:t>
    </dgm:pt>
    <dgm:pt modelId="{A7D49BD5-BAD2-4042-88B3-C656C094FB0E}" type="pres">
      <dgm:prSet presAssocID="{25EF59F7-F897-4668-8F20-9EAE3A440F32}" presName="Name0" presStyleCnt="0">
        <dgm:presLayoutVars>
          <dgm:dir/>
          <dgm:animLvl val="lvl"/>
          <dgm:resizeHandles val="exact"/>
        </dgm:presLayoutVars>
      </dgm:prSet>
      <dgm:spPr/>
    </dgm:pt>
    <dgm:pt modelId="{F76FE942-7967-438E-A36F-54407CF164FF}" type="pres">
      <dgm:prSet presAssocID="{9C5038EA-94A8-4797-8582-FAA352820194}" presName="linNode" presStyleCnt="0"/>
      <dgm:spPr/>
    </dgm:pt>
    <dgm:pt modelId="{E0C611EE-2718-4281-A116-3A6AB6B4F3CE}" type="pres">
      <dgm:prSet presAssocID="{9C5038EA-94A8-4797-8582-FAA352820194}" presName="parentText" presStyleLbl="node1" presStyleIdx="0" presStyleCnt="3">
        <dgm:presLayoutVars>
          <dgm:chMax val="1"/>
          <dgm:bulletEnabled val="1"/>
        </dgm:presLayoutVars>
      </dgm:prSet>
      <dgm:spPr/>
      <dgm:t>
        <a:bodyPr/>
        <a:lstStyle/>
        <a:p>
          <a:endParaRPr lang="en-US"/>
        </a:p>
      </dgm:t>
    </dgm:pt>
    <dgm:pt modelId="{72074A0F-BA6D-437F-8518-3B8D8BC87685}" type="pres">
      <dgm:prSet presAssocID="{9C5038EA-94A8-4797-8582-FAA352820194}" presName="descendantText" presStyleLbl="alignAccFollowNode1" presStyleIdx="0" presStyleCnt="3">
        <dgm:presLayoutVars>
          <dgm:bulletEnabled val="1"/>
        </dgm:presLayoutVars>
      </dgm:prSet>
      <dgm:spPr/>
      <dgm:t>
        <a:bodyPr/>
        <a:lstStyle/>
        <a:p>
          <a:endParaRPr lang="en-US"/>
        </a:p>
      </dgm:t>
    </dgm:pt>
    <dgm:pt modelId="{86C0FE4F-71D2-4DB5-95E8-BF15372441E2}" type="pres">
      <dgm:prSet presAssocID="{3E755BAC-A47D-42F7-8B09-6A81BB7E1240}" presName="sp" presStyleCnt="0"/>
      <dgm:spPr/>
    </dgm:pt>
    <dgm:pt modelId="{B556308E-EA8B-47D0-8F4C-49E37DFDC183}" type="pres">
      <dgm:prSet presAssocID="{D1AAF36E-6AF4-4FAA-83D5-75595421024D}" presName="linNode" presStyleCnt="0"/>
      <dgm:spPr/>
    </dgm:pt>
    <dgm:pt modelId="{4EEE0AE7-1D91-4FE6-8593-BC9A90BB0011}" type="pres">
      <dgm:prSet presAssocID="{D1AAF36E-6AF4-4FAA-83D5-75595421024D}" presName="parentText" presStyleLbl="node1" presStyleIdx="1" presStyleCnt="3">
        <dgm:presLayoutVars>
          <dgm:chMax val="1"/>
          <dgm:bulletEnabled val="1"/>
        </dgm:presLayoutVars>
      </dgm:prSet>
      <dgm:spPr/>
      <dgm:t>
        <a:bodyPr/>
        <a:lstStyle/>
        <a:p>
          <a:endParaRPr lang="en-US"/>
        </a:p>
      </dgm:t>
    </dgm:pt>
    <dgm:pt modelId="{2A561DA8-C4BF-427F-9B6D-CFBB2F8D8B4E}" type="pres">
      <dgm:prSet presAssocID="{D1AAF36E-6AF4-4FAA-83D5-75595421024D}" presName="descendantText" presStyleLbl="alignAccFollowNode1" presStyleIdx="1" presStyleCnt="3" custScaleY="161829">
        <dgm:presLayoutVars>
          <dgm:bulletEnabled val="1"/>
        </dgm:presLayoutVars>
      </dgm:prSet>
      <dgm:spPr/>
      <dgm:t>
        <a:bodyPr/>
        <a:lstStyle/>
        <a:p>
          <a:endParaRPr lang="en-US"/>
        </a:p>
      </dgm:t>
    </dgm:pt>
    <dgm:pt modelId="{35C06780-10A2-4F0C-9802-E48219B1A662}" type="pres">
      <dgm:prSet presAssocID="{3C24317A-C43B-4155-AB74-32ED95949C9B}" presName="sp" presStyleCnt="0"/>
      <dgm:spPr/>
    </dgm:pt>
    <dgm:pt modelId="{391CD272-1DEB-49E6-B260-CA398B8336E9}" type="pres">
      <dgm:prSet presAssocID="{86C762DF-3474-4693-9236-883B1938AA5C}" presName="linNode" presStyleCnt="0"/>
      <dgm:spPr/>
    </dgm:pt>
    <dgm:pt modelId="{8BC2BC81-634F-4873-BC71-563B88AD035C}" type="pres">
      <dgm:prSet presAssocID="{86C762DF-3474-4693-9236-883B1938AA5C}" presName="parentText" presStyleLbl="node1" presStyleIdx="2" presStyleCnt="3">
        <dgm:presLayoutVars>
          <dgm:chMax val="1"/>
          <dgm:bulletEnabled val="1"/>
        </dgm:presLayoutVars>
      </dgm:prSet>
      <dgm:spPr/>
      <dgm:t>
        <a:bodyPr/>
        <a:lstStyle/>
        <a:p>
          <a:endParaRPr lang="en-US"/>
        </a:p>
      </dgm:t>
    </dgm:pt>
    <dgm:pt modelId="{A1E94A2A-69DB-4550-B8BC-1066EED2BCC9}" type="pres">
      <dgm:prSet presAssocID="{86C762DF-3474-4693-9236-883B1938AA5C}" presName="descendantText" presStyleLbl="alignAccFollowNode1" presStyleIdx="2" presStyleCnt="3">
        <dgm:presLayoutVars>
          <dgm:bulletEnabled val="1"/>
        </dgm:presLayoutVars>
      </dgm:prSet>
      <dgm:spPr/>
      <dgm:t>
        <a:bodyPr/>
        <a:lstStyle/>
        <a:p>
          <a:endParaRPr lang="en-US"/>
        </a:p>
      </dgm:t>
    </dgm:pt>
  </dgm:ptLst>
  <dgm:cxnLst>
    <dgm:cxn modelId="{F0CD44CC-86CF-42EF-93CB-63F86FD675C0}" type="presOf" srcId="{A45F21BD-6B70-4506-AE63-83281C1E5A97}" destId="{72074A0F-BA6D-437F-8518-3B8D8BC87685}" srcOrd="0" destOrd="0" presId="urn:microsoft.com/office/officeart/2005/8/layout/vList5"/>
    <dgm:cxn modelId="{34C0AFAE-2D28-46DF-B98E-1E7073A0EED5}" srcId="{9C5038EA-94A8-4797-8582-FAA352820194}" destId="{FF604C90-C74A-43FB-A8A3-E040AA2CA429}" srcOrd="1" destOrd="0" parTransId="{F9E81E97-A29F-4FE3-9E44-38739CB902EF}" sibTransId="{9361013E-23A6-4F5E-B3D2-853EE7876DBD}"/>
    <dgm:cxn modelId="{31D03796-4C98-48DE-B455-B4AF803E0335}" srcId="{25EF59F7-F897-4668-8F20-9EAE3A440F32}" destId="{D1AAF36E-6AF4-4FAA-83D5-75595421024D}" srcOrd="1" destOrd="0" parTransId="{74144271-D65C-4F81-9526-72C2F9551138}" sibTransId="{3C24317A-C43B-4155-AB74-32ED95949C9B}"/>
    <dgm:cxn modelId="{B896087A-41C5-41C4-BDD9-BCBDDBBC0DDE}" type="presOf" srcId="{D1AAF36E-6AF4-4FAA-83D5-75595421024D}" destId="{4EEE0AE7-1D91-4FE6-8593-BC9A90BB0011}" srcOrd="0" destOrd="0" presId="urn:microsoft.com/office/officeart/2005/8/layout/vList5"/>
    <dgm:cxn modelId="{645C22A5-E4F6-44C7-9FFB-EACC8A387A20}" srcId="{9C5038EA-94A8-4797-8582-FAA352820194}" destId="{A45F21BD-6B70-4506-AE63-83281C1E5A97}" srcOrd="0" destOrd="0" parTransId="{1521F6BD-9FB8-4A72-9BF8-3E7C614CD9B0}" sibTransId="{10EB4037-A8A3-428C-BFDB-98492615964D}"/>
    <dgm:cxn modelId="{D7350BA4-B656-432C-AE60-2FC89F7F6E2C}" type="presOf" srcId="{FF604C90-C74A-43FB-A8A3-E040AA2CA429}" destId="{72074A0F-BA6D-437F-8518-3B8D8BC87685}" srcOrd="0" destOrd="1" presId="urn:microsoft.com/office/officeart/2005/8/layout/vList5"/>
    <dgm:cxn modelId="{357D795D-5DFD-4E03-953D-33CEE91F5226}" type="presOf" srcId="{43AE6C64-5E68-412D-B362-E28BE116CD26}" destId="{A1E94A2A-69DB-4550-B8BC-1066EED2BCC9}" srcOrd="0" destOrd="1" presId="urn:microsoft.com/office/officeart/2005/8/layout/vList5"/>
    <dgm:cxn modelId="{D43F83DB-EDD0-4B09-91DC-12DBF0E2FF11}" type="presOf" srcId="{25EF59F7-F897-4668-8F20-9EAE3A440F32}" destId="{A7D49BD5-BAD2-4042-88B3-C656C094FB0E}" srcOrd="0" destOrd="0" presId="urn:microsoft.com/office/officeart/2005/8/layout/vList5"/>
    <dgm:cxn modelId="{7A78C3D9-CD03-4319-B4A7-A184F03BFD7D}" type="presOf" srcId="{9C5038EA-94A8-4797-8582-FAA352820194}" destId="{E0C611EE-2718-4281-A116-3A6AB6B4F3CE}" srcOrd="0" destOrd="0" presId="urn:microsoft.com/office/officeart/2005/8/layout/vList5"/>
    <dgm:cxn modelId="{AB563B83-A33F-4E9D-813E-6E6562383C34}" srcId="{25EF59F7-F897-4668-8F20-9EAE3A440F32}" destId="{9C5038EA-94A8-4797-8582-FAA352820194}" srcOrd="0" destOrd="0" parTransId="{9698D370-7675-4D84-88E7-A9F3850E75A4}" sibTransId="{3E755BAC-A47D-42F7-8B09-6A81BB7E1240}"/>
    <dgm:cxn modelId="{0FE5012D-E885-4F0C-AE9F-219B541776D4}" type="presOf" srcId="{86C762DF-3474-4693-9236-883B1938AA5C}" destId="{8BC2BC81-634F-4873-BC71-563B88AD035C}" srcOrd="0" destOrd="0" presId="urn:microsoft.com/office/officeart/2005/8/layout/vList5"/>
    <dgm:cxn modelId="{1CB40B40-EB98-4D2B-8094-ABE407569E6F}" srcId="{86C762DF-3474-4693-9236-883B1938AA5C}" destId="{43AE6C64-5E68-412D-B362-E28BE116CD26}" srcOrd="1" destOrd="0" parTransId="{81357C7A-032F-4844-AB24-3829EF640D8C}" sibTransId="{89AADB84-4836-4792-86F3-14D4160545ED}"/>
    <dgm:cxn modelId="{E2CB9C2B-0C4A-45F7-A7AE-4239305114AB}" type="presOf" srcId="{6EFE5670-1593-48A2-805E-750BED4970CB}" destId="{A1E94A2A-69DB-4550-B8BC-1066EED2BCC9}" srcOrd="0" destOrd="0" presId="urn:microsoft.com/office/officeart/2005/8/layout/vList5"/>
    <dgm:cxn modelId="{B7877ED6-B53D-4636-9E43-A71440E1D5C5}" srcId="{D1AAF36E-6AF4-4FAA-83D5-75595421024D}" destId="{8B406822-8141-4518-888C-C659071E6755}" srcOrd="0" destOrd="0" parTransId="{38943A64-C338-453A-B876-21AA4D605EB5}" sibTransId="{340F2B11-5523-441A-9754-07CB6D41E3B9}"/>
    <dgm:cxn modelId="{68F88B6A-5D93-4709-A27C-F36040ECDFB1}" srcId="{86C762DF-3474-4693-9236-883B1938AA5C}" destId="{6EFE5670-1593-48A2-805E-750BED4970CB}" srcOrd="0" destOrd="0" parTransId="{61EC9F1D-FE4B-422D-8EA2-AE6EFC3F4A40}" sibTransId="{37AF8F3A-4E74-43CF-9319-CA4DB0D75CC1}"/>
    <dgm:cxn modelId="{F5D5E000-2A61-4E40-8EF5-7C60F5E7B451}" type="presOf" srcId="{8B406822-8141-4518-888C-C659071E6755}" destId="{2A561DA8-C4BF-427F-9B6D-CFBB2F8D8B4E}" srcOrd="0" destOrd="0" presId="urn:microsoft.com/office/officeart/2005/8/layout/vList5"/>
    <dgm:cxn modelId="{510E47A8-11EF-4295-86EC-7D3E7E86AC8B}" srcId="{25EF59F7-F897-4668-8F20-9EAE3A440F32}" destId="{86C762DF-3474-4693-9236-883B1938AA5C}" srcOrd="2" destOrd="0" parTransId="{03CAD506-0861-41CF-9949-03AD1A04DF4D}" sibTransId="{6346338F-61ED-4C29-ABFE-1EC5C90B626C}"/>
    <dgm:cxn modelId="{1C5164E3-70C5-478B-A220-5B5D5E3F49F1}" srcId="{D1AAF36E-6AF4-4FAA-83D5-75595421024D}" destId="{E9395A42-82EB-4AC6-8975-3BEF9CAAF925}" srcOrd="1" destOrd="0" parTransId="{FE1900F6-0BDF-4BD5-B6B1-71F098DEF576}" sibTransId="{28F5F27B-752D-45B9-8EB8-9BBF3764FCA8}"/>
    <dgm:cxn modelId="{AF12FB41-3DBB-478C-8967-EE612D81C1DB}" type="presOf" srcId="{E9395A42-82EB-4AC6-8975-3BEF9CAAF925}" destId="{2A561DA8-C4BF-427F-9B6D-CFBB2F8D8B4E}" srcOrd="0" destOrd="1" presId="urn:microsoft.com/office/officeart/2005/8/layout/vList5"/>
    <dgm:cxn modelId="{3010AE2D-54C9-40AF-9771-B19ACB9935A7}" type="presParOf" srcId="{A7D49BD5-BAD2-4042-88B3-C656C094FB0E}" destId="{F76FE942-7967-438E-A36F-54407CF164FF}" srcOrd="0" destOrd="0" presId="urn:microsoft.com/office/officeart/2005/8/layout/vList5"/>
    <dgm:cxn modelId="{A3854651-6FA0-463E-872D-87CFB66F6176}" type="presParOf" srcId="{F76FE942-7967-438E-A36F-54407CF164FF}" destId="{E0C611EE-2718-4281-A116-3A6AB6B4F3CE}" srcOrd="0" destOrd="0" presId="urn:microsoft.com/office/officeart/2005/8/layout/vList5"/>
    <dgm:cxn modelId="{72F1BAFC-649E-44D9-8D87-A0CA21CB1962}" type="presParOf" srcId="{F76FE942-7967-438E-A36F-54407CF164FF}" destId="{72074A0F-BA6D-437F-8518-3B8D8BC87685}" srcOrd="1" destOrd="0" presId="urn:microsoft.com/office/officeart/2005/8/layout/vList5"/>
    <dgm:cxn modelId="{C54DE0F6-CBA2-4BF8-9A3C-803D59F36402}" type="presParOf" srcId="{A7D49BD5-BAD2-4042-88B3-C656C094FB0E}" destId="{86C0FE4F-71D2-4DB5-95E8-BF15372441E2}" srcOrd="1" destOrd="0" presId="urn:microsoft.com/office/officeart/2005/8/layout/vList5"/>
    <dgm:cxn modelId="{9A72457F-8C8B-427F-9FBE-A0E54CCA8B07}" type="presParOf" srcId="{A7D49BD5-BAD2-4042-88B3-C656C094FB0E}" destId="{B556308E-EA8B-47D0-8F4C-49E37DFDC183}" srcOrd="2" destOrd="0" presId="urn:microsoft.com/office/officeart/2005/8/layout/vList5"/>
    <dgm:cxn modelId="{9A24E681-D4D9-491C-83AB-055646B5AB83}" type="presParOf" srcId="{B556308E-EA8B-47D0-8F4C-49E37DFDC183}" destId="{4EEE0AE7-1D91-4FE6-8593-BC9A90BB0011}" srcOrd="0" destOrd="0" presId="urn:microsoft.com/office/officeart/2005/8/layout/vList5"/>
    <dgm:cxn modelId="{881546DB-C0FC-4391-989E-3C30F27D9190}" type="presParOf" srcId="{B556308E-EA8B-47D0-8F4C-49E37DFDC183}" destId="{2A561DA8-C4BF-427F-9B6D-CFBB2F8D8B4E}" srcOrd="1" destOrd="0" presId="urn:microsoft.com/office/officeart/2005/8/layout/vList5"/>
    <dgm:cxn modelId="{A12E86CD-8261-48F4-8304-0ED6530D5C15}" type="presParOf" srcId="{A7D49BD5-BAD2-4042-88B3-C656C094FB0E}" destId="{35C06780-10A2-4F0C-9802-E48219B1A662}" srcOrd="3" destOrd="0" presId="urn:microsoft.com/office/officeart/2005/8/layout/vList5"/>
    <dgm:cxn modelId="{7AB0E52C-7936-4F30-B776-C4B76C94D903}" type="presParOf" srcId="{A7D49BD5-BAD2-4042-88B3-C656C094FB0E}" destId="{391CD272-1DEB-49E6-B260-CA398B8336E9}" srcOrd="4" destOrd="0" presId="urn:microsoft.com/office/officeart/2005/8/layout/vList5"/>
    <dgm:cxn modelId="{0B38F8AB-12EB-449B-A99C-61035A939D38}" type="presParOf" srcId="{391CD272-1DEB-49E6-B260-CA398B8336E9}" destId="{8BC2BC81-634F-4873-BC71-563B88AD035C}" srcOrd="0" destOrd="0" presId="urn:microsoft.com/office/officeart/2005/8/layout/vList5"/>
    <dgm:cxn modelId="{89DB1E63-B7ED-4352-A8C2-B0D4FEE8C100}" type="presParOf" srcId="{391CD272-1DEB-49E6-B260-CA398B8336E9}" destId="{A1E94A2A-69DB-4550-B8BC-1066EED2BCC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33286-D63B-41A0-B096-AE271781CD5D}">
      <dsp:nvSpPr>
        <dsp:cNvPr id="0" name=""/>
        <dsp:cNvSpPr/>
      </dsp:nvSpPr>
      <dsp:spPr>
        <a:xfrm>
          <a:off x="4124086" y="0"/>
          <a:ext cx="1810226" cy="1005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Reading</a:t>
          </a:r>
          <a:endParaRPr lang="en-US" sz="2100" kern="1200" dirty="0"/>
        </a:p>
      </dsp:txBody>
      <dsp:txXfrm>
        <a:off x="4153541" y="29455"/>
        <a:ext cx="1751316" cy="946771"/>
      </dsp:txXfrm>
    </dsp:sp>
    <dsp:sp modelId="{BF2EBAC3-DBA6-4630-AD1B-BE3B2D8C42E3}">
      <dsp:nvSpPr>
        <dsp:cNvPr id="0" name=""/>
        <dsp:cNvSpPr/>
      </dsp:nvSpPr>
      <dsp:spPr>
        <a:xfrm rot="5400000">
          <a:off x="4840634" y="1030823"/>
          <a:ext cx="377130" cy="4525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4893433" y="1068536"/>
        <a:ext cx="271534" cy="263991"/>
      </dsp:txXfrm>
    </dsp:sp>
    <dsp:sp modelId="{A2430802-0AD8-4F7F-8DB9-E95A0789BA09}">
      <dsp:nvSpPr>
        <dsp:cNvPr id="0" name=""/>
        <dsp:cNvSpPr/>
      </dsp:nvSpPr>
      <dsp:spPr>
        <a:xfrm>
          <a:off x="886379" y="1508521"/>
          <a:ext cx="8285640" cy="1005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Note – Taking: Outlining &gt; Paraphrasing</a:t>
          </a:r>
          <a:endParaRPr lang="en-US" sz="2100" kern="1200" dirty="0"/>
        </a:p>
      </dsp:txBody>
      <dsp:txXfrm>
        <a:off x="915834" y="1537976"/>
        <a:ext cx="8226730" cy="946771"/>
      </dsp:txXfrm>
    </dsp:sp>
    <dsp:sp modelId="{BE16D7A9-5741-40B9-88AD-7AEE4C7BE741}">
      <dsp:nvSpPr>
        <dsp:cNvPr id="0" name=""/>
        <dsp:cNvSpPr/>
      </dsp:nvSpPr>
      <dsp:spPr>
        <a:xfrm rot="5400000">
          <a:off x="4840634" y="2539345"/>
          <a:ext cx="377130" cy="45255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4893433" y="2577058"/>
        <a:ext cx="271534" cy="263991"/>
      </dsp:txXfrm>
    </dsp:sp>
    <dsp:sp modelId="{12EDEE45-7E1B-44A9-95AC-213FFBB8A86F}">
      <dsp:nvSpPr>
        <dsp:cNvPr id="0" name=""/>
        <dsp:cNvSpPr/>
      </dsp:nvSpPr>
      <dsp:spPr>
        <a:xfrm>
          <a:off x="4124086" y="3017043"/>
          <a:ext cx="1810226" cy="1005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Summarizing</a:t>
          </a:r>
          <a:endParaRPr lang="en-US" sz="2100" kern="1200" dirty="0"/>
        </a:p>
      </dsp:txBody>
      <dsp:txXfrm>
        <a:off x="4153541" y="3046498"/>
        <a:ext cx="1751316" cy="9467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74A0F-BA6D-437F-8518-3B8D8BC87685}">
      <dsp:nvSpPr>
        <dsp:cNvPr id="0" name=""/>
        <dsp:cNvSpPr/>
      </dsp:nvSpPr>
      <dsp:spPr>
        <a:xfrm rot="5400000">
          <a:off x="6365941" y="-2625456"/>
          <a:ext cx="947540" cy="643737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Introduction</a:t>
          </a:r>
          <a:endParaRPr lang="en-US" sz="2500" kern="1200" dirty="0"/>
        </a:p>
        <a:p>
          <a:pPr marL="228600" lvl="1" indent="-228600" algn="l" defTabSz="1111250">
            <a:lnSpc>
              <a:spcPct val="90000"/>
            </a:lnSpc>
            <a:spcBef>
              <a:spcPct val="0"/>
            </a:spcBef>
            <a:spcAft>
              <a:spcPct val="15000"/>
            </a:spcAft>
            <a:buChar char="••"/>
          </a:pPr>
          <a:r>
            <a:rPr lang="en-US" sz="2500" kern="1200" dirty="0" smtClean="0"/>
            <a:t>Overview of the article</a:t>
          </a:r>
          <a:endParaRPr lang="en-US" sz="2500" kern="1200" dirty="0"/>
        </a:p>
      </dsp:txBody>
      <dsp:txXfrm rot="-5400000">
        <a:off x="3621024" y="165716"/>
        <a:ext cx="6391121" cy="855030"/>
      </dsp:txXfrm>
    </dsp:sp>
    <dsp:sp modelId="{E0C611EE-2718-4281-A116-3A6AB6B4F3CE}">
      <dsp:nvSpPr>
        <dsp:cNvPr id="0" name=""/>
        <dsp:cNvSpPr/>
      </dsp:nvSpPr>
      <dsp:spPr>
        <a:xfrm>
          <a:off x="0" y="1018"/>
          <a:ext cx="3621024" cy="11844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Introductory sentence</a:t>
          </a:r>
          <a:endParaRPr lang="en-US" sz="3300" kern="1200" dirty="0"/>
        </a:p>
      </dsp:txBody>
      <dsp:txXfrm>
        <a:off x="57819" y="58837"/>
        <a:ext cx="3505386" cy="1068787"/>
      </dsp:txXfrm>
    </dsp:sp>
    <dsp:sp modelId="{2A561DA8-C4BF-427F-9B6D-CFBB2F8D8B4E}">
      <dsp:nvSpPr>
        <dsp:cNvPr id="0" name=""/>
        <dsp:cNvSpPr/>
      </dsp:nvSpPr>
      <dsp:spPr>
        <a:xfrm rot="5400000">
          <a:off x="6066335" y="-1204182"/>
          <a:ext cx="1533394" cy="643108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Compose the key features (main ideas + main supporting ideas) in a continuous writing</a:t>
          </a:r>
          <a:endParaRPr lang="en-US" sz="2500" kern="1200" dirty="0"/>
        </a:p>
        <a:p>
          <a:pPr marL="228600" lvl="1" indent="-228600" algn="l" defTabSz="1111250">
            <a:lnSpc>
              <a:spcPct val="90000"/>
            </a:lnSpc>
            <a:spcBef>
              <a:spcPct val="0"/>
            </a:spcBef>
            <a:spcAft>
              <a:spcPct val="15000"/>
            </a:spcAft>
            <a:buChar char="••"/>
          </a:pPr>
          <a:r>
            <a:rPr lang="en-US" sz="2500" kern="1200" dirty="0" smtClean="0"/>
            <a:t>Exclude examples</a:t>
          </a:r>
          <a:endParaRPr lang="en-US" sz="2500" kern="1200" dirty="0"/>
        </a:p>
      </dsp:txBody>
      <dsp:txXfrm rot="-5400000">
        <a:off x="3617488" y="1319519"/>
        <a:ext cx="6356235" cy="1383686"/>
      </dsp:txXfrm>
    </dsp:sp>
    <dsp:sp modelId="{4EEE0AE7-1D91-4FE6-8593-BC9A90BB0011}">
      <dsp:nvSpPr>
        <dsp:cNvPr id="0" name=""/>
        <dsp:cNvSpPr/>
      </dsp:nvSpPr>
      <dsp:spPr>
        <a:xfrm>
          <a:off x="0" y="1419149"/>
          <a:ext cx="3617487" cy="11844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Body</a:t>
          </a:r>
          <a:endParaRPr lang="en-US" sz="3300" kern="1200" dirty="0"/>
        </a:p>
      </dsp:txBody>
      <dsp:txXfrm>
        <a:off x="57819" y="1476968"/>
        <a:ext cx="3501849" cy="1068787"/>
      </dsp:txXfrm>
    </dsp:sp>
    <dsp:sp modelId="{A1E94A2A-69DB-4550-B8BC-1066EED2BCC9}">
      <dsp:nvSpPr>
        <dsp:cNvPr id="0" name=""/>
        <dsp:cNvSpPr/>
      </dsp:nvSpPr>
      <dsp:spPr>
        <a:xfrm rot="5400000">
          <a:off x="6365941" y="210805"/>
          <a:ext cx="947540" cy="643737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Conclusion</a:t>
          </a:r>
          <a:endParaRPr lang="en-US" sz="2500" kern="1200" dirty="0"/>
        </a:p>
        <a:p>
          <a:pPr marL="228600" lvl="1" indent="-228600" algn="l" defTabSz="1111250">
            <a:lnSpc>
              <a:spcPct val="90000"/>
            </a:lnSpc>
            <a:spcBef>
              <a:spcPct val="0"/>
            </a:spcBef>
            <a:spcAft>
              <a:spcPct val="15000"/>
            </a:spcAft>
            <a:buChar char="••"/>
          </a:pPr>
          <a:r>
            <a:rPr lang="en-US" sz="2500" kern="1200" dirty="0" smtClean="0"/>
            <a:t>Sum up/ justify/ predict (if given)</a:t>
          </a:r>
          <a:endParaRPr lang="en-US" sz="2500" kern="1200" dirty="0"/>
        </a:p>
      </dsp:txBody>
      <dsp:txXfrm rot="-5400000">
        <a:off x="3621024" y="3001978"/>
        <a:ext cx="6391121" cy="855030"/>
      </dsp:txXfrm>
    </dsp:sp>
    <dsp:sp modelId="{8BC2BC81-634F-4873-BC71-563B88AD035C}">
      <dsp:nvSpPr>
        <dsp:cNvPr id="0" name=""/>
        <dsp:cNvSpPr/>
      </dsp:nvSpPr>
      <dsp:spPr>
        <a:xfrm>
          <a:off x="0" y="2837281"/>
          <a:ext cx="3621024" cy="11844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Concluding sentence</a:t>
          </a:r>
          <a:endParaRPr lang="en-US" sz="3300" kern="1200" dirty="0"/>
        </a:p>
      </dsp:txBody>
      <dsp:txXfrm>
        <a:off x="57819" y="2895100"/>
        <a:ext cx="3505386" cy="106878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57D7DE-61AE-4BC6-A87E-9454F8FD646E}" type="datetimeFigureOut">
              <a:rPr lang="en-US" dirty="0"/>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AAA0FC-AF95-454C-A4E6-937690C7EEE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3/31/2015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3/31/2015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3/31/2015</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3/31/2015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Summarize an Article?</a:t>
            </a:r>
            <a:br>
              <a:rPr lang="en-US" dirty="0" smtClean="0"/>
            </a:br>
            <a:endParaRPr lang="en-US" dirty="0"/>
          </a:p>
        </p:txBody>
      </p:sp>
      <p:sp>
        <p:nvSpPr>
          <p:cNvPr id="3" name="Subtitle 2"/>
          <p:cNvSpPr>
            <a:spLocks noGrp="1"/>
          </p:cNvSpPr>
          <p:nvPr>
            <p:ph type="subTitle" idx="1"/>
          </p:nvPr>
        </p:nvSpPr>
        <p:spPr/>
        <p:txBody>
          <a:bodyPr/>
          <a:lstStyle/>
          <a:p>
            <a:pPr algn="r"/>
            <a:r>
              <a:rPr lang="en-US" dirty="0" err="1" smtClean="0"/>
              <a:t>Pn</a:t>
            </a:r>
            <a:r>
              <a:rPr lang="en-US" dirty="0" smtClean="0"/>
              <a:t>. Aida </a:t>
            </a:r>
            <a:r>
              <a:rPr lang="en-US" dirty="0" err="1" smtClean="0"/>
              <a:t>a.Rahman</a:t>
            </a:r>
            <a:endParaRPr lang="en-US" dirty="0" smtClean="0"/>
          </a:p>
          <a:p>
            <a:pPr algn="r"/>
            <a:r>
              <a:rPr lang="en-US" dirty="0" smtClean="0"/>
              <a:t>Language academy </a:t>
            </a:r>
            <a:endParaRPr lang="en-US" dirty="0"/>
          </a:p>
        </p:txBody>
      </p:sp>
    </p:spTree>
    <p:extLst>
      <p:ext uri="{BB962C8B-B14F-4D97-AF65-F5344CB8AC3E}">
        <p14:creationId xmlns:p14="http://schemas.microsoft.com/office/powerpoint/2010/main" val="354164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1671867"/>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124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Writing Structure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768782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350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347730" y="103032"/>
            <a:ext cx="11603863" cy="6220496"/>
          </a:xfrm>
          <a:prstGeom prst="rect">
            <a:avLst/>
          </a:prstGeom>
          <a:solidFill>
            <a:schemeClr val="tx1"/>
          </a:solidFill>
        </p:spPr>
      </p:pic>
    </p:spTree>
    <p:extLst>
      <p:ext uri="{BB962C8B-B14F-4D97-AF65-F5344CB8AC3E}">
        <p14:creationId xmlns:p14="http://schemas.microsoft.com/office/powerpoint/2010/main" val="159260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4648" y="145671"/>
            <a:ext cx="10058400" cy="755650"/>
          </a:xfrm>
        </p:spPr>
        <p:txBody>
          <a:bodyPr/>
          <a:lstStyle/>
          <a:p>
            <a:r>
              <a:rPr lang="en-US" dirty="0" smtClean="0"/>
              <a:t>Example</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575040780"/>
              </p:ext>
            </p:extLst>
          </p:nvPr>
        </p:nvGraphicFramePr>
        <p:xfrm>
          <a:off x="459345" y="1022015"/>
          <a:ext cx="11144519" cy="5394960"/>
        </p:xfrm>
        <a:graphic>
          <a:graphicData uri="http://schemas.openxmlformats.org/drawingml/2006/table">
            <a:tbl>
              <a:tblPr firstRow="1" bandRow="1">
                <a:tableStyleId>{5C22544A-7EE6-4342-B048-85BDC9FD1C3A}</a:tableStyleId>
              </a:tblPr>
              <a:tblGrid>
                <a:gridCol w="5227413"/>
                <a:gridCol w="5917106"/>
              </a:tblGrid>
              <a:tr h="333243">
                <a:tc>
                  <a:txBody>
                    <a:bodyPr/>
                    <a:lstStyle/>
                    <a:p>
                      <a:r>
                        <a:rPr lang="en-US" dirty="0" smtClean="0"/>
                        <a:t>Notes</a:t>
                      </a:r>
                      <a:endParaRPr lang="en-US" dirty="0"/>
                    </a:p>
                  </a:txBody>
                  <a:tcPr/>
                </a:tc>
                <a:tc>
                  <a:txBody>
                    <a:bodyPr/>
                    <a:lstStyle/>
                    <a:p>
                      <a:r>
                        <a:rPr lang="en-US" dirty="0" smtClean="0"/>
                        <a:t>Summary</a:t>
                      </a:r>
                      <a:endParaRPr lang="en-US" dirty="0"/>
                    </a:p>
                  </a:txBody>
                  <a:tcPr/>
                </a:tc>
              </a:tr>
              <a:tr h="4272809">
                <a:tc>
                  <a:txBody>
                    <a:bodyPr/>
                    <a:lstStyle/>
                    <a:p>
                      <a:r>
                        <a:rPr lang="en-US" sz="1800" kern="1200" dirty="0" smtClean="0">
                          <a:solidFill>
                            <a:schemeClr val="dk1"/>
                          </a:solidFill>
                          <a:effectLst/>
                          <a:latin typeface="+mn-lt"/>
                          <a:ea typeface="+mn-ea"/>
                          <a:cs typeface="+mn-cs"/>
                        </a:rPr>
                        <a:t>Main Idea : Definition of </a:t>
                      </a:r>
                      <a:r>
                        <a:rPr lang="en-US" sz="1800" kern="1200" dirty="0" err="1" smtClean="0">
                          <a:solidFill>
                            <a:schemeClr val="dk1"/>
                          </a:solidFill>
                          <a:effectLst/>
                          <a:latin typeface="+mn-lt"/>
                          <a:ea typeface="+mn-ea"/>
                          <a:cs typeface="+mn-cs"/>
                        </a:rPr>
                        <a:t>cyberculture</a:t>
                      </a:r>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The culture created from the use of computer</a:t>
                      </a:r>
                    </a:p>
                    <a:p>
                      <a:r>
                        <a:rPr lang="en-US" sz="1800" kern="1200" dirty="0" smtClean="0">
                          <a:solidFill>
                            <a:schemeClr val="dk1"/>
                          </a:solidFill>
                          <a:effectLst/>
                          <a:latin typeface="+mn-lt"/>
                          <a:ea typeface="+mn-ea"/>
                          <a:cs typeface="+mn-cs"/>
                        </a:rPr>
                        <a:t>  </a:t>
                      </a:r>
                    </a:p>
                    <a:p>
                      <a:r>
                        <a:rPr lang="en-US" sz="1800" kern="1200" dirty="0" smtClean="0">
                          <a:solidFill>
                            <a:schemeClr val="dk1"/>
                          </a:solidFill>
                          <a:effectLst/>
                          <a:latin typeface="+mn-lt"/>
                          <a:ea typeface="+mn-ea"/>
                          <a:cs typeface="+mn-cs"/>
                        </a:rPr>
                        <a:t>M.I: Freedom (advantage) </a:t>
                      </a:r>
                    </a:p>
                    <a:p>
                      <a:r>
                        <a:rPr lang="en-US" sz="1800" kern="1200" dirty="0" smtClean="0">
                          <a:solidFill>
                            <a:schemeClr val="dk1"/>
                          </a:solidFill>
                          <a:effectLst/>
                          <a:latin typeface="+mn-lt"/>
                          <a:ea typeface="+mn-ea"/>
                          <a:cs typeface="+mn-cs"/>
                        </a:rPr>
                        <a:t>S.I:</a:t>
                      </a:r>
                    </a:p>
                    <a:p>
                      <a:pPr marL="342900" indent="-342900">
                        <a:buAutoNum type="arabicPeriod"/>
                      </a:pPr>
                      <a:r>
                        <a:rPr lang="en-US" sz="1800" kern="1200" dirty="0" smtClean="0">
                          <a:solidFill>
                            <a:schemeClr val="dk1"/>
                          </a:solidFill>
                          <a:effectLst/>
                          <a:latin typeface="+mn-lt"/>
                          <a:ea typeface="+mn-ea"/>
                          <a:cs typeface="+mn-cs"/>
                        </a:rPr>
                        <a:t>Free from being controlled</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effectLst/>
                          <a:latin typeface="+mn-lt"/>
                          <a:ea typeface="+mn-ea"/>
                          <a:cs typeface="+mn-cs"/>
                        </a:rPr>
                        <a:t>       1.1 share  </a:t>
                      </a:r>
                      <a:r>
                        <a:rPr lang="en-US" sz="1800" kern="1200" dirty="0" smtClean="0">
                          <a:solidFill>
                            <a:schemeClr val="dk1"/>
                          </a:solidFill>
                          <a:effectLst/>
                          <a:latin typeface="+mn-lt"/>
                          <a:ea typeface="+mn-ea"/>
                          <a:cs typeface="+mn-cs"/>
                        </a:rPr>
                        <a:t>information</a:t>
                      </a:r>
                    </a:p>
                    <a:p>
                      <a:r>
                        <a:rPr lang="en-US" sz="1800" kern="1200" dirty="0" smtClean="0">
                          <a:solidFill>
                            <a:schemeClr val="dk1"/>
                          </a:solidFill>
                          <a:effectLst/>
                          <a:latin typeface="+mn-lt"/>
                          <a:ea typeface="+mn-ea"/>
                          <a:cs typeface="+mn-cs"/>
                        </a:rPr>
                        <a:t>2. Freedom to make choices:</a:t>
                      </a:r>
                    </a:p>
                    <a:p>
                      <a:r>
                        <a:rPr lang="en-US" sz="1800" kern="1200" dirty="0" smtClean="0">
                          <a:solidFill>
                            <a:schemeClr val="dk1"/>
                          </a:solidFill>
                          <a:effectLst/>
                          <a:latin typeface="+mn-lt"/>
                          <a:ea typeface="+mn-ea"/>
                          <a:cs typeface="+mn-cs"/>
                        </a:rPr>
                        <a:t>     2.1   identity</a:t>
                      </a:r>
                    </a:p>
                    <a:p>
                      <a:r>
                        <a:rPr lang="en-US" sz="1800" kern="1200" dirty="0" smtClean="0">
                          <a:solidFill>
                            <a:schemeClr val="dk1"/>
                          </a:solidFill>
                          <a:effectLst/>
                          <a:latin typeface="+mn-lt"/>
                          <a:ea typeface="+mn-ea"/>
                          <a:cs typeface="+mn-cs"/>
                        </a:rPr>
                        <a:t>     2.2   relationships</a:t>
                      </a:r>
                    </a:p>
                    <a:p>
                      <a:r>
                        <a:rPr lang="en-US" sz="1800" kern="1200" dirty="0" smtClean="0">
                          <a:solidFill>
                            <a:schemeClr val="dk1"/>
                          </a:solidFill>
                          <a:effectLst/>
                          <a:latin typeface="+mn-lt"/>
                          <a:ea typeface="+mn-ea"/>
                          <a:cs typeface="+mn-cs"/>
                        </a:rPr>
                        <a:t>     2.3   community  </a:t>
                      </a: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M.I: Possibility of being scammed or hacked</a:t>
                      </a:r>
                    </a:p>
                    <a:p>
                      <a:r>
                        <a:rPr lang="en-US" sz="1800" kern="1200" dirty="0" smtClean="0">
                          <a:solidFill>
                            <a:schemeClr val="dk1"/>
                          </a:solidFill>
                          <a:effectLst/>
                          <a:latin typeface="+mn-lt"/>
                          <a:ea typeface="+mn-ea"/>
                          <a:cs typeface="+mn-cs"/>
                        </a:rPr>
                        <a:t>S.I:</a:t>
                      </a:r>
                    </a:p>
                    <a:p>
                      <a:r>
                        <a:rPr lang="en-US" sz="1800" kern="1200" dirty="0" smtClean="0">
                          <a:solidFill>
                            <a:schemeClr val="dk1"/>
                          </a:solidFill>
                          <a:effectLst/>
                          <a:latin typeface="+mn-lt"/>
                          <a:ea typeface="+mn-ea"/>
                          <a:cs typeface="+mn-cs"/>
                        </a:rPr>
                        <a:t>1. Anybody can claim to know you.</a:t>
                      </a:r>
                    </a:p>
                    <a:p>
                      <a:r>
                        <a:rPr lang="en-US" sz="1800" kern="1200" dirty="0" smtClean="0">
                          <a:solidFill>
                            <a:schemeClr val="dk1"/>
                          </a:solidFill>
                          <a:effectLst/>
                          <a:latin typeface="+mn-lt"/>
                          <a:ea typeface="+mn-ea"/>
                          <a:cs typeface="+mn-cs"/>
                        </a:rPr>
                        <a:t>2. Anybody can trespass your devices.</a:t>
                      </a:r>
                    </a:p>
                    <a:p>
                      <a:r>
                        <a:rPr lang="en-US" sz="1800" kern="1200" dirty="0" smtClean="0">
                          <a:solidFill>
                            <a:schemeClr val="dk1"/>
                          </a:solidFill>
                          <a:effectLst/>
                          <a:latin typeface="+mn-lt"/>
                          <a:ea typeface="+mn-ea"/>
                          <a:cs typeface="+mn-cs"/>
                        </a:rPr>
                        <a:t> </a:t>
                      </a:r>
                    </a:p>
                    <a:p>
                      <a:endParaRPr lang="en-US" dirty="0"/>
                    </a:p>
                  </a:txBody>
                  <a:tcPr/>
                </a:tc>
                <a:tc>
                  <a:txBody>
                    <a:bodyPr/>
                    <a:lstStyle/>
                    <a:p>
                      <a:r>
                        <a:rPr lang="en-US" sz="2800" dirty="0" smtClean="0">
                          <a:solidFill>
                            <a:srgbClr val="FF0000"/>
                          </a:solidFill>
                        </a:rPr>
                        <a:t>The article</a:t>
                      </a:r>
                      <a:r>
                        <a:rPr lang="en-US" sz="2800" baseline="0" dirty="0" smtClean="0">
                          <a:solidFill>
                            <a:srgbClr val="FF0000"/>
                          </a:solidFill>
                        </a:rPr>
                        <a:t> is about the pros and cons of </a:t>
                      </a:r>
                      <a:r>
                        <a:rPr lang="en-US" sz="2800" baseline="0" dirty="0" err="1" smtClean="0">
                          <a:solidFill>
                            <a:srgbClr val="FF0000"/>
                          </a:solidFill>
                        </a:rPr>
                        <a:t>cyberculture</a:t>
                      </a:r>
                      <a:r>
                        <a:rPr lang="en-US" sz="2800" baseline="0" dirty="0" smtClean="0"/>
                        <a:t>, a culture created from the use of computer. In </a:t>
                      </a:r>
                      <a:r>
                        <a:rPr lang="en-US" sz="2800" baseline="0" dirty="0" err="1" smtClean="0"/>
                        <a:t>Cyberculture</a:t>
                      </a:r>
                      <a:r>
                        <a:rPr lang="en-US" sz="2800" baseline="0" dirty="0" smtClean="0"/>
                        <a:t>, people are free from being controlled. Hence, they can share anything they like. They also have freedom to choose their own identity, relationship and community. However, they are facing with possibilities of being scammed or hacked. </a:t>
                      </a:r>
                      <a:r>
                        <a:rPr lang="en-US" sz="2800" baseline="0" dirty="0" smtClean="0">
                          <a:solidFill>
                            <a:srgbClr val="FF0000"/>
                          </a:solidFill>
                        </a:rPr>
                        <a:t>Indeed, there are advantages and disadvantages in </a:t>
                      </a:r>
                      <a:r>
                        <a:rPr lang="en-US" sz="2800" baseline="0" dirty="0" err="1" smtClean="0">
                          <a:solidFill>
                            <a:srgbClr val="FF0000"/>
                          </a:solidFill>
                        </a:rPr>
                        <a:t>cyberculture</a:t>
                      </a:r>
                      <a:r>
                        <a:rPr lang="en-US" sz="2800" baseline="0" dirty="0" smtClean="0">
                          <a:solidFill>
                            <a:srgbClr val="FF0000"/>
                          </a:solidFill>
                        </a:rPr>
                        <a:t>.</a:t>
                      </a:r>
                      <a:endParaRPr lang="en-US" sz="2800" dirty="0">
                        <a:solidFill>
                          <a:srgbClr val="FF0000"/>
                        </a:solidFill>
                      </a:endParaRPr>
                    </a:p>
                  </a:txBody>
                  <a:tcPr/>
                </a:tc>
              </a:tr>
            </a:tbl>
          </a:graphicData>
        </a:graphic>
      </p:graphicFrame>
    </p:spTree>
    <p:extLst>
      <p:ext uri="{BB962C8B-B14F-4D97-AF65-F5344CB8AC3E}">
        <p14:creationId xmlns:p14="http://schemas.microsoft.com/office/powerpoint/2010/main" val="271002766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48</TotalTime>
  <Words>158</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How to Summarize an Article? </vt:lpstr>
      <vt:lpstr>The Process</vt:lpstr>
      <vt:lpstr>The Writing Structure </vt:lpstr>
      <vt:lpstr>PowerPoint Presentation</vt:lpstr>
      <vt:lpstr>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Summarize an Article?</dc:title>
  <dc:creator>HP</dc:creator>
  <cp:lastModifiedBy>HP</cp:lastModifiedBy>
  <cp:revision>4</cp:revision>
  <dcterms:created xsi:type="dcterms:W3CDTF">2015-03-31T19:16:37Z</dcterms:created>
  <dcterms:modified xsi:type="dcterms:W3CDTF">2015-03-31T20:04:59Z</dcterms:modified>
</cp:coreProperties>
</file>