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46" r:id="rId2"/>
    <p:sldId id="359" r:id="rId3"/>
    <p:sldId id="265" r:id="rId4"/>
    <p:sldId id="302" r:id="rId5"/>
    <p:sldId id="347" r:id="rId6"/>
    <p:sldId id="348" r:id="rId7"/>
    <p:sldId id="349" r:id="rId8"/>
    <p:sldId id="350" r:id="rId9"/>
    <p:sldId id="352" r:id="rId10"/>
    <p:sldId id="354" r:id="rId11"/>
    <p:sldId id="356" r:id="rId12"/>
    <p:sldId id="361" r:id="rId13"/>
    <p:sldId id="35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2410"/>
  </p:normalViewPr>
  <p:slideViewPr>
    <p:cSldViewPr>
      <p:cViewPr>
        <p:scale>
          <a:sx n="81" d="100"/>
          <a:sy n="81" d="100"/>
        </p:scale>
        <p:origin x="-1650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C364A9-1C26-45D6-A64C-FDDC99D4CF6C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1ABF49-570E-458B-951C-BC9B19B228A1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MODIFY</a:t>
          </a:r>
          <a:endParaRPr lang="en-US" dirty="0">
            <a:solidFill>
              <a:srgbClr val="FF0000"/>
            </a:solidFill>
          </a:endParaRPr>
        </a:p>
      </dgm:t>
    </dgm:pt>
    <dgm:pt modelId="{A9335311-AD9A-4168-8B31-BE9BEAD23B2D}" type="parTrans" cxnId="{E9A8FE7B-8746-4E42-B14E-588EE68AD119}">
      <dgm:prSet/>
      <dgm:spPr/>
      <dgm:t>
        <a:bodyPr/>
        <a:lstStyle/>
        <a:p>
          <a:endParaRPr lang="en-US"/>
        </a:p>
      </dgm:t>
    </dgm:pt>
    <dgm:pt modelId="{7D7D80FE-E103-4B54-B021-64E7DC4C9409}" type="sibTrans" cxnId="{E9A8FE7B-8746-4E42-B14E-588EE68AD119}">
      <dgm:prSet/>
      <dgm:spPr/>
      <dgm:t>
        <a:bodyPr/>
        <a:lstStyle/>
        <a:p>
          <a:endParaRPr lang="en-US"/>
        </a:p>
      </dgm:t>
    </dgm:pt>
    <dgm:pt modelId="{A5B4A5BB-FDC3-429C-A057-EFB668941E4A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ADJUST</a:t>
          </a:r>
          <a:endParaRPr lang="en-US" dirty="0">
            <a:solidFill>
              <a:srgbClr val="FF0000"/>
            </a:solidFill>
          </a:endParaRPr>
        </a:p>
      </dgm:t>
    </dgm:pt>
    <dgm:pt modelId="{046E97D4-F8DF-4BB1-8284-61D06CABBDA6}" type="parTrans" cxnId="{8E86F43A-9292-4695-A1E3-1A9A3F007D04}">
      <dgm:prSet/>
      <dgm:spPr/>
      <dgm:t>
        <a:bodyPr/>
        <a:lstStyle/>
        <a:p>
          <a:endParaRPr lang="en-US"/>
        </a:p>
      </dgm:t>
    </dgm:pt>
    <dgm:pt modelId="{E235A6B2-2605-4789-9DE8-6017F3428D40}" type="sibTrans" cxnId="{8E86F43A-9292-4695-A1E3-1A9A3F007D04}">
      <dgm:prSet/>
      <dgm:spPr/>
      <dgm:t>
        <a:bodyPr/>
        <a:lstStyle/>
        <a:p>
          <a:endParaRPr lang="en-US"/>
        </a:p>
      </dgm:t>
    </dgm:pt>
    <dgm:pt modelId="{BEFB2ECC-FE26-40D5-943A-FF1305C28C14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CHANGE</a:t>
          </a:r>
          <a:endParaRPr lang="en-US" dirty="0">
            <a:solidFill>
              <a:srgbClr val="FF0000"/>
            </a:solidFill>
          </a:endParaRPr>
        </a:p>
      </dgm:t>
    </dgm:pt>
    <dgm:pt modelId="{94BDDA61-C1C1-4795-8610-835DB5AB5516}" type="parTrans" cxnId="{61B54765-5353-48B3-ACD5-7E84955EB803}">
      <dgm:prSet/>
      <dgm:spPr/>
      <dgm:t>
        <a:bodyPr/>
        <a:lstStyle/>
        <a:p>
          <a:endParaRPr lang="en-US"/>
        </a:p>
      </dgm:t>
    </dgm:pt>
    <dgm:pt modelId="{1980E70E-4CE9-486F-9F0A-757C77448F42}" type="sibTrans" cxnId="{61B54765-5353-48B3-ACD5-7E84955EB803}">
      <dgm:prSet/>
      <dgm:spPr/>
      <dgm:t>
        <a:bodyPr/>
        <a:lstStyle/>
        <a:p>
          <a:endParaRPr lang="en-US"/>
        </a:p>
      </dgm:t>
    </dgm:pt>
    <dgm:pt modelId="{42EFDCA5-0025-43BF-821B-F3E23549E672}" type="pres">
      <dgm:prSet presAssocID="{98C364A9-1C26-45D6-A64C-FDDC99D4CF6C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MY"/>
        </a:p>
      </dgm:t>
    </dgm:pt>
    <dgm:pt modelId="{D557C66F-2C84-4881-A280-FC513E0C7A0F}" type="pres">
      <dgm:prSet presAssocID="{BEFB2ECC-FE26-40D5-943A-FF1305C28C14}" presName="Accent3" presStyleCnt="0"/>
      <dgm:spPr/>
    </dgm:pt>
    <dgm:pt modelId="{A3488300-E15B-4561-A1FA-C641DB0E18F4}" type="pres">
      <dgm:prSet presAssocID="{BEFB2ECC-FE26-40D5-943A-FF1305C28C14}" presName="Accent" presStyleLbl="node1" presStyleIdx="0" presStyleCnt="3" custLinFactNeighborX="32187" custLinFactNeighborY="-1057"/>
      <dgm:spPr/>
    </dgm:pt>
    <dgm:pt modelId="{A933B500-A8B6-4A67-AA3D-50C2DC92164A}" type="pres">
      <dgm:prSet presAssocID="{BEFB2ECC-FE26-40D5-943A-FF1305C28C14}" presName="ParentBackground3" presStyleCnt="0"/>
      <dgm:spPr/>
    </dgm:pt>
    <dgm:pt modelId="{D7D884BE-FF62-414F-B203-42C6CC239ACF}" type="pres">
      <dgm:prSet presAssocID="{BEFB2ECC-FE26-40D5-943A-FF1305C28C14}" presName="ParentBackground" presStyleLbl="fgAcc1" presStyleIdx="0" presStyleCnt="3" custLinFactNeighborX="30920" custLinFactNeighborY="-337"/>
      <dgm:spPr/>
      <dgm:t>
        <a:bodyPr/>
        <a:lstStyle/>
        <a:p>
          <a:endParaRPr lang="en-MY"/>
        </a:p>
      </dgm:t>
    </dgm:pt>
    <dgm:pt modelId="{B8EE0167-EAEF-4AC6-A94D-5CC36ABFC38C}" type="pres">
      <dgm:prSet presAssocID="{BEFB2ECC-FE26-40D5-943A-FF1305C28C14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76DC101-9F4D-471B-BE02-4426722484BC}" type="pres">
      <dgm:prSet presAssocID="{A5B4A5BB-FDC3-429C-A057-EFB668941E4A}" presName="Accent2" presStyleCnt="0"/>
      <dgm:spPr/>
    </dgm:pt>
    <dgm:pt modelId="{26773E4F-E8DB-430A-9A57-1BA8784780D9}" type="pres">
      <dgm:prSet presAssocID="{A5B4A5BB-FDC3-429C-A057-EFB668941E4A}" presName="Accent" presStyleLbl="node1" presStyleIdx="1" presStyleCnt="3" custLinFactNeighborX="23936" custLinFactNeighborY="2244"/>
      <dgm:spPr/>
    </dgm:pt>
    <dgm:pt modelId="{8F8E43D2-3D36-4752-B1AC-71F9323BAD11}" type="pres">
      <dgm:prSet presAssocID="{A5B4A5BB-FDC3-429C-A057-EFB668941E4A}" presName="ParentBackground2" presStyleCnt="0"/>
      <dgm:spPr/>
    </dgm:pt>
    <dgm:pt modelId="{A5C2FB21-DD6D-43A8-92FC-DD6BAA646681}" type="pres">
      <dgm:prSet presAssocID="{A5B4A5BB-FDC3-429C-A057-EFB668941E4A}" presName="ParentBackground" presStyleLbl="fgAcc1" presStyleIdx="1" presStyleCnt="3" custLinFactNeighborX="41183" custLinFactNeighborY="4030"/>
      <dgm:spPr/>
      <dgm:t>
        <a:bodyPr/>
        <a:lstStyle/>
        <a:p>
          <a:endParaRPr lang="en-MY"/>
        </a:p>
      </dgm:t>
    </dgm:pt>
    <dgm:pt modelId="{6EFFF124-7D26-46BC-B367-59EB2CD0B4B5}" type="pres">
      <dgm:prSet presAssocID="{A5B4A5BB-FDC3-429C-A057-EFB668941E4A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AA6DBAE-9BE5-4B50-A4B3-3AEDC28FF899}" type="pres">
      <dgm:prSet presAssocID="{5F1ABF49-570E-458B-951C-BC9B19B228A1}" presName="Accent1" presStyleCnt="0"/>
      <dgm:spPr/>
    </dgm:pt>
    <dgm:pt modelId="{B630403E-0284-474E-AFAC-968F5BCA3F6E}" type="pres">
      <dgm:prSet presAssocID="{5F1ABF49-570E-458B-951C-BC9B19B228A1}" presName="Accent" presStyleLbl="node1" presStyleIdx="2" presStyleCnt="3" custLinFactNeighborX="24948" custLinFactNeighborY="2244"/>
      <dgm:spPr/>
    </dgm:pt>
    <dgm:pt modelId="{D6D167A9-E6CD-4884-9B69-6AF331970459}" type="pres">
      <dgm:prSet presAssocID="{5F1ABF49-570E-458B-951C-BC9B19B228A1}" presName="ParentBackground1" presStyleCnt="0"/>
      <dgm:spPr/>
    </dgm:pt>
    <dgm:pt modelId="{E2AA1725-4F67-44E6-90A2-BAA6E47E63CE}" type="pres">
      <dgm:prSet presAssocID="{5F1ABF49-570E-458B-951C-BC9B19B228A1}" presName="ParentBackground" presStyleLbl="fgAcc1" presStyleIdx="2" presStyleCnt="3" custLinFactNeighborX="38345" custLinFactNeighborY="4030"/>
      <dgm:spPr/>
      <dgm:t>
        <a:bodyPr/>
        <a:lstStyle/>
        <a:p>
          <a:endParaRPr lang="en-US"/>
        </a:p>
      </dgm:t>
    </dgm:pt>
    <dgm:pt modelId="{D0DAE787-F0DD-41EF-B61B-138899E0F413}" type="pres">
      <dgm:prSet presAssocID="{5F1ABF49-570E-458B-951C-BC9B19B228A1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B4139C-763D-40D8-8B64-A5DE173F4B51}" type="presOf" srcId="{BEFB2ECC-FE26-40D5-943A-FF1305C28C14}" destId="{B8EE0167-EAEF-4AC6-A94D-5CC36ABFC38C}" srcOrd="1" destOrd="0" presId="urn:microsoft.com/office/officeart/2011/layout/CircleProcess"/>
    <dgm:cxn modelId="{F499A6A8-3CFE-4123-831A-BC5AEB6CE300}" type="presOf" srcId="{98C364A9-1C26-45D6-A64C-FDDC99D4CF6C}" destId="{42EFDCA5-0025-43BF-821B-F3E23549E672}" srcOrd="0" destOrd="0" presId="urn:microsoft.com/office/officeart/2011/layout/CircleProcess"/>
    <dgm:cxn modelId="{8E86F43A-9292-4695-A1E3-1A9A3F007D04}" srcId="{98C364A9-1C26-45D6-A64C-FDDC99D4CF6C}" destId="{A5B4A5BB-FDC3-429C-A057-EFB668941E4A}" srcOrd="1" destOrd="0" parTransId="{046E97D4-F8DF-4BB1-8284-61D06CABBDA6}" sibTransId="{E235A6B2-2605-4789-9DE8-6017F3428D40}"/>
    <dgm:cxn modelId="{7FE2E2B4-7E38-45B9-8149-142623F7502D}" type="presOf" srcId="{5F1ABF49-570E-458B-951C-BC9B19B228A1}" destId="{D0DAE787-F0DD-41EF-B61B-138899E0F413}" srcOrd="1" destOrd="0" presId="urn:microsoft.com/office/officeart/2011/layout/CircleProcess"/>
    <dgm:cxn modelId="{E9A8FE7B-8746-4E42-B14E-588EE68AD119}" srcId="{98C364A9-1C26-45D6-A64C-FDDC99D4CF6C}" destId="{5F1ABF49-570E-458B-951C-BC9B19B228A1}" srcOrd="0" destOrd="0" parTransId="{A9335311-AD9A-4168-8B31-BE9BEAD23B2D}" sibTransId="{7D7D80FE-E103-4B54-B021-64E7DC4C9409}"/>
    <dgm:cxn modelId="{D7826150-58D5-40BA-AD73-B92F34D57CEE}" type="presOf" srcId="{BEFB2ECC-FE26-40D5-943A-FF1305C28C14}" destId="{D7D884BE-FF62-414F-B203-42C6CC239ACF}" srcOrd="0" destOrd="0" presId="urn:microsoft.com/office/officeart/2011/layout/CircleProcess"/>
    <dgm:cxn modelId="{409DAE58-682C-4E09-9024-85F37A0A480C}" type="presOf" srcId="{5F1ABF49-570E-458B-951C-BC9B19B228A1}" destId="{E2AA1725-4F67-44E6-90A2-BAA6E47E63CE}" srcOrd="0" destOrd="0" presId="urn:microsoft.com/office/officeart/2011/layout/CircleProcess"/>
    <dgm:cxn modelId="{4E09632D-DD26-4F8A-96F2-75C43375596B}" type="presOf" srcId="{A5B4A5BB-FDC3-429C-A057-EFB668941E4A}" destId="{A5C2FB21-DD6D-43A8-92FC-DD6BAA646681}" srcOrd="0" destOrd="0" presId="urn:microsoft.com/office/officeart/2011/layout/CircleProcess"/>
    <dgm:cxn modelId="{61B54765-5353-48B3-ACD5-7E84955EB803}" srcId="{98C364A9-1C26-45D6-A64C-FDDC99D4CF6C}" destId="{BEFB2ECC-FE26-40D5-943A-FF1305C28C14}" srcOrd="2" destOrd="0" parTransId="{94BDDA61-C1C1-4795-8610-835DB5AB5516}" sibTransId="{1980E70E-4CE9-486F-9F0A-757C77448F42}"/>
    <dgm:cxn modelId="{580C8999-2D4C-457E-9D19-2587786FC020}" type="presOf" srcId="{A5B4A5BB-FDC3-429C-A057-EFB668941E4A}" destId="{6EFFF124-7D26-46BC-B367-59EB2CD0B4B5}" srcOrd="1" destOrd="0" presId="urn:microsoft.com/office/officeart/2011/layout/CircleProcess"/>
    <dgm:cxn modelId="{23E9EC59-F34C-40C9-AE3F-9B373EA5EA95}" type="presParOf" srcId="{42EFDCA5-0025-43BF-821B-F3E23549E672}" destId="{D557C66F-2C84-4881-A280-FC513E0C7A0F}" srcOrd="0" destOrd="0" presId="urn:microsoft.com/office/officeart/2011/layout/CircleProcess"/>
    <dgm:cxn modelId="{4D619A6D-53D7-4156-B1F9-F60D7DD94589}" type="presParOf" srcId="{D557C66F-2C84-4881-A280-FC513E0C7A0F}" destId="{A3488300-E15B-4561-A1FA-C641DB0E18F4}" srcOrd="0" destOrd="0" presId="urn:microsoft.com/office/officeart/2011/layout/CircleProcess"/>
    <dgm:cxn modelId="{60C7DCAF-ACDF-40AC-BE6B-19014E9E9063}" type="presParOf" srcId="{42EFDCA5-0025-43BF-821B-F3E23549E672}" destId="{A933B500-A8B6-4A67-AA3D-50C2DC92164A}" srcOrd="1" destOrd="0" presId="urn:microsoft.com/office/officeart/2011/layout/CircleProcess"/>
    <dgm:cxn modelId="{C9082C73-0375-4EAC-A827-977E1D4E2582}" type="presParOf" srcId="{A933B500-A8B6-4A67-AA3D-50C2DC92164A}" destId="{D7D884BE-FF62-414F-B203-42C6CC239ACF}" srcOrd="0" destOrd="0" presId="urn:microsoft.com/office/officeart/2011/layout/CircleProcess"/>
    <dgm:cxn modelId="{F62FEFB3-7D32-4BB1-9752-FA3435FE340D}" type="presParOf" srcId="{42EFDCA5-0025-43BF-821B-F3E23549E672}" destId="{B8EE0167-EAEF-4AC6-A94D-5CC36ABFC38C}" srcOrd="2" destOrd="0" presId="urn:microsoft.com/office/officeart/2011/layout/CircleProcess"/>
    <dgm:cxn modelId="{B1CBFEC9-1C8A-41B2-9271-7E8236FA3E99}" type="presParOf" srcId="{42EFDCA5-0025-43BF-821B-F3E23549E672}" destId="{D76DC101-9F4D-471B-BE02-4426722484BC}" srcOrd="3" destOrd="0" presId="urn:microsoft.com/office/officeart/2011/layout/CircleProcess"/>
    <dgm:cxn modelId="{85C53454-3DB4-4D04-A991-BA71DC08E830}" type="presParOf" srcId="{D76DC101-9F4D-471B-BE02-4426722484BC}" destId="{26773E4F-E8DB-430A-9A57-1BA8784780D9}" srcOrd="0" destOrd="0" presId="urn:microsoft.com/office/officeart/2011/layout/CircleProcess"/>
    <dgm:cxn modelId="{EF6D3F79-9313-4AA3-A5A5-078254A4C80C}" type="presParOf" srcId="{42EFDCA5-0025-43BF-821B-F3E23549E672}" destId="{8F8E43D2-3D36-4752-B1AC-71F9323BAD11}" srcOrd="4" destOrd="0" presId="urn:microsoft.com/office/officeart/2011/layout/CircleProcess"/>
    <dgm:cxn modelId="{AFC1422A-9D0D-4676-B472-F3EAE6CC67E6}" type="presParOf" srcId="{8F8E43D2-3D36-4752-B1AC-71F9323BAD11}" destId="{A5C2FB21-DD6D-43A8-92FC-DD6BAA646681}" srcOrd="0" destOrd="0" presId="urn:microsoft.com/office/officeart/2011/layout/CircleProcess"/>
    <dgm:cxn modelId="{B5AD61FD-AD45-4B31-8597-4C70CBB83680}" type="presParOf" srcId="{42EFDCA5-0025-43BF-821B-F3E23549E672}" destId="{6EFFF124-7D26-46BC-B367-59EB2CD0B4B5}" srcOrd="5" destOrd="0" presId="urn:microsoft.com/office/officeart/2011/layout/CircleProcess"/>
    <dgm:cxn modelId="{029B12E4-9E60-42D0-939E-CBB50CF8AD5E}" type="presParOf" srcId="{42EFDCA5-0025-43BF-821B-F3E23549E672}" destId="{7AA6DBAE-9BE5-4B50-A4B3-3AEDC28FF899}" srcOrd="6" destOrd="0" presId="urn:microsoft.com/office/officeart/2011/layout/CircleProcess"/>
    <dgm:cxn modelId="{AF8C79C3-AC4E-433D-8286-A89AE9917785}" type="presParOf" srcId="{7AA6DBAE-9BE5-4B50-A4B3-3AEDC28FF899}" destId="{B630403E-0284-474E-AFAC-968F5BCA3F6E}" srcOrd="0" destOrd="0" presId="urn:microsoft.com/office/officeart/2011/layout/CircleProcess"/>
    <dgm:cxn modelId="{C4BC3631-C313-4708-BF43-A75628838A43}" type="presParOf" srcId="{42EFDCA5-0025-43BF-821B-F3E23549E672}" destId="{D6D167A9-E6CD-4884-9B69-6AF331970459}" srcOrd="7" destOrd="0" presId="urn:microsoft.com/office/officeart/2011/layout/CircleProcess"/>
    <dgm:cxn modelId="{BF3ACE37-FBCF-4C7B-9F20-4D89BE6890C3}" type="presParOf" srcId="{D6D167A9-E6CD-4884-9B69-6AF331970459}" destId="{E2AA1725-4F67-44E6-90A2-BAA6E47E63CE}" srcOrd="0" destOrd="0" presId="urn:microsoft.com/office/officeart/2011/layout/CircleProcess"/>
    <dgm:cxn modelId="{FAEBE1FE-7EE4-4B6D-B9CC-D048FF815B58}" type="presParOf" srcId="{42EFDCA5-0025-43BF-821B-F3E23549E672}" destId="{D0DAE787-F0DD-41EF-B61B-138899E0F413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0AA878-021C-43DD-8A80-9B31216439D0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386A42-6102-46EA-9823-2E2AE250DC7A}">
      <dgm:prSet phldrT="[Text]"/>
      <dgm:spPr/>
      <dgm:t>
        <a:bodyPr/>
        <a:lstStyle/>
        <a:p>
          <a:r>
            <a:rPr lang="en-US" dirty="0" smtClean="0"/>
            <a:t>INTRAPERSONAL</a:t>
          </a:r>
          <a:endParaRPr lang="en-US" dirty="0"/>
        </a:p>
      </dgm:t>
    </dgm:pt>
    <dgm:pt modelId="{AA368D9E-2909-4AF8-8173-334AD88F9658}" type="parTrans" cxnId="{E0B29CF5-EABD-4E08-83E3-8F875EFCCB04}">
      <dgm:prSet/>
      <dgm:spPr/>
      <dgm:t>
        <a:bodyPr/>
        <a:lstStyle/>
        <a:p>
          <a:endParaRPr lang="en-US"/>
        </a:p>
      </dgm:t>
    </dgm:pt>
    <dgm:pt modelId="{6A0E05E9-30AD-42BF-A1F5-F233ACAADC49}" type="sibTrans" cxnId="{E0B29CF5-EABD-4E08-83E3-8F875EFCCB04}">
      <dgm:prSet/>
      <dgm:spPr/>
      <dgm:t>
        <a:bodyPr/>
        <a:lstStyle/>
        <a:p>
          <a:endParaRPr lang="en-US"/>
        </a:p>
      </dgm:t>
    </dgm:pt>
    <dgm:pt modelId="{1CFCEEF4-040B-4ADD-A0D5-213B00CCB65D}">
      <dgm:prSet phldrT="[Text]"/>
      <dgm:spPr/>
      <dgm:t>
        <a:bodyPr/>
        <a:lstStyle/>
        <a:p>
          <a:r>
            <a:rPr lang="en-US" dirty="0" smtClean="0"/>
            <a:t>DEALING WITH UNCERTAIN AND UNPREDTABLE</a:t>
          </a:r>
          <a:endParaRPr lang="en-US" dirty="0"/>
        </a:p>
      </dgm:t>
    </dgm:pt>
    <dgm:pt modelId="{D019F4A6-AEC5-46A4-B501-566996D93AEB}" type="parTrans" cxnId="{ED42FF12-20B9-4D23-85D6-C6961A43937F}">
      <dgm:prSet/>
      <dgm:spPr/>
      <dgm:t>
        <a:bodyPr/>
        <a:lstStyle/>
        <a:p>
          <a:endParaRPr lang="en-US"/>
        </a:p>
      </dgm:t>
    </dgm:pt>
    <dgm:pt modelId="{5E7773FD-68FC-4018-930E-F5743DC8FA47}" type="sibTrans" cxnId="{ED42FF12-20B9-4D23-85D6-C6961A43937F}">
      <dgm:prSet/>
      <dgm:spPr/>
      <dgm:t>
        <a:bodyPr/>
        <a:lstStyle/>
        <a:p>
          <a:endParaRPr lang="en-US"/>
        </a:p>
      </dgm:t>
    </dgm:pt>
    <dgm:pt modelId="{1B2D1CE6-5624-43F1-89DA-96DAF3F5E2FD}">
      <dgm:prSet phldrT="[Text]"/>
      <dgm:spPr/>
      <dgm:t>
        <a:bodyPr/>
        <a:lstStyle/>
        <a:p>
          <a:r>
            <a:rPr lang="en-US" dirty="0" smtClean="0"/>
            <a:t>LEARNING EFFORT</a:t>
          </a:r>
          <a:endParaRPr lang="en-US" dirty="0"/>
        </a:p>
      </dgm:t>
    </dgm:pt>
    <dgm:pt modelId="{9AE7100B-83CC-4172-8808-84E0DDA5D031}" type="parTrans" cxnId="{858E0AE5-4CDE-4705-87D5-243ACD433ED6}">
      <dgm:prSet/>
      <dgm:spPr/>
      <dgm:t>
        <a:bodyPr/>
        <a:lstStyle/>
        <a:p>
          <a:endParaRPr lang="en-US"/>
        </a:p>
      </dgm:t>
    </dgm:pt>
    <dgm:pt modelId="{07CA9332-48D3-4059-906A-8F4828E67396}" type="sibTrans" cxnId="{858E0AE5-4CDE-4705-87D5-243ACD433ED6}">
      <dgm:prSet/>
      <dgm:spPr/>
      <dgm:t>
        <a:bodyPr/>
        <a:lstStyle/>
        <a:p>
          <a:endParaRPr lang="en-US"/>
        </a:p>
      </dgm:t>
    </dgm:pt>
    <dgm:pt modelId="{F1881282-849E-4CE3-B804-5B2DC94EA18A}">
      <dgm:prSet phldrT="[Text]"/>
      <dgm:spPr/>
      <dgm:t>
        <a:bodyPr/>
        <a:lstStyle/>
        <a:p>
          <a:r>
            <a:rPr lang="en-US" dirty="0" smtClean="0"/>
            <a:t>INTERPERSONAL</a:t>
          </a:r>
          <a:endParaRPr lang="en-US" dirty="0"/>
        </a:p>
      </dgm:t>
    </dgm:pt>
    <dgm:pt modelId="{D3E34BC5-69DF-4D36-A320-B1BBE6015616}" type="parTrans" cxnId="{516AE0E3-1CBB-4C0A-BA2A-48E440B6A2DE}">
      <dgm:prSet/>
      <dgm:spPr/>
      <dgm:t>
        <a:bodyPr/>
        <a:lstStyle/>
        <a:p>
          <a:endParaRPr lang="en-US"/>
        </a:p>
      </dgm:t>
    </dgm:pt>
    <dgm:pt modelId="{A23ADD2D-7E8C-4584-B272-971EEF773D39}" type="sibTrans" cxnId="{516AE0E3-1CBB-4C0A-BA2A-48E440B6A2DE}">
      <dgm:prSet/>
      <dgm:spPr/>
      <dgm:t>
        <a:bodyPr/>
        <a:lstStyle/>
        <a:p>
          <a:endParaRPr lang="en-US"/>
        </a:p>
      </dgm:t>
    </dgm:pt>
    <dgm:pt modelId="{EAF29862-1FD0-433C-A141-E4764F1A2A96}">
      <dgm:prSet phldrT="[Text]"/>
      <dgm:spPr/>
      <dgm:t>
        <a:bodyPr/>
        <a:lstStyle/>
        <a:p>
          <a:r>
            <a:rPr lang="en-US" dirty="0" smtClean="0"/>
            <a:t>DEVELOP GOOD RELATIONSHIP WITH OTHERS</a:t>
          </a:r>
          <a:endParaRPr lang="en-US" dirty="0"/>
        </a:p>
      </dgm:t>
    </dgm:pt>
    <dgm:pt modelId="{791C193F-0C34-444F-8500-00C2EC2DA734}" type="parTrans" cxnId="{F60CD162-0425-413B-88FD-530D3CF04170}">
      <dgm:prSet/>
      <dgm:spPr/>
      <dgm:t>
        <a:bodyPr/>
        <a:lstStyle/>
        <a:p>
          <a:endParaRPr lang="en-US"/>
        </a:p>
      </dgm:t>
    </dgm:pt>
    <dgm:pt modelId="{201D55FA-BFFF-4AC4-B198-D18875EBF993}" type="sibTrans" cxnId="{F60CD162-0425-413B-88FD-530D3CF04170}">
      <dgm:prSet/>
      <dgm:spPr/>
      <dgm:t>
        <a:bodyPr/>
        <a:lstStyle/>
        <a:p>
          <a:endParaRPr lang="en-US"/>
        </a:p>
      </dgm:t>
    </dgm:pt>
    <dgm:pt modelId="{B3D9D792-D9DA-4D0D-B001-BE6649444CC0}">
      <dgm:prSet phldrT="[Text]"/>
      <dgm:spPr/>
      <dgm:t>
        <a:bodyPr/>
        <a:lstStyle/>
        <a:p>
          <a:r>
            <a:rPr lang="en-US" dirty="0" smtClean="0"/>
            <a:t>CULTURE ADAPTABILITY</a:t>
          </a:r>
          <a:endParaRPr lang="en-US" dirty="0"/>
        </a:p>
      </dgm:t>
    </dgm:pt>
    <dgm:pt modelId="{19149BD9-A898-4D0E-95A5-85CDF2413399}" type="parTrans" cxnId="{AAE3B06D-079C-4FE8-BC20-82605DB44694}">
      <dgm:prSet/>
      <dgm:spPr/>
      <dgm:t>
        <a:bodyPr/>
        <a:lstStyle/>
        <a:p>
          <a:endParaRPr lang="en-US"/>
        </a:p>
      </dgm:t>
    </dgm:pt>
    <dgm:pt modelId="{974A452B-9886-4FBB-BBBF-465D297169B3}" type="sibTrans" cxnId="{AAE3B06D-079C-4FE8-BC20-82605DB44694}">
      <dgm:prSet/>
      <dgm:spPr/>
      <dgm:t>
        <a:bodyPr/>
        <a:lstStyle/>
        <a:p>
          <a:endParaRPr lang="en-US"/>
        </a:p>
      </dgm:t>
    </dgm:pt>
    <dgm:pt modelId="{DF66154D-CF5A-4E54-ABCB-760EC6D0A3D9}">
      <dgm:prSet phldrT="[Text]"/>
      <dgm:spPr/>
      <dgm:t>
        <a:bodyPr/>
        <a:lstStyle/>
        <a:p>
          <a:r>
            <a:rPr lang="en-US" dirty="0" smtClean="0"/>
            <a:t>ENVIRONMENTAL ADAPTABILITY</a:t>
          </a:r>
          <a:endParaRPr lang="en-US" dirty="0"/>
        </a:p>
      </dgm:t>
    </dgm:pt>
    <dgm:pt modelId="{24E1DE6A-1501-4644-823A-A4506F7A4B3E}" type="parTrans" cxnId="{2974A2F7-7ED6-4EC9-B2FC-C701AF5707D9}">
      <dgm:prSet/>
      <dgm:spPr/>
      <dgm:t>
        <a:bodyPr/>
        <a:lstStyle/>
        <a:p>
          <a:endParaRPr lang="en-MY"/>
        </a:p>
      </dgm:t>
    </dgm:pt>
    <dgm:pt modelId="{4133964B-5394-4C1F-A2F0-8674F798BB4D}" type="sibTrans" cxnId="{2974A2F7-7ED6-4EC9-B2FC-C701AF5707D9}">
      <dgm:prSet/>
      <dgm:spPr/>
      <dgm:t>
        <a:bodyPr/>
        <a:lstStyle/>
        <a:p>
          <a:endParaRPr lang="en-MY"/>
        </a:p>
      </dgm:t>
    </dgm:pt>
    <dgm:pt modelId="{1E590CDB-15D2-4D0D-906D-AF3987235BF3}">
      <dgm:prSet phldrT="[Text]"/>
      <dgm:spPr/>
      <dgm:t>
        <a:bodyPr/>
        <a:lstStyle/>
        <a:p>
          <a:r>
            <a:rPr lang="en-US" dirty="0" smtClean="0"/>
            <a:t>SOLVING PROBLEM CREATIVELY</a:t>
          </a:r>
          <a:endParaRPr lang="en-US" dirty="0"/>
        </a:p>
      </dgm:t>
    </dgm:pt>
    <dgm:pt modelId="{CCA95554-FD26-42B3-A46F-F5D37E8CAFFC}" type="parTrans" cxnId="{C6697BDF-44BD-49D1-9E16-6404D6876B8A}">
      <dgm:prSet/>
      <dgm:spPr/>
      <dgm:t>
        <a:bodyPr/>
        <a:lstStyle/>
        <a:p>
          <a:endParaRPr lang="en-MY"/>
        </a:p>
      </dgm:t>
    </dgm:pt>
    <dgm:pt modelId="{5C34507F-B9E4-45ED-BFB9-44E936C2EA8C}" type="sibTrans" cxnId="{C6697BDF-44BD-49D1-9E16-6404D6876B8A}">
      <dgm:prSet/>
      <dgm:spPr/>
      <dgm:t>
        <a:bodyPr/>
        <a:lstStyle/>
        <a:p>
          <a:endParaRPr lang="en-MY"/>
        </a:p>
      </dgm:t>
    </dgm:pt>
    <dgm:pt modelId="{2847E0BF-25C0-4A62-9A0B-C27F2B4AFF2A}">
      <dgm:prSet phldrT="[Text]"/>
      <dgm:spPr/>
      <dgm:t>
        <a:bodyPr/>
        <a:lstStyle/>
        <a:p>
          <a:endParaRPr lang="en-US" dirty="0"/>
        </a:p>
      </dgm:t>
    </dgm:pt>
    <dgm:pt modelId="{FF999BB4-C810-455B-AD0A-EA2C83A85E5F}" type="parTrans" cxnId="{BDAF6925-FA55-4311-B75B-C06D45EE3601}">
      <dgm:prSet/>
      <dgm:spPr/>
      <dgm:t>
        <a:bodyPr/>
        <a:lstStyle/>
        <a:p>
          <a:endParaRPr lang="en-MY"/>
        </a:p>
      </dgm:t>
    </dgm:pt>
    <dgm:pt modelId="{3788897D-E056-4180-954D-CA65FF8053C8}" type="sibTrans" cxnId="{BDAF6925-FA55-4311-B75B-C06D45EE3601}">
      <dgm:prSet/>
      <dgm:spPr/>
      <dgm:t>
        <a:bodyPr/>
        <a:lstStyle/>
        <a:p>
          <a:endParaRPr lang="en-MY"/>
        </a:p>
      </dgm:t>
    </dgm:pt>
    <dgm:pt modelId="{61E8CB98-18CC-457D-A771-6BA999E5BA73}">
      <dgm:prSet phldrT="[Text]"/>
      <dgm:spPr/>
      <dgm:t>
        <a:bodyPr/>
        <a:lstStyle/>
        <a:p>
          <a:r>
            <a:rPr lang="en-US" dirty="0" smtClean="0"/>
            <a:t>MANAGING STRESS</a:t>
          </a:r>
          <a:endParaRPr lang="en-US" dirty="0"/>
        </a:p>
      </dgm:t>
    </dgm:pt>
    <dgm:pt modelId="{F4A9040A-9120-4365-B1B9-ED1921C4DD87}" type="parTrans" cxnId="{C5ABDC4F-D399-4E94-8E8B-6BCA75AC2C8F}">
      <dgm:prSet/>
      <dgm:spPr/>
      <dgm:t>
        <a:bodyPr/>
        <a:lstStyle/>
        <a:p>
          <a:endParaRPr lang="en-MY"/>
        </a:p>
      </dgm:t>
    </dgm:pt>
    <dgm:pt modelId="{CE9F2C58-9FF6-4D64-A811-5362CC6DE219}" type="sibTrans" cxnId="{C5ABDC4F-D399-4E94-8E8B-6BCA75AC2C8F}">
      <dgm:prSet/>
      <dgm:spPr/>
      <dgm:t>
        <a:bodyPr/>
        <a:lstStyle/>
        <a:p>
          <a:endParaRPr lang="en-MY"/>
        </a:p>
      </dgm:t>
    </dgm:pt>
    <dgm:pt modelId="{517F5EA2-617B-4E9A-B9B7-C3DB0AD8E344}">
      <dgm:prSet phldrT="[Text]"/>
      <dgm:spPr/>
      <dgm:t>
        <a:bodyPr/>
        <a:lstStyle/>
        <a:p>
          <a:r>
            <a:rPr lang="en-US" dirty="0" smtClean="0"/>
            <a:t>HANDLING EMERGENCIES AND CRISIS</a:t>
          </a:r>
          <a:endParaRPr lang="en-US" dirty="0"/>
        </a:p>
      </dgm:t>
    </dgm:pt>
    <dgm:pt modelId="{44485BDB-8558-467D-BF55-744921A9EB3B}" type="parTrans" cxnId="{0D4C9847-5DFB-42BD-9BD8-8C9EAC46CCCC}">
      <dgm:prSet/>
      <dgm:spPr/>
      <dgm:t>
        <a:bodyPr/>
        <a:lstStyle/>
        <a:p>
          <a:endParaRPr lang="en-MY"/>
        </a:p>
      </dgm:t>
    </dgm:pt>
    <dgm:pt modelId="{ECD0A562-D47B-4A92-8BC3-CE5D8ABEEAC7}" type="sibTrans" cxnId="{0D4C9847-5DFB-42BD-9BD8-8C9EAC46CCCC}">
      <dgm:prSet/>
      <dgm:spPr/>
      <dgm:t>
        <a:bodyPr/>
        <a:lstStyle/>
        <a:p>
          <a:endParaRPr lang="en-MY"/>
        </a:p>
      </dgm:t>
    </dgm:pt>
    <dgm:pt modelId="{2C336D72-DF26-47AE-8F81-0396ABAE681D}">
      <dgm:prSet/>
      <dgm:spPr/>
      <dgm:t>
        <a:bodyPr/>
        <a:lstStyle/>
        <a:p>
          <a:r>
            <a:rPr lang="en-US" dirty="0" smtClean="0"/>
            <a:t>TECHNOLOGY</a:t>
          </a:r>
          <a:endParaRPr lang="en-MY" dirty="0"/>
        </a:p>
      </dgm:t>
    </dgm:pt>
    <dgm:pt modelId="{88A128F9-9077-4EFB-B299-F1DA30265C7B}" type="parTrans" cxnId="{16E6931E-EA86-4A8C-90F5-EBF57B9AB498}">
      <dgm:prSet/>
      <dgm:spPr/>
      <dgm:t>
        <a:bodyPr/>
        <a:lstStyle/>
        <a:p>
          <a:endParaRPr lang="en-MY"/>
        </a:p>
      </dgm:t>
    </dgm:pt>
    <dgm:pt modelId="{3B08A3D5-16AF-4110-89D9-3782FE92A323}" type="sibTrans" cxnId="{16E6931E-EA86-4A8C-90F5-EBF57B9AB498}">
      <dgm:prSet/>
      <dgm:spPr/>
      <dgm:t>
        <a:bodyPr/>
        <a:lstStyle/>
        <a:p>
          <a:endParaRPr lang="en-MY"/>
        </a:p>
      </dgm:t>
    </dgm:pt>
    <dgm:pt modelId="{11A582B5-C59D-4754-8659-F6DAEF39CA98}">
      <dgm:prSet custT="1"/>
      <dgm:spPr/>
      <dgm:t>
        <a:bodyPr/>
        <a:lstStyle/>
        <a:p>
          <a:r>
            <a:rPr lang="en-US" sz="1200" dirty="0" smtClean="0"/>
            <a:t>ACCEPTANCE OF NEW TECHNOLOGY AND IINOVATION</a:t>
          </a:r>
          <a:endParaRPr lang="en-MY" sz="1200" dirty="0"/>
        </a:p>
      </dgm:t>
    </dgm:pt>
    <dgm:pt modelId="{1D1E997C-54BB-4A4B-B87D-3BE53CCD8BE9}" type="parTrans" cxnId="{2B72A7C0-DF61-49A0-AFFB-F427DA6702B4}">
      <dgm:prSet/>
      <dgm:spPr/>
      <dgm:t>
        <a:bodyPr/>
        <a:lstStyle/>
        <a:p>
          <a:endParaRPr lang="en-MY"/>
        </a:p>
      </dgm:t>
    </dgm:pt>
    <dgm:pt modelId="{E28A89C0-B621-4B86-87DE-A9D06C07D2D9}" type="sibTrans" cxnId="{2B72A7C0-DF61-49A0-AFFB-F427DA6702B4}">
      <dgm:prSet/>
      <dgm:spPr/>
      <dgm:t>
        <a:bodyPr/>
        <a:lstStyle/>
        <a:p>
          <a:endParaRPr lang="en-MY"/>
        </a:p>
      </dgm:t>
    </dgm:pt>
    <dgm:pt modelId="{2FEFF8F9-F5FE-4414-A466-83836C291B89}" type="pres">
      <dgm:prSet presAssocID="{A30AA878-021C-43DD-8A80-9B31216439D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CCCA1432-C228-4033-909A-7D5497E519AF}" type="pres">
      <dgm:prSet presAssocID="{F2386A42-6102-46EA-9823-2E2AE250DC7A}" presName="linNode" presStyleCnt="0"/>
      <dgm:spPr/>
    </dgm:pt>
    <dgm:pt modelId="{0D833A1B-E83A-4BF1-B1F3-41A24477FEBC}" type="pres">
      <dgm:prSet presAssocID="{F2386A42-6102-46EA-9823-2E2AE250DC7A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8D23BC1-3F7F-412E-90EB-94A2271C6816}" type="pres">
      <dgm:prSet presAssocID="{F2386A42-6102-46EA-9823-2E2AE250DC7A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B23CED-0ACF-4163-8F58-BD17D8EF083B}" type="pres">
      <dgm:prSet presAssocID="{6A0E05E9-30AD-42BF-A1F5-F233ACAADC49}" presName="spacing" presStyleCnt="0"/>
      <dgm:spPr/>
    </dgm:pt>
    <dgm:pt modelId="{4FC6C32B-CA11-4E1F-92EC-966B3662D9AF}" type="pres">
      <dgm:prSet presAssocID="{F1881282-849E-4CE3-B804-5B2DC94EA18A}" presName="linNode" presStyleCnt="0"/>
      <dgm:spPr/>
    </dgm:pt>
    <dgm:pt modelId="{404D2FF2-3C45-4747-B4C9-0717C25D22E7}" type="pres">
      <dgm:prSet presAssocID="{F1881282-849E-4CE3-B804-5B2DC94EA18A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0D1ACA8-E3B2-445D-8A81-CF78FB21F1F6}" type="pres">
      <dgm:prSet presAssocID="{F1881282-849E-4CE3-B804-5B2DC94EA18A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049EC-737E-407C-A838-910032FE0BF6}" type="pres">
      <dgm:prSet presAssocID="{A23ADD2D-7E8C-4584-B272-971EEF773D39}" presName="spacing" presStyleCnt="0"/>
      <dgm:spPr/>
    </dgm:pt>
    <dgm:pt modelId="{3870A0BF-B1BB-4352-9025-0B8E8EC9EB55}" type="pres">
      <dgm:prSet presAssocID="{2C336D72-DF26-47AE-8F81-0396ABAE681D}" presName="linNode" presStyleCnt="0"/>
      <dgm:spPr/>
    </dgm:pt>
    <dgm:pt modelId="{96A79319-B191-40D7-A09B-B4A5AC5C3175}" type="pres">
      <dgm:prSet presAssocID="{2C336D72-DF26-47AE-8F81-0396ABAE681D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5302EBA-5A22-490E-989A-543BE184D8E9}" type="pres">
      <dgm:prSet presAssocID="{2C336D72-DF26-47AE-8F81-0396ABAE681D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100FBA61-6550-4787-BAD1-A62E7D6F538C}" type="presOf" srcId="{1E590CDB-15D2-4D0D-906D-AF3987235BF3}" destId="{A8D23BC1-3F7F-412E-90EB-94A2271C6816}" srcOrd="0" destOrd="1" presId="urn:microsoft.com/office/officeart/2005/8/layout/vList6"/>
    <dgm:cxn modelId="{CF42EC11-F4EF-46D2-8A06-0F8B9CAC537A}" type="presOf" srcId="{2C336D72-DF26-47AE-8F81-0396ABAE681D}" destId="{96A79319-B191-40D7-A09B-B4A5AC5C3175}" srcOrd="0" destOrd="0" presId="urn:microsoft.com/office/officeart/2005/8/layout/vList6"/>
    <dgm:cxn modelId="{DD8F94CE-9E09-4AB4-9D6F-819176ED77A8}" type="presOf" srcId="{1CFCEEF4-040B-4ADD-A0D5-213B00CCB65D}" destId="{A8D23BC1-3F7F-412E-90EB-94A2271C6816}" srcOrd="0" destOrd="0" presId="urn:microsoft.com/office/officeart/2005/8/layout/vList6"/>
    <dgm:cxn modelId="{BDAF6925-FA55-4311-B75B-C06D45EE3601}" srcId="{F2386A42-6102-46EA-9823-2E2AE250DC7A}" destId="{2847E0BF-25C0-4A62-9A0B-C27F2B4AFF2A}" srcOrd="5" destOrd="0" parTransId="{FF999BB4-C810-455B-AD0A-EA2C83A85E5F}" sibTransId="{3788897D-E056-4180-954D-CA65FF8053C8}"/>
    <dgm:cxn modelId="{16E6931E-EA86-4A8C-90F5-EBF57B9AB498}" srcId="{A30AA878-021C-43DD-8A80-9B31216439D0}" destId="{2C336D72-DF26-47AE-8F81-0396ABAE681D}" srcOrd="2" destOrd="0" parTransId="{88A128F9-9077-4EFB-B299-F1DA30265C7B}" sibTransId="{3B08A3D5-16AF-4110-89D9-3782FE92A323}"/>
    <dgm:cxn modelId="{C07A05A3-D4FF-47E4-8E90-FC401D592D6A}" type="presOf" srcId="{1B2D1CE6-5624-43F1-89DA-96DAF3F5E2FD}" destId="{A8D23BC1-3F7F-412E-90EB-94A2271C6816}" srcOrd="0" destOrd="2" presId="urn:microsoft.com/office/officeart/2005/8/layout/vList6"/>
    <dgm:cxn modelId="{96F7AEE1-6C1C-405A-9F70-5E0391773F54}" type="presOf" srcId="{2847E0BF-25C0-4A62-9A0B-C27F2B4AFF2A}" destId="{A8D23BC1-3F7F-412E-90EB-94A2271C6816}" srcOrd="0" destOrd="5" presId="urn:microsoft.com/office/officeart/2005/8/layout/vList6"/>
    <dgm:cxn modelId="{0D4C9847-5DFB-42BD-9BD8-8C9EAC46CCCC}" srcId="{F2386A42-6102-46EA-9823-2E2AE250DC7A}" destId="{517F5EA2-617B-4E9A-B9B7-C3DB0AD8E344}" srcOrd="4" destOrd="0" parTransId="{44485BDB-8558-467D-BF55-744921A9EB3B}" sibTransId="{ECD0A562-D47B-4A92-8BC3-CE5D8ABEEAC7}"/>
    <dgm:cxn modelId="{6DA787B9-FF49-47ED-9178-25D68A9B30F3}" type="presOf" srcId="{11A582B5-C59D-4754-8659-F6DAEF39CA98}" destId="{B5302EBA-5A22-490E-989A-543BE184D8E9}" srcOrd="0" destOrd="0" presId="urn:microsoft.com/office/officeart/2005/8/layout/vList6"/>
    <dgm:cxn modelId="{2B72A7C0-DF61-49A0-AFFB-F427DA6702B4}" srcId="{2C336D72-DF26-47AE-8F81-0396ABAE681D}" destId="{11A582B5-C59D-4754-8659-F6DAEF39CA98}" srcOrd="0" destOrd="0" parTransId="{1D1E997C-54BB-4A4B-B87D-3BE53CCD8BE9}" sibTransId="{E28A89C0-B621-4B86-87DE-A9D06C07D2D9}"/>
    <dgm:cxn modelId="{858E0AE5-4CDE-4705-87D5-243ACD433ED6}" srcId="{F2386A42-6102-46EA-9823-2E2AE250DC7A}" destId="{1B2D1CE6-5624-43F1-89DA-96DAF3F5E2FD}" srcOrd="2" destOrd="0" parTransId="{9AE7100B-83CC-4172-8808-84E0DDA5D031}" sibTransId="{07CA9332-48D3-4059-906A-8F4828E67396}"/>
    <dgm:cxn modelId="{3FBFF1C1-6E6E-471E-8EB2-FD45A77B399E}" type="presOf" srcId="{DF66154D-CF5A-4E54-ABCB-760EC6D0A3D9}" destId="{A0D1ACA8-E3B2-445D-8A81-CF78FB21F1F6}" srcOrd="0" destOrd="2" presId="urn:microsoft.com/office/officeart/2005/8/layout/vList6"/>
    <dgm:cxn modelId="{E0B29CF5-EABD-4E08-83E3-8F875EFCCB04}" srcId="{A30AA878-021C-43DD-8A80-9B31216439D0}" destId="{F2386A42-6102-46EA-9823-2E2AE250DC7A}" srcOrd="0" destOrd="0" parTransId="{AA368D9E-2909-4AF8-8173-334AD88F9658}" sibTransId="{6A0E05E9-30AD-42BF-A1F5-F233ACAADC49}"/>
    <dgm:cxn modelId="{E9C2B52F-B086-49D0-A837-ADDF2B043088}" type="presOf" srcId="{EAF29862-1FD0-433C-A141-E4764F1A2A96}" destId="{A0D1ACA8-E3B2-445D-8A81-CF78FB21F1F6}" srcOrd="0" destOrd="0" presId="urn:microsoft.com/office/officeart/2005/8/layout/vList6"/>
    <dgm:cxn modelId="{2974A2F7-7ED6-4EC9-B2FC-C701AF5707D9}" srcId="{F1881282-849E-4CE3-B804-5B2DC94EA18A}" destId="{DF66154D-CF5A-4E54-ABCB-760EC6D0A3D9}" srcOrd="2" destOrd="0" parTransId="{24E1DE6A-1501-4644-823A-A4506F7A4B3E}" sibTransId="{4133964B-5394-4C1F-A2F0-8674F798BB4D}"/>
    <dgm:cxn modelId="{C6697BDF-44BD-49D1-9E16-6404D6876B8A}" srcId="{F2386A42-6102-46EA-9823-2E2AE250DC7A}" destId="{1E590CDB-15D2-4D0D-906D-AF3987235BF3}" srcOrd="1" destOrd="0" parTransId="{CCA95554-FD26-42B3-A46F-F5D37E8CAFFC}" sibTransId="{5C34507F-B9E4-45ED-BFB9-44E936C2EA8C}"/>
    <dgm:cxn modelId="{A3ABFAEB-ED7A-4278-871F-1172BDA2BB67}" type="presOf" srcId="{F2386A42-6102-46EA-9823-2E2AE250DC7A}" destId="{0D833A1B-E83A-4BF1-B1F3-41A24477FEBC}" srcOrd="0" destOrd="0" presId="urn:microsoft.com/office/officeart/2005/8/layout/vList6"/>
    <dgm:cxn modelId="{ED42FF12-20B9-4D23-85D6-C6961A43937F}" srcId="{F2386A42-6102-46EA-9823-2E2AE250DC7A}" destId="{1CFCEEF4-040B-4ADD-A0D5-213B00CCB65D}" srcOrd="0" destOrd="0" parTransId="{D019F4A6-AEC5-46A4-B501-566996D93AEB}" sibTransId="{5E7773FD-68FC-4018-930E-F5743DC8FA47}"/>
    <dgm:cxn modelId="{516AE0E3-1CBB-4C0A-BA2A-48E440B6A2DE}" srcId="{A30AA878-021C-43DD-8A80-9B31216439D0}" destId="{F1881282-849E-4CE3-B804-5B2DC94EA18A}" srcOrd="1" destOrd="0" parTransId="{D3E34BC5-69DF-4D36-A320-B1BBE6015616}" sibTransId="{A23ADD2D-7E8C-4584-B272-971EEF773D39}"/>
    <dgm:cxn modelId="{E8A08F1E-DA66-4A7D-AD44-F5ADB68473BF}" type="presOf" srcId="{B3D9D792-D9DA-4D0D-B001-BE6649444CC0}" destId="{A0D1ACA8-E3B2-445D-8A81-CF78FB21F1F6}" srcOrd="0" destOrd="1" presId="urn:microsoft.com/office/officeart/2005/8/layout/vList6"/>
    <dgm:cxn modelId="{3812A5B6-2C07-4C23-8669-2E18B3C1F8BF}" type="presOf" srcId="{517F5EA2-617B-4E9A-B9B7-C3DB0AD8E344}" destId="{A8D23BC1-3F7F-412E-90EB-94A2271C6816}" srcOrd="0" destOrd="4" presId="urn:microsoft.com/office/officeart/2005/8/layout/vList6"/>
    <dgm:cxn modelId="{AAE3B06D-079C-4FE8-BC20-82605DB44694}" srcId="{F1881282-849E-4CE3-B804-5B2DC94EA18A}" destId="{B3D9D792-D9DA-4D0D-B001-BE6649444CC0}" srcOrd="1" destOrd="0" parTransId="{19149BD9-A898-4D0E-95A5-85CDF2413399}" sibTransId="{974A452B-9886-4FBB-BBBF-465D297169B3}"/>
    <dgm:cxn modelId="{C5ABDC4F-D399-4E94-8E8B-6BCA75AC2C8F}" srcId="{F2386A42-6102-46EA-9823-2E2AE250DC7A}" destId="{61E8CB98-18CC-457D-A771-6BA999E5BA73}" srcOrd="3" destOrd="0" parTransId="{F4A9040A-9120-4365-B1B9-ED1921C4DD87}" sibTransId="{CE9F2C58-9FF6-4D64-A811-5362CC6DE219}"/>
    <dgm:cxn modelId="{84ECE939-22ED-49E3-A54A-D9E51784E8BA}" type="presOf" srcId="{A30AA878-021C-43DD-8A80-9B31216439D0}" destId="{2FEFF8F9-F5FE-4414-A466-83836C291B89}" srcOrd="0" destOrd="0" presId="urn:microsoft.com/office/officeart/2005/8/layout/vList6"/>
    <dgm:cxn modelId="{F60CD162-0425-413B-88FD-530D3CF04170}" srcId="{F1881282-849E-4CE3-B804-5B2DC94EA18A}" destId="{EAF29862-1FD0-433C-A141-E4764F1A2A96}" srcOrd="0" destOrd="0" parTransId="{791C193F-0C34-444F-8500-00C2EC2DA734}" sibTransId="{201D55FA-BFFF-4AC4-B198-D18875EBF993}"/>
    <dgm:cxn modelId="{EC1BB4CA-A9B3-442F-BFDA-4CA4933A7E55}" type="presOf" srcId="{61E8CB98-18CC-457D-A771-6BA999E5BA73}" destId="{A8D23BC1-3F7F-412E-90EB-94A2271C6816}" srcOrd="0" destOrd="3" presId="urn:microsoft.com/office/officeart/2005/8/layout/vList6"/>
    <dgm:cxn modelId="{B3436347-D9C4-47B4-8C0B-70485CBE8324}" type="presOf" srcId="{F1881282-849E-4CE3-B804-5B2DC94EA18A}" destId="{404D2FF2-3C45-4747-B4C9-0717C25D22E7}" srcOrd="0" destOrd="0" presId="urn:microsoft.com/office/officeart/2005/8/layout/vList6"/>
    <dgm:cxn modelId="{4AC00F7C-FBBC-4038-8DAC-F129C81A7408}" type="presParOf" srcId="{2FEFF8F9-F5FE-4414-A466-83836C291B89}" destId="{CCCA1432-C228-4033-909A-7D5497E519AF}" srcOrd="0" destOrd="0" presId="urn:microsoft.com/office/officeart/2005/8/layout/vList6"/>
    <dgm:cxn modelId="{D9AF56D4-0209-4490-9326-66C59944319F}" type="presParOf" srcId="{CCCA1432-C228-4033-909A-7D5497E519AF}" destId="{0D833A1B-E83A-4BF1-B1F3-41A24477FEBC}" srcOrd="0" destOrd="0" presId="urn:microsoft.com/office/officeart/2005/8/layout/vList6"/>
    <dgm:cxn modelId="{48787ACD-5AF4-43A8-B299-D8805D45BECF}" type="presParOf" srcId="{CCCA1432-C228-4033-909A-7D5497E519AF}" destId="{A8D23BC1-3F7F-412E-90EB-94A2271C6816}" srcOrd="1" destOrd="0" presId="urn:microsoft.com/office/officeart/2005/8/layout/vList6"/>
    <dgm:cxn modelId="{B5F62401-00E4-4042-8175-C94B30374370}" type="presParOf" srcId="{2FEFF8F9-F5FE-4414-A466-83836C291B89}" destId="{6AB23CED-0ACF-4163-8F58-BD17D8EF083B}" srcOrd="1" destOrd="0" presId="urn:microsoft.com/office/officeart/2005/8/layout/vList6"/>
    <dgm:cxn modelId="{22D83C44-963D-4FD9-B353-231E5D4D95E4}" type="presParOf" srcId="{2FEFF8F9-F5FE-4414-A466-83836C291B89}" destId="{4FC6C32B-CA11-4E1F-92EC-966B3662D9AF}" srcOrd="2" destOrd="0" presId="urn:microsoft.com/office/officeart/2005/8/layout/vList6"/>
    <dgm:cxn modelId="{D417F53B-28A0-4AE3-B268-1F34227B32F0}" type="presParOf" srcId="{4FC6C32B-CA11-4E1F-92EC-966B3662D9AF}" destId="{404D2FF2-3C45-4747-B4C9-0717C25D22E7}" srcOrd="0" destOrd="0" presId="urn:microsoft.com/office/officeart/2005/8/layout/vList6"/>
    <dgm:cxn modelId="{85489189-6882-4BF1-ADA1-30185E79B772}" type="presParOf" srcId="{4FC6C32B-CA11-4E1F-92EC-966B3662D9AF}" destId="{A0D1ACA8-E3B2-445D-8A81-CF78FB21F1F6}" srcOrd="1" destOrd="0" presId="urn:microsoft.com/office/officeart/2005/8/layout/vList6"/>
    <dgm:cxn modelId="{490A51B6-993F-40FC-896C-838EFBC65E2A}" type="presParOf" srcId="{2FEFF8F9-F5FE-4414-A466-83836C291B89}" destId="{CDC049EC-737E-407C-A838-910032FE0BF6}" srcOrd="3" destOrd="0" presId="urn:microsoft.com/office/officeart/2005/8/layout/vList6"/>
    <dgm:cxn modelId="{61CA54C3-558A-4259-B7BE-CBC34A5A2489}" type="presParOf" srcId="{2FEFF8F9-F5FE-4414-A466-83836C291B89}" destId="{3870A0BF-B1BB-4352-9025-0B8E8EC9EB55}" srcOrd="4" destOrd="0" presId="urn:microsoft.com/office/officeart/2005/8/layout/vList6"/>
    <dgm:cxn modelId="{6EA2E1F0-55E1-4650-9FC5-586EB373A3CB}" type="presParOf" srcId="{3870A0BF-B1BB-4352-9025-0B8E8EC9EB55}" destId="{96A79319-B191-40D7-A09B-B4A5AC5C3175}" srcOrd="0" destOrd="0" presId="urn:microsoft.com/office/officeart/2005/8/layout/vList6"/>
    <dgm:cxn modelId="{22D8D142-30F1-4236-A572-2423987D852A}" type="presParOf" srcId="{3870A0BF-B1BB-4352-9025-0B8E8EC9EB55}" destId="{B5302EBA-5A22-490E-989A-543BE184D8E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488300-E15B-4561-A1FA-C641DB0E18F4}">
      <dsp:nvSpPr>
        <dsp:cNvPr id="0" name=""/>
        <dsp:cNvSpPr/>
      </dsp:nvSpPr>
      <dsp:spPr>
        <a:xfrm>
          <a:off x="5976671" y="648075"/>
          <a:ext cx="1766198" cy="17665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D884BE-FF62-414F-B203-42C6CC239ACF}">
      <dsp:nvSpPr>
        <dsp:cNvPr id="0" name=""/>
        <dsp:cNvSpPr/>
      </dsp:nvSpPr>
      <dsp:spPr>
        <a:xfrm>
          <a:off x="5976672" y="720086"/>
          <a:ext cx="1648911" cy="164873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FF0000"/>
              </a:solidFill>
            </a:rPr>
            <a:t>CHANGE</a:t>
          </a:r>
          <a:endParaRPr lang="en-US" sz="2500" kern="1200" dirty="0">
            <a:solidFill>
              <a:srgbClr val="FF0000"/>
            </a:solidFill>
          </a:endParaRPr>
        </a:p>
      </dsp:txBody>
      <dsp:txXfrm>
        <a:off x="6212395" y="955664"/>
        <a:ext cx="1177465" cy="1177580"/>
      </dsp:txXfrm>
    </dsp:sp>
    <dsp:sp modelId="{26773E4F-E8DB-430A-9A57-1BA8784780D9}">
      <dsp:nvSpPr>
        <dsp:cNvPr id="0" name=""/>
        <dsp:cNvSpPr/>
      </dsp:nvSpPr>
      <dsp:spPr>
        <a:xfrm rot="2700000">
          <a:off x="4181324" y="724946"/>
          <a:ext cx="1761944" cy="176194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C2FB21-DD6D-43A8-92FC-DD6BAA646681}">
      <dsp:nvSpPr>
        <dsp:cNvPr id="0" name=""/>
        <dsp:cNvSpPr/>
      </dsp:nvSpPr>
      <dsp:spPr>
        <a:xfrm>
          <a:off x="4320483" y="792086"/>
          <a:ext cx="1648911" cy="164873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FF0000"/>
              </a:solidFill>
            </a:rPr>
            <a:t>ADJUST</a:t>
          </a:r>
          <a:endParaRPr lang="en-US" sz="2500" kern="1200" dirty="0">
            <a:solidFill>
              <a:srgbClr val="FF0000"/>
            </a:solidFill>
          </a:endParaRPr>
        </a:p>
      </dsp:txBody>
      <dsp:txXfrm>
        <a:off x="4556206" y="1027664"/>
        <a:ext cx="1177465" cy="1177580"/>
      </dsp:txXfrm>
    </dsp:sp>
    <dsp:sp modelId="{B630403E-0284-474E-AFAC-968F5BCA3F6E}">
      <dsp:nvSpPr>
        <dsp:cNvPr id="0" name=""/>
        <dsp:cNvSpPr/>
      </dsp:nvSpPr>
      <dsp:spPr>
        <a:xfrm rot="2700000">
          <a:off x="2381124" y="724946"/>
          <a:ext cx="1761944" cy="176194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AA1725-4F67-44E6-90A2-BAA6E47E63CE}">
      <dsp:nvSpPr>
        <dsp:cNvPr id="0" name=""/>
        <dsp:cNvSpPr/>
      </dsp:nvSpPr>
      <dsp:spPr>
        <a:xfrm>
          <a:off x="2448270" y="792086"/>
          <a:ext cx="1648911" cy="164873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FF0000"/>
              </a:solidFill>
            </a:rPr>
            <a:t>MODIFY</a:t>
          </a:r>
          <a:endParaRPr lang="en-US" sz="2500" kern="1200" dirty="0">
            <a:solidFill>
              <a:srgbClr val="FF0000"/>
            </a:solidFill>
          </a:endParaRPr>
        </a:p>
      </dsp:txBody>
      <dsp:txXfrm>
        <a:off x="2683993" y="1027664"/>
        <a:ext cx="1177465" cy="11775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D23BC1-3F7F-412E-90EB-94A2271C6816}">
      <dsp:nvSpPr>
        <dsp:cNvPr id="0" name=""/>
        <dsp:cNvSpPr/>
      </dsp:nvSpPr>
      <dsp:spPr>
        <a:xfrm>
          <a:off x="3258819" y="0"/>
          <a:ext cx="4888230" cy="14143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DEALING WITH UNCERTAIN AND UNPREDTABLE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SOLVING PROBLEM CREATIVELY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LEARNING EFFORT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MANAGING STRESS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HANDLING EMERGENCIES AND CRISIS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kern="1200" dirty="0"/>
        </a:p>
      </dsp:txBody>
      <dsp:txXfrm>
        <a:off x="3258819" y="176795"/>
        <a:ext cx="4357844" cy="1060773"/>
      </dsp:txXfrm>
    </dsp:sp>
    <dsp:sp modelId="{0D833A1B-E83A-4BF1-B1F3-41A24477FEBC}">
      <dsp:nvSpPr>
        <dsp:cNvPr id="0" name=""/>
        <dsp:cNvSpPr/>
      </dsp:nvSpPr>
      <dsp:spPr>
        <a:xfrm>
          <a:off x="0" y="0"/>
          <a:ext cx="3258820" cy="14143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INTRAPERSONAL</a:t>
          </a:r>
          <a:endParaRPr lang="en-US" sz="3100" kern="1200" dirty="0"/>
        </a:p>
      </dsp:txBody>
      <dsp:txXfrm>
        <a:off x="69044" y="69044"/>
        <a:ext cx="3120732" cy="1276275"/>
      </dsp:txXfrm>
    </dsp:sp>
    <dsp:sp modelId="{A0D1ACA8-E3B2-445D-8A81-CF78FB21F1F6}">
      <dsp:nvSpPr>
        <dsp:cNvPr id="0" name=""/>
        <dsp:cNvSpPr/>
      </dsp:nvSpPr>
      <dsp:spPr>
        <a:xfrm>
          <a:off x="3258819" y="1555799"/>
          <a:ext cx="4888230" cy="14143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DEVELOP GOOD RELATIONSHIP WITH OTHERS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CULTURE ADAPTABILITY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ENVIRONMENTAL ADAPTABILITY</a:t>
          </a:r>
          <a:endParaRPr lang="en-US" sz="1000" kern="1200" dirty="0"/>
        </a:p>
      </dsp:txBody>
      <dsp:txXfrm>
        <a:off x="3258819" y="1732594"/>
        <a:ext cx="4357844" cy="1060773"/>
      </dsp:txXfrm>
    </dsp:sp>
    <dsp:sp modelId="{404D2FF2-3C45-4747-B4C9-0717C25D22E7}">
      <dsp:nvSpPr>
        <dsp:cNvPr id="0" name=""/>
        <dsp:cNvSpPr/>
      </dsp:nvSpPr>
      <dsp:spPr>
        <a:xfrm>
          <a:off x="0" y="1555799"/>
          <a:ext cx="3258820" cy="14143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INTERPERSONAL</a:t>
          </a:r>
          <a:endParaRPr lang="en-US" sz="3100" kern="1200" dirty="0"/>
        </a:p>
      </dsp:txBody>
      <dsp:txXfrm>
        <a:off x="69044" y="1624843"/>
        <a:ext cx="3120732" cy="1276275"/>
      </dsp:txXfrm>
    </dsp:sp>
    <dsp:sp modelId="{B5302EBA-5A22-490E-989A-543BE184D8E9}">
      <dsp:nvSpPr>
        <dsp:cNvPr id="0" name=""/>
        <dsp:cNvSpPr/>
      </dsp:nvSpPr>
      <dsp:spPr>
        <a:xfrm>
          <a:off x="3258819" y="3111599"/>
          <a:ext cx="4888230" cy="14143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ACCEPTANCE OF NEW TECHNOLOGY AND IINOVATION</a:t>
          </a:r>
          <a:endParaRPr lang="en-MY" sz="1200" kern="1200" dirty="0"/>
        </a:p>
      </dsp:txBody>
      <dsp:txXfrm>
        <a:off x="3258819" y="3288394"/>
        <a:ext cx="4357844" cy="1060773"/>
      </dsp:txXfrm>
    </dsp:sp>
    <dsp:sp modelId="{96A79319-B191-40D7-A09B-B4A5AC5C3175}">
      <dsp:nvSpPr>
        <dsp:cNvPr id="0" name=""/>
        <dsp:cNvSpPr/>
      </dsp:nvSpPr>
      <dsp:spPr>
        <a:xfrm>
          <a:off x="0" y="3111599"/>
          <a:ext cx="3258820" cy="14143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TECHNOLOGY</a:t>
          </a:r>
          <a:endParaRPr lang="en-MY" sz="3100" kern="1200" dirty="0"/>
        </a:p>
      </dsp:txBody>
      <dsp:txXfrm>
        <a:off x="69044" y="3180643"/>
        <a:ext cx="3120732" cy="1276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fld id="{3384BACF-FD39-42DE-9E5E-10FFF2ED9652}" type="datetimeFigureOut">
              <a:rPr lang="en-US"/>
              <a:pPr>
                <a:defRPr/>
              </a:pPr>
              <a:t>8/23/2017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fld id="{325278A2-688E-4AB5-99DC-22002B119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58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fld id="{BDE75A7B-8422-4CBB-97AF-B732EBA7FBAD}" type="datetimeFigureOut">
              <a:rPr lang="en-US"/>
              <a:pPr>
                <a:defRPr/>
              </a:pPr>
              <a:t>8/23/2017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Arial" pitchFamily="34" charset="0"/>
              </a:defRPr>
            </a:lvl1pPr>
          </a:lstStyle>
          <a:p>
            <a:pPr>
              <a:defRPr/>
            </a:pPr>
            <a:fld id="{85FC592C-7217-4586-9467-7ED99CCD9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17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01EB8-1BF9-4C08-93A4-A0FE925F9740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CEF69-E956-4363-B3D6-B42A22469625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600200"/>
            <a:ext cx="6563072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MY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FEF70-058C-42A6-B115-4C9A4071B9B2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38BFE-61A2-4BC7-B113-C209ED9F679B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27D91-E5B3-4321-8751-B9C5D0500130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236BF-4460-43F6-B21D-147649606AA9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EB1E8-F2F8-496E-8700-BC7CAA6DB4C3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9D702-50FF-4780-923D-379BA142575D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506F9-C2D3-4288-AF51-F5242A28FF0A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663508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F4337-D8E9-4FC1-AD6C-4C98B2CC31F5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8813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3EA16CB6-ACA7-4E00-8268-7911FBEDC2C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908175" y="476250"/>
            <a:ext cx="66294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MY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08175" y="1600200"/>
            <a:ext cx="6778625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MY" altLang="en-US" smtClean="0"/>
          </a:p>
        </p:txBody>
      </p:sp>
      <p:pic>
        <p:nvPicPr>
          <p:cNvPr id="1029" name="Picture 11"/>
          <p:cNvPicPr>
            <a:picLocks noChangeAspect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-36513" y="-25400"/>
            <a:ext cx="9217026" cy="690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r>
              <a:rPr lang="en-US" dirty="0" smtClean="0"/>
              <a:t>ADAPTABILITY</a:t>
            </a:r>
            <a:br>
              <a:rPr lang="en-US" dirty="0" smtClean="0"/>
            </a:br>
            <a:r>
              <a:rPr lang="en-US" i="1" dirty="0" smtClean="0"/>
              <a:t>KESESUAIAN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5274" y="2586807"/>
            <a:ext cx="2050256" cy="166687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70892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NOR AKMAR BINTI NORDIN</a:t>
            </a:r>
          </a:p>
          <a:p>
            <a:r>
              <a:rPr lang="en-US" dirty="0" smtClean="0"/>
              <a:t>HUMAN RESOURCE DEVELOPMENT (PSYCHOLOGY)</a:t>
            </a:r>
          </a:p>
          <a:p>
            <a:r>
              <a:rPr lang="en-US" dirty="0" smtClean="0"/>
              <a:t>FACULTY OF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24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6563072" cy="1143000"/>
          </a:xfrm>
        </p:spPr>
        <p:txBody>
          <a:bodyPr/>
          <a:lstStyle/>
          <a:p>
            <a:r>
              <a:rPr lang="en-US" dirty="0" smtClean="0"/>
              <a:t>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8003232" cy="4641379"/>
          </a:xfrm>
        </p:spPr>
        <p:txBody>
          <a:bodyPr/>
          <a:lstStyle/>
          <a:p>
            <a:r>
              <a:rPr lang="en-US" dirty="0" smtClean="0"/>
              <a:t>Lecturer select students to form two groups.</a:t>
            </a:r>
          </a:p>
          <a:p>
            <a:r>
              <a:rPr lang="en-US" dirty="0" smtClean="0"/>
              <a:t>Each group is comprised of different faculties, multiracial and gender.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78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2580" y="1052735"/>
            <a:ext cx="809985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Pictionary</a:t>
            </a:r>
          </a:p>
          <a:p>
            <a:endParaRPr lang="en-US" dirty="0"/>
          </a:p>
          <a:p>
            <a:r>
              <a:rPr lang="en-US" dirty="0"/>
              <a:t>The classic game of Pictionary is great for an </a:t>
            </a:r>
            <a:r>
              <a:rPr lang="en-US" dirty="0" smtClean="0"/>
              <a:t>students </a:t>
            </a:r>
            <a:r>
              <a:rPr lang="en-US" dirty="0"/>
              <a:t>because it’s simple and can involve every team member. It helps build stronger </a:t>
            </a:r>
            <a:r>
              <a:rPr lang="en-US" dirty="0" smtClean="0"/>
              <a:t>teamwork. </a:t>
            </a:r>
            <a:r>
              <a:rPr lang="en-US" dirty="0"/>
              <a:t>You will need a large enough surface to draw on to ensure the whole group can see, i.e. dry erase board or flip chart.</a:t>
            </a:r>
          </a:p>
          <a:p>
            <a:endParaRPr lang="en-US" dirty="0"/>
          </a:p>
          <a:p>
            <a:r>
              <a:rPr lang="en-US" dirty="0"/>
              <a:t>Split your group into two teams.</a:t>
            </a:r>
          </a:p>
          <a:p>
            <a:r>
              <a:rPr lang="en-US" dirty="0"/>
              <a:t>Decide which team will go first, and then have the first person on the team select a word card.</a:t>
            </a:r>
          </a:p>
          <a:p>
            <a:r>
              <a:rPr lang="en-US" dirty="0"/>
              <a:t>Allow the team one minute to try and guess the object being drawn.</a:t>
            </a:r>
          </a:p>
          <a:p>
            <a:r>
              <a:rPr lang="en-US" dirty="0"/>
              <a:t>If the team isn’t able to guess it within the allotted time frame, allow the second team 30 seconds to guess.</a:t>
            </a:r>
          </a:p>
          <a:p>
            <a:r>
              <a:rPr lang="en-US" dirty="0"/>
              <a:t>Switch teams, and follow steps three and four. Allow each player the opportunity to draw for their team.</a:t>
            </a:r>
          </a:p>
          <a:p>
            <a:r>
              <a:rPr lang="en-US" dirty="0"/>
              <a:t>After everyone has had a turn, either start over and continue, or stop when a certain team achieves a certain amount of points.</a:t>
            </a:r>
          </a:p>
        </p:txBody>
      </p:sp>
    </p:spTree>
    <p:extLst>
      <p:ext uri="{BB962C8B-B14F-4D97-AF65-F5344CB8AC3E}">
        <p14:creationId xmlns:p14="http://schemas.microsoft.com/office/powerpoint/2010/main" val="51057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/>
          <a:lstStyle/>
          <a:p>
            <a:r>
              <a:rPr lang="en-US" dirty="0" smtClean="0"/>
              <a:t>1. SELF ASSESSMENT TOOL TO IDENTIFY INDIVIDUAL ADAPTABILY PERFORMANCE ( e-learning)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80824" y="3235571"/>
            <a:ext cx="2416127" cy="1322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Adaptive Performance </a:t>
            </a:r>
          </a:p>
          <a:p>
            <a:pPr algn="ctr"/>
            <a:r>
              <a:rPr lang="en-US" dirty="0" smtClean="0"/>
              <a:t>Scale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23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7825" y="993540"/>
            <a:ext cx="2874698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 smtClean="0"/>
              <a:t>The Integrative Approach</a:t>
            </a:r>
            <a:endParaRPr lang="en-US" sz="2000" b="1" dirty="0"/>
          </a:p>
        </p:txBody>
      </p:sp>
      <p:sp>
        <p:nvSpPr>
          <p:cNvPr id="3" name="Alternate Process 2"/>
          <p:cNvSpPr/>
          <p:nvPr/>
        </p:nvSpPr>
        <p:spPr>
          <a:xfrm>
            <a:off x="1368180" y="4659127"/>
            <a:ext cx="2329414" cy="844201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Resources and access to them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Modify &amp; Change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" name="Alternate Process 3"/>
          <p:cNvSpPr/>
          <p:nvPr/>
        </p:nvSpPr>
        <p:spPr>
          <a:xfrm>
            <a:off x="4825260" y="4659127"/>
            <a:ext cx="2329414" cy="844201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Adapt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Alternate Process 4"/>
          <p:cNvSpPr/>
          <p:nvPr/>
        </p:nvSpPr>
        <p:spPr>
          <a:xfrm>
            <a:off x="2645147" y="3241742"/>
            <a:ext cx="3269599" cy="1038703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Activity: the individual’s goal-directed interaction with the environment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" name="Alternate Process 5"/>
          <p:cNvSpPr/>
          <p:nvPr/>
        </p:nvSpPr>
        <p:spPr>
          <a:xfrm>
            <a:off x="2720368" y="1618903"/>
            <a:ext cx="3269599" cy="1038703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CHANGE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Psychological  &amp; Environment Phenomena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781790" y="4953829"/>
            <a:ext cx="963565" cy="280670"/>
          </a:xfrm>
          <a:prstGeom prst="left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5178033" y="4150412"/>
            <a:ext cx="295192" cy="438547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3155379" y="4171462"/>
            <a:ext cx="295192" cy="438547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4067499" y="2738075"/>
            <a:ext cx="295192" cy="438547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rved Down Arrow 11"/>
          <p:cNvSpPr/>
          <p:nvPr/>
        </p:nvSpPr>
        <p:spPr>
          <a:xfrm rot="3159885">
            <a:off x="5935763" y="3763085"/>
            <a:ext cx="1216152" cy="465574"/>
          </a:xfrm>
          <a:prstGeom prst="curved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Up Arrow 13"/>
          <p:cNvSpPr/>
          <p:nvPr/>
        </p:nvSpPr>
        <p:spPr>
          <a:xfrm rot="7430932">
            <a:off x="1377370" y="3763954"/>
            <a:ext cx="1216152" cy="506856"/>
          </a:xfrm>
          <a:prstGeom prst="curved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Up Arrow 14"/>
          <p:cNvSpPr/>
          <p:nvPr/>
        </p:nvSpPr>
        <p:spPr>
          <a:xfrm rot="10800000">
            <a:off x="4450162" y="2738075"/>
            <a:ext cx="295192" cy="438547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461584" y="464142"/>
            <a:ext cx="1802213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00"/>
                </a:solidFill>
              </a:rPr>
              <a:t>Key Definitions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6600" y="6553200"/>
            <a:ext cx="1981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Shiraev/Levy Cross-Cultural Psychology 5/e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55787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UTM GRADUATES ATRIBUTES 2017</a:t>
            </a:r>
            <a:br>
              <a:rPr lang="en-US" sz="3200" dirty="0" smtClean="0"/>
            </a:br>
            <a:r>
              <a:rPr lang="en-US" sz="3200" dirty="0" smtClean="0"/>
              <a:t>(ADAPTABILITY SKILL)</a:t>
            </a:r>
            <a:endParaRPr lang="en-MY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/>
          <a:lstStyle/>
          <a:p>
            <a:r>
              <a:rPr lang="en-US" dirty="0" smtClean="0"/>
              <a:t>At </a:t>
            </a:r>
            <a:r>
              <a:rPr lang="en-US" dirty="0" err="1" smtClean="0"/>
              <a:t>theend</a:t>
            </a:r>
            <a:r>
              <a:rPr lang="en-US" dirty="0" smtClean="0"/>
              <a:t> of the lecture students will be able to:</a:t>
            </a:r>
            <a:endParaRPr lang="en-MY" dirty="0" smtClean="0"/>
          </a:p>
          <a:p>
            <a:r>
              <a:rPr lang="en-MY" dirty="0" smtClean="0"/>
              <a:t>AD1 adapt to the culture of new communities and work  environment. </a:t>
            </a:r>
          </a:p>
          <a:p>
            <a:r>
              <a:rPr lang="en-MY" dirty="0" smtClean="0"/>
              <a:t>AD2 recognize potential for improvement.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2082800" y="139700"/>
            <a:ext cx="6711950" cy="652463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eaLnBrk="1" hangingPunct="1">
              <a:defRPr/>
            </a:pPr>
            <a:r>
              <a:rPr kumimoji="1" lang="en-US" sz="4400" b="1" dirty="0">
                <a:solidFill>
                  <a:srgbClr val="C00000"/>
                </a:solidFill>
                <a:latin typeface="+mn-lt"/>
              </a:rPr>
              <a:t>What is </a:t>
            </a:r>
            <a:r>
              <a:rPr kumimoji="1" lang="en-US" sz="4400" b="1" dirty="0" smtClean="0">
                <a:solidFill>
                  <a:srgbClr val="C00000"/>
                </a:solidFill>
                <a:latin typeface="+mn-lt"/>
              </a:rPr>
              <a:t>Adaptability?</a:t>
            </a:r>
            <a:endParaRPr kumimoji="1" lang="en-US" sz="4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457200" y="2060575"/>
            <a:ext cx="8075613" cy="406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Definition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“The quality of being able to adjust to new conditions ”- oxford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 Individual’s capacity to modify behavior according to the   </a:t>
            </a:r>
          </a:p>
          <a:p>
            <a:pPr marL="0" indent="0">
              <a:buNone/>
            </a:pPr>
            <a:r>
              <a:rPr lang="en-US" dirty="0" smtClean="0"/>
              <a:t>  requirements, new environments, situation or events”</a:t>
            </a:r>
          </a:p>
          <a:p>
            <a:pPr marL="0" indent="0">
              <a:buNone/>
            </a:pPr>
            <a:r>
              <a:rPr lang="en-US" dirty="0" smtClean="0"/>
              <a:t> (Johnsons, 2012).</a:t>
            </a:r>
          </a:p>
          <a:p>
            <a:pPr marL="742950" lvl="1" indent="-285750" algn="just" eaLnBrk="1" hangingPunct="1">
              <a:lnSpc>
                <a:spcPct val="90000"/>
              </a:lnSpc>
              <a:spcBef>
                <a:spcPct val="20000"/>
              </a:spcBef>
              <a:buClr>
                <a:srgbClr val="66CCFF"/>
              </a:buClr>
            </a:pPr>
            <a:endParaRPr kumimoji="1" lang="en-US" sz="3200" dirty="0">
              <a:latin typeface="Arial" charset="0"/>
            </a:endParaRPr>
          </a:p>
        </p:txBody>
      </p:sp>
      <p:sp>
        <p:nvSpPr>
          <p:cNvPr id="3076" name="Line 6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en-MY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981075"/>
            <a:ext cx="8964613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 algn="just" eaLnBrk="1" hangingPunct="1">
              <a:lnSpc>
                <a:spcPct val="90000"/>
              </a:lnSpc>
              <a:spcBef>
                <a:spcPct val="20000"/>
              </a:spcBef>
              <a:buClr>
                <a:srgbClr val="66CCFF"/>
              </a:buClr>
            </a:pPr>
            <a:r>
              <a:rPr lang="en-US" sz="3200" dirty="0" smtClean="0"/>
              <a:t>Why do we need to develop adaptability</a:t>
            </a:r>
            <a:endParaRPr kumimoji="1" lang="en-US" sz="3200" dirty="0">
              <a:latin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3568" y="1443841"/>
            <a:ext cx="79208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world is changing - today’s life and work environments  require far more than thinking skills and content knowledge. </a:t>
            </a:r>
          </a:p>
          <a:p>
            <a:endParaRPr lang="en-US" dirty="0" smtClean="0"/>
          </a:p>
          <a:p>
            <a:r>
              <a:rPr lang="en-US" dirty="0" smtClean="0"/>
              <a:t> Multiple </a:t>
            </a:r>
            <a:r>
              <a:rPr lang="en-US" dirty="0" err="1" smtClean="0"/>
              <a:t>generation,multiracial</a:t>
            </a:r>
            <a:r>
              <a:rPr lang="en-US" dirty="0" smtClean="0"/>
              <a:t> , multi-ethnic – need to mix    </a:t>
            </a:r>
          </a:p>
          <a:p>
            <a:pPr marL="0" indent="0">
              <a:buNone/>
            </a:pPr>
            <a:r>
              <a:rPr lang="en-US" dirty="0" smtClean="0"/>
              <a:t>    around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symbol of intelligence and wisdom</a:t>
            </a:r>
          </a:p>
          <a:p>
            <a:endParaRPr lang="en-US" dirty="0" smtClean="0"/>
          </a:p>
          <a:p>
            <a:r>
              <a:rPr lang="en-US" dirty="0" smtClean="0"/>
              <a:t>One of the 21</a:t>
            </a:r>
            <a:r>
              <a:rPr lang="en-US" baseline="30000" dirty="0" smtClean="0"/>
              <a:t>st</a:t>
            </a:r>
            <a:r>
              <a:rPr lang="en-US" dirty="0" smtClean="0"/>
              <a:t> century student outcomes</a:t>
            </a:r>
          </a:p>
          <a:p>
            <a:endParaRPr lang="en-US" dirty="0" smtClean="0"/>
          </a:p>
          <a:p>
            <a:r>
              <a:rPr lang="en-US" dirty="0" smtClean="0"/>
              <a:t>Advance in technologies – keep learning and evolving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980728"/>
            <a:ext cx="8153400" cy="55039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3728" y="332656"/>
            <a:ext cx="6264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adaptability is behavior therefore we can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61114097"/>
              </p:ext>
            </p:extLst>
          </p:nvPr>
        </p:nvGraphicFramePr>
        <p:xfrm>
          <a:off x="251520" y="1628800"/>
          <a:ext cx="8568952" cy="3099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527" y="2060848"/>
            <a:ext cx="2160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</a:rPr>
              <a:t>CHANGE</a:t>
            </a:r>
          </a:p>
          <a:p>
            <a:pPr algn="ctr"/>
            <a:endParaRPr lang="en-US" sz="24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B050"/>
                </a:solidFill>
              </a:rPr>
              <a:t>NEW</a:t>
            </a:r>
          </a:p>
          <a:p>
            <a:pPr algn="ctr"/>
            <a:r>
              <a:rPr lang="en-US" sz="2400" b="1" dirty="0" smtClean="0">
                <a:solidFill>
                  <a:srgbClr val="00B050"/>
                </a:solidFill>
              </a:rPr>
              <a:t>ENVIRONMENT</a:t>
            </a:r>
            <a:endParaRPr lang="en-MY" sz="2400" b="1" dirty="0">
              <a:solidFill>
                <a:srgbClr val="00B05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 flipH="1">
            <a:off x="1233341" y="2492896"/>
            <a:ext cx="45719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ight Arrow 5"/>
          <p:cNvSpPr/>
          <p:nvPr/>
        </p:nvSpPr>
        <p:spPr>
          <a:xfrm>
            <a:off x="2123728" y="299695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DIMENSIONS OF ADAPTABILITY</a:t>
            </a:r>
            <a:endParaRPr lang="en-MY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8776106"/>
              </p:ext>
            </p:extLst>
          </p:nvPr>
        </p:nvGraphicFramePr>
        <p:xfrm>
          <a:off x="539750" y="1600200"/>
          <a:ext cx="81470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INTRAPERSONAL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/>
          <a:lstStyle/>
          <a:p>
            <a:r>
              <a:rPr lang="en-US" b="1" dirty="0" smtClean="0"/>
              <a:t>PHYSICAL</a:t>
            </a:r>
          </a:p>
          <a:p>
            <a:r>
              <a:rPr lang="en-US" b="1" dirty="0" smtClean="0"/>
              <a:t>EMOTIONAL</a:t>
            </a:r>
          </a:p>
          <a:p>
            <a:r>
              <a:rPr lang="en-US" b="1" dirty="0" smtClean="0"/>
              <a:t>SOCIAL</a:t>
            </a:r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20057" y="1271123"/>
            <a:ext cx="5395310" cy="156966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Race - A large group of people distinguished by certain similar and genetically transmitted physical characteristics.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6453" y="2982692"/>
            <a:ext cx="5460675" cy="156966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Ethnicity - A cultural heritage shared by a category of people who also share a common ancestral origin, language, and religion.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78109" y="4742972"/>
            <a:ext cx="6367517" cy="156966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Nation - A large group of people who constitute a legitimate, independent state, and share a common geographical origin, history, and frequently language.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21251" y="578220"/>
            <a:ext cx="2274885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00"/>
                </a:solidFill>
              </a:rPr>
              <a:t>INTERPERSONAL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86600" y="6553200"/>
            <a:ext cx="1981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Shiraev/Levy Cross-Cultural Psychology 5/e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5025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514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ADAPTABILITY KESESUAIAN </vt:lpstr>
      <vt:lpstr>UTM GRADUATES ATRIBUTES 2017 (ADAPTABILITY SKILL)</vt:lpstr>
      <vt:lpstr>PowerPoint Presentation</vt:lpstr>
      <vt:lpstr>PowerPoint Presentation</vt:lpstr>
      <vt:lpstr>PowerPoint Presentation</vt:lpstr>
      <vt:lpstr>PowerPoint Presentation</vt:lpstr>
      <vt:lpstr>DIMENSIONS OF ADAPTABILITY</vt:lpstr>
      <vt:lpstr>INTRAPERSONAL</vt:lpstr>
      <vt:lpstr>PowerPoint Presentation</vt:lpstr>
      <vt:lpstr>GAME</vt:lpstr>
      <vt:lpstr>PowerPoint Presentation</vt:lpstr>
      <vt:lpstr>BASIC MODULES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feddy</dc:creator>
  <cp:lastModifiedBy>IRMAWATI NORAZMAN</cp:lastModifiedBy>
  <cp:revision>71</cp:revision>
  <dcterms:created xsi:type="dcterms:W3CDTF">2013-01-02T01:15:37Z</dcterms:created>
  <dcterms:modified xsi:type="dcterms:W3CDTF">2017-08-23T07:46:46Z</dcterms:modified>
</cp:coreProperties>
</file>