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56" r:id="rId2"/>
  </p:sldIdLst>
  <p:sldSz cx="9525000" cy="3048000"/>
  <p:notesSz cx="6858000" cy="9144000"/>
  <p:defaultTextStyle>
    <a:defPPr>
      <a:defRPr lang="en-US"/>
    </a:defPPr>
    <a:lvl1pPr marL="0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1pPr>
    <a:lvl2pPr marL="301752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2pPr>
    <a:lvl3pPr marL="603504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3pPr>
    <a:lvl4pPr marL="905256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4pPr>
    <a:lvl5pPr marL="1207008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5pPr>
    <a:lvl6pPr marL="1508760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6pPr>
    <a:lvl7pPr marL="1810512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7pPr>
    <a:lvl8pPr marL="2112264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8pPr>
    <a:lvl9pPr marL="2414016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0625" y="498828"/>
            <a:ext cx="7143750" cy="1061156"/>
          </a:xfrm>
        </p:spPr>
        <p:txBody>
          <a:bodyPr anchor="b"/>
          <a:lstStyle>
            <a:lvl1pPr algn="ctr">
              <a:defRPr sz="2666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625" y="1600906"/>
            <a:ext cx="7143750" cy="735894"/>
          </a:xfrm>
        </p:spPr>
        <p:txBody>
          <a:bodyPr/>
          <a:lstStyle>
            <a:lvl1pPr marL="0" indent="0" algn="ctr">
              <a:buNone/>
              <a:defRPr sz="1067"/>
            </a:lvl1pPr>
            <a:lvl2pPr marL="203180" indent="0" algn="ctr">
              <a:buNone/>
              <a:defRPr sz="889"/>
            </a:lvl2pPr>
            <a:lvl3pPr marL="406359" indent="0" algn="ctr">
              <a:buNone/>
              <a:defRPr sz="800"/>
            </a:lvl3pPr>
            <a:lvl4pPr marL="609539" indent="0" algn="ctr">
              <a:buNone/>
              <a:defRPr sz="711"/>
            </a:lvl4pPr>
            <a:lvl5pPr marL="812719" indent="0" algn="ctr">
              <a:buNone/>
              <a:defRPr sz="711"/>
            </a:lvl5pPr>
            <a:lvl6pPr marL="1015898" indent="0" algn="ctr">
              <a:buNone/>
              <a:defRPr sz="711"/>
            </a:lvl6pPr>
            <a:lvl7pPr marL="1219078" indent="0" algn="ctr">
              <a:buNone/>
              <a:defRPr sz="711"/>
            </a:lvl7pPr>
            <a:lvl8pPr marL="1422258" indent="0" algn="ctr">
              <a:buNone/>
              <a:defRPr sz="711"/>
            </a:lvl8pPr>
            <a:lvl9pPr marL="1625437" indent="0" algn="ctr">
              <a:buNone/>
              <a:defRPr sz="711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2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2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6328" y="162278"/>
            <a:ext cx="2053828" cy="25830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4844" y="162278"/>
            <a:ext cx="6042422" cy="25830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1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9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3" y="759884"/>
            <a:ext cx="8215313" cy="1267883"/>
          </a:xfrm>
        </p:spPr>
        <p:txBody>
          <a:bodyPr anchor="b"/>
          <a:lstStyle>
            <a:lvl1pPr>
              <a:defRPr sz="2666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83" y="2039761"/>
            <a:ext cx="8215313" cy="666750"/>
          </a:xfrm>
        </p:spPr>
        <p:txBody>
          <a:bodyPr/>
          <a:lstStyle>
            <a:lvl1pPr marL="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1pPr>
            <a:lvl2pPr marL="203180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2pPr>
            <a:lvl3pPr marL="40635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09539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4pPr>
            <a:lvl5pPr marL="812719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5pPr>
            <a:lvl6pPr marL="1015898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6pPr>
            <a:lvl7pPr marL="1219078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7pPr>
            <a:lvl8pPr marL="1422258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8pPr>
            <a:lvl9pPr marL="1625437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1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844" y="811389"/>
            <a:ext cx="4048125" cy="19339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2031" y="811389"/>
            <a:ext cx="4048125" cy="19339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5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4" y="162278"/>
            <a:ext cx="8215313" cy="5891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085" y="747184"/>
            <a:ext cx="4029521" cy="366183"/>
          </a:xfrm>
        </p:spPr>
        <p:txBody>
          <a:bodyPr anchor="b"/>
          <a:lstStyle>
            <a:lvl1pPr marL="0" indent="0">
              <a:buNone/>
              <a:defRPr sz="1067" b="1"/>
            </a:lvl1pPr>
            <a:lvl2pPr marL="203180" indent="0">
              <a:buNone/>
              <a:defRPr sz="889" b="1"/>
            </a:lvl2pPr>
            <a:lvl3pPr marL="406359" indent="0">
              <a:buNone/>
              <a:defRPr sz="800" b="1"/>
            </a:lvl3pPr>
            <a:lvl4pPr marL="609539" indent="0">
              <a:buNone/>
              <a:defRPr sz="711" b="1"/>
            </a:lvl4pPr>
            <a:lvl5pPr marL="812719" indent="0">
              <a:buNone/>
              <a:defRPr sz="711" b="1"/>
            </a:lvl5pPr>
            <a:lvl6pPr marL="1015898" indent="0">
              <a:buNone/>
              <a:defRPr sz="711" b="1"/>
            </a:lvl6pPr>
            <a:lvl7pPr marL="1219078" indent="0">
              <a:buNone/>
              <a:defRPr sz="711" b="1"/>
            </a:lvl7pPr>
            <a:lvl8pPr marL="1422258" indent="0">
              <a:buNone/>
              <a:defRPr sz="711" b="1"/>
            </a:lvl8pPr>
            <a:lvl9pPr marL="1625437" indent="0">
              <a:buNone/>
              <a:defRPr sz="71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085" y="1113367"/>
            <a:ext cx="4029521" cy="1637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2031" y="747184"/>
            <a:ext cx="4049366" cy="366183"/>
          </a:xfrm>
        </p:spPr>
        <p:txBody>
          <a:bodyPr anchor="b"/>
          <a:lstStyle>
            <a:lvl1pPr marL="0" indent="0">
              <a:buNone/>
              <a:defRPr sz="1067" b="1"/>
            </a:lvl1pPr>
            <a:lvl2pPr marL="203180" indent="0">
              <a:buNone/>
              <a:defRPr sz="889" b="1"/>
            </a:lvl2pPr>
            <a:lvl3pPr marL="406359" indent="0">
              <a:buNone/>
              <a:defRPr sz="800" b="1"/>
            </a:lvl3pPr>
            <a:lvl4pPr marL="609539" indent="0">
              <a:buNone/>
              <a:defRPr sz="711" b="1"/>
            </a:lvl4pPr>
            <a:lvl5pPr marL="812719" indent="0">
              <a:buNone/>
              <a:defRPr sz="711" b="1"/>
            </a:lvl5pPr>
            <a:lvl6pPr marL="1015898" indent="0">
              <a:buNone/>
              <a:defRPr sz="711" b="1"/>
            </a:lvl6pPr>
            <a:lvl7pPr marL="1219078" indent="0">
              <a:buNone/>
              <a:defRPr sz="711" b="1"/>
            </a:lvl7pPr>
            <a:lvl8pPr marL="1422258" indent="0">
              <a:buNone/>
              <a:defRPr sz="711" b="1"/>
            </a:lvl8pPr>
            <a:lvl9pPr marL="1625437" indent="0">
              <a:buNone/>
              <a:defRPr sz="71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2031" y="1113367"/>
            <a:ext cx="4049366" cy="1637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2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2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203200"/>
            <a:ext cx="3072060" cy="711200"/>
          </a:xfrm>
        </p:spPr>
        <p:txBody>
          <a:bodyPr anchor="b"/>
          <a:lstStyle>
            <a:lvl1pPr>
              <a:defRPr sz="142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66" y="438856"/>
            <a:ext cx="4822031" cy="2166056"/>
          </a:xfrm>
        </p:spPr>
        <p:txBody>
          <a:bodyPr/>
          <a:lstStyle>
            <a:lvl1pPr>
              <a:defRPr sz="1422"/>
            </a:lvl1pPr>
            <a:lvl2pPr>
              <a:defRPr sz="1244"/>
            </a:lvl2pPr>
            <a:lvl3pPr>
              <a:defRPr sz="1067"/>
            </a:lvl3pPr>
            <a:lvl4pPr>
              <a:defRPr sz="889"/>
            </a:lvl4pPr>
            <a:lvl5pPr>
              <a:defRPr sz="889"/>
            </a:lvl5pPr>
            <a:lvl6pPr>
              <a:defRPr sz="889"/>
            </a:lvl6pPr>
            <a:lvl7pPr>
              <a:defRPr sz="889"/>
            </a:lvl7pPr>
            <a:lvl8pPr>
              <a:defRPr sz="889"/>
            </a:lvl8pPr>
            <a:lvl9pPr>
              <a:defRPr sz="88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914400"/>
            <a:ext cx="3072060" cy="1694039"/>
          </a:xfrm>
        </p:spPr>
        <p:txBody>
          <a:bodyPr/>
          <a:lstStyle>
            <a:lvl1pPr marL="0" indent="0">
              <a:buNone/>
              <a:defRPr sz="711"/>
            </a:lvl1pPr>
            <a:lvl2pPr marL="203180" indent="0">
              <a:buNone/>
              <a:defRPr sz="622"/>
            </a:lvl2pPr>
            <a:lvl3pPr marL="406359" indent="0">
              <a:buNone/>
              <a:defRPr sz="533"/>
            </a:lvl3pPr>
            <a:lvl4pPr marL="609539" indent="0">
              <a:buNone/>
              <a:defRPr sz="444"/>
            </a:lvl4pPr>
            <a:lvl5pPr marL="812719" indent="0">
              <a:buNone/>
              <a:defRPr sz="444"/>
            </a:lvl5pPr>
            <a:lvl6pPr marL="1015898" indent="0">
              <a:buNone/>
              <a:defRPr sz="444"/>
            </a:lvl6pPr>
            <a:lvl7pPr marL="1219078" indent="0">
              <a:buNone/>
              <a:defRPr sz="444"/>
            </a:lvl7pPr>
            <a:lvl8pPr marL="1422258" indent="0">
              <a:buNone/>
              <a:defRPr sz="444"/>
            </a:lvl8pPr>
            <a:lvl9pPr marL="1625437" indent="0">
              <a:buNone/>
              <a:defRPr sz="4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4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203200"/>
            <a:ext cx="3072060" cy="711200"/>
          </a:xfrm>
        </p:spPr>
        <p:txBody>
          <a:bodyPr anchor="b"/>
          <a:lstStyle>
            <a:lvl1pPr>
              <a:defRPr sz="142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49366" y="438856"/>
            <a:ext cx="4822031" cy="2166056"/>
          </a:xfrm>
        </p:spPr>
        <p:txBody>
          <a:bodyPr/>
          <a:lstStyle>
            <a:lvl1pPr marL="0" indent="0">
              <a:buNone/>
              <a:defRPr sz="1422"/>
            </a:lvl1pPr>
            <a:lvl2pPr marL="203180" indent="0">
              <a:buNone/>
              <a:defRPr sz="1244"/>
            </a:lvl2pPr>
            <a:lvl3pPr marL="406359" indent="0">
              <a:buNone/>
              <a:defRPr sz="1067"/>
            </a:lvl3pPr>
            <a:lvl4pPr marL="609539" indent="0">
              <a:buNone/>
              <a:defRPr sz="889"/>
            </a:lvl4pPr>
            <a:lvl5pPr marL="812719" indent="0">
              <a:buNone/>
              <a:defRPr sz="889"/>
            </a:lvl5pPr>
            <a:lvl6pPr marL="1015898" indent="0">
              <a:buNone/>
              <a:defRPr sz="889"/>
            </a:lvl6pPr>
            <a:lvl7pPr marL="1219078" indent="0">
              <a:buNone/>
              <a:defRPr sz="889"/>
            </a:lvl7pPr>
            <a:lvl8pPr marL="1422258" indent="0">
              <a:buNone/>
              <a:defRPr sz="889"/>
            </a:lvl8pPr>
            <a:lvl9pPr marL="1625437" indent="0">
              <a:buNone/>
              <a:defRPr sz="88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914400"/>
            <a:ext cx="3072060" cy="1694039"/>
          </a:xfrm>
        </p:spPr>
        <p:txBody>
          <a:bodyPr/>
          <a:lstStyle>
            <a:lvl1pPr marL="0" indent="0">
              <a:buNone/>
              <a:defRPr sz="711"/>
            </a:lvl1pPr>
            <a:lvl2pPr marL="203180" indent="0">
              <a:buNone/>
              <a:defRPr sz="622"/>
            </a:lvl2pPr>
            <a:lvl3pPr marL="406359" indent="0">
              <a:buNone/>
              <a:defRPr sz="533"/>
            </a:lvl3pPr>
            <a:lvl4pPr marL="609539" indent="0">
              <a:buNone/>
              <a:defRPr sz="444"/>
            </a:lvl4pPr>
            <a:lvl5pPr marL="812719" indent="0">
              <a:buNone/>
              <a:defRPr sz="444"/>
            </a:lvl5pPr>
            <a:lvl6pPr marL="1015898" indent="0">
              <a:buNone/>
              <a:defRPr sz="444"/>
            </a:lvl6pPr>
            <a:lvl7pPr marL="1219078" indent="0">
              <a:buNone/>
              <a:defRPr sz="444"/>
            </a:lvl7pPr>
            <a:lvl8pPr marL="1422258" indent="0">
              <a:buNone/>
              <a:defRPr sz="444"/>
            </a:lvl8pPr>
            <a:lvl9pPr marL="1625437" indent="0">
              <a:buNone/>
              <a:defRPr sz="4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4844" y="162278"/>
            <a:ext cx="8215313" cy="589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844" y="811389"/>
            <a:ext cx="8215313" cy="193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4844" y="2825045"/>
            <a:ext cx="2143125" cy="162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88D4-7E3F-478F-99A1-408099E5EBCE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5156" y="2825045"/>
            <a:ext cx="3214688" cy="162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7031" y="2825045"/>
            <a:ext cx="2143125" cy="162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6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defTabSz="406359" rtl="0" eaLnBrk="1" latinLnBrk="0" hangingPunct="1">
        <a:lnSpc>
          <a:spcPct val="90000"/>
        </a:lnSpc>
        <a:spcBef>
          <a:spcPct val="0"/>
        </a:spcBef>
        <a:buNone/>
        <a:defRPr sz="19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1590" indent="-101590" algn="l" defTabSz="406359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244" kern="1200">
          <a:solidFill>
            <a:schemeClr val="tx1"/>
          </a:solidFill>
          <a:latin typeface="+mn-lt"/>
          <a:ea typeface="+mn-ea"/>
          <a:cs typeface="+mn-cs"/>
        </a:defRPr>
      </a:lvl1pPr>
      <a:lvl2pPr marL="304770" indent="-101590" algn="l" defTabSz="40635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2pPr>
      <a:lvl3pPr marL="507949" indent="-101590" algn="l" defTabSz="40635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889" kern="1200">
          <a:solidFill>
            <a:schemeClr val="tx1"/>
          </a:solidFill>
          <a:latin typeface="+mn-lt"/>
          <a:ea typeface="+mn-ea"/>
          <a:cs typeface="+mn-cs"/>
        </a:defRPr>
      </a:lvl3pPr>
      <a:lvl4pPr marL="711129" indent="-101590" algn="l" defTabSz="40635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14309" indent="-101590" algn="l" defTabSz="40635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117488" indent="-101590" algn="l" defTabSz="40635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320668" indent="-101590" algn="l" defTabSz="40635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23848" indent="-101590" algn="l" defTabSz="40635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027" indent="-101590" algn="l" defTabSz="40635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180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06359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09539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12719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15898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19078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22258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625437" algn="l" defTabSz="4063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kb/827745" TargetMode="External"/><Relationship Id="rId2" Type="http://schemas.openxmlformats.org/officeDocument/2006/relationships/hyperlink" Target="http://corporateaffairs.utm.my/utm-identity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1816" y="1262896"/>
            <a:ext cx="87936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Nota penting: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Size mesti </a:t>
            </a:r>
            <a:r>
              <a:rPr lang="en-US" sz="1400" dirty="0" smtClean="0">
                <a:solidFill>
                  <a:srgbClr val="FF0000"/>
                </a:solidFill>
                <a:ea typeface="Segoe UI Emoji" panose="020B0502040204020203" pitchFamily="34" charset="0"/>
              </a:rPr>
              <a:t>1000 x 320 pixels 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(bukan cm. Dalam power point</a:t>
            </a:r>
            <a:r>
              <a:rPr lang="en-US" sz="1400" dirty="0">
                <a:solidFill>
                  <a:schemeClr val="bg1"/>
                </a:solidFill>
                <a:ea typeface="Segoe UI Emoji" panose="020B0502040204020203" pitchFamily="34" charset="0"/>
              </a:rPr>
              <a:t>: 26.458 cm x 8.467 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cm)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Gambar jangan 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kemek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. 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Guna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“Shift + Click” semasa resize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Jaga warna. 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Guna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gradients, etc. Jangan 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guna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terlalu banyak warna.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Guna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logo berkualiti tinggi dan transparent dari sumber asal (contoh: 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  <a:hlinkClick r:id="rId2"/>
              </a:rPr>
              <a:t>logo UTM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Jangan 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letak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benda penting di bahagian bawah kiri (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terlindung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oleh arrows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Kualiti 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Powerpoint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PNG adalah rendah.  Dicadangkan untuk gunakan perisian lain atau 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naikkan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kualiti PNG </a:t>
            </a:r>
            <a:r>
              <a:rPr lang="en-US" sz="1400" dirty="0" err="1" smtClean="0">
                <a:solidFill>
                  <a:schemeClr val="bg1"/>
                </a:solidFill>
                <a:ea typeface="Segoe UI Emoji" panose="020B0502040204020203" pitchFamily="34" charset="0"/>
              </a:rPr>
              <a:t>powerpoint</a:t>
            </a:r>
            <a:r>
              <a:rPr lang="en-US" sz="1400" dirty="0">
                <a:solidFill>
                  <a:schemeClr val="bg1"/>
                </a:solidFill>
                <a:ea typeface="Segoe UI Emoji" panose="020B0502040204020203" pitchFamily="34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(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  <a:hlinkClick r:id="rId3"/>
              </a:rPr>
              <a:t>klik sini untuk langkah-langkah</a:t>
            </a:r>
            <a:r>
              <a:rPr lang="en-US" sz="140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).</a:t>
            </a:r>
            <a:endParaRPr lang="en-US" sz="1400" dirty="0" smtClean="0">
              <a:solidFill>
                <a:schemeClr val="bg1"/>
              </a:solidFill>
              <a:ea typeface="Segoe UI Emoji" panose="020B0502040204020203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37161"/>
            <a:ext cx="2983231" cy="10089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280" y="80010"/>
            <a:ext cx="3269664" cy="109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7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4092</TotalTime>
  <Words>99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Segoe UI Emoji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Y.S. Yap</dc:creator>
  <cp:lastModifiedBy>Y.S. Yap</cp:lastModifiedBy>
  <cp:revision>18</cp:revision>
  <dcterms:created xsi:type="dcterms:W3CDTF">2016-06-02T09:04:45Z</dcterms:created>
  <dcterms:modified xsi:type="dcterms:W3CDTF">2016-07-11T08:43:02Z</dcterms:modified>
</cp:coreProperties>
</file>