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</p:sldIdLst>
  <p:sldSz cx="9525000" cy="3048000"/>
  <p:notesSz cx="6858000" cy="9144000"/>
  <p:defaultTextStyle>
    <a:defPPr>
      <a:defRPr lang="en-US"/>
    </a:defPPr>
    <a:lvl1pPr marL="0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1pPr>
    <a:lvl2pPr marL="301752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2pPr>
    <a:lvl3pPr marL="603504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3pPr>
    <a:lvl4pPr marL="905256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4pPr>
    <a:lvl5pPr marL="1207008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5pPr>
    <a:lvl6pPr marL="1508760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6pPr>
    <a:lvl7pPr marL="1810512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7pPr>
    <a:lvl8pPr marL="2112264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8pPr>
    <a:lvl9pPr marL="2414016" algn="l" defTabSz="603504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20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95624" y="873008"/>
            <a:ext cx="5623223" cy="1076206"/>
          </a:xfrm>
        </p:spPr>
        <p:txBody>
          <a:bodyPr anchor="b">
            <a:normAutofit/>
          </a:bodyPr>
          <a:lstStyle>
            <a:lvl1pPr algn="r">
              <a:defRPr sz="2133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95624" y="1949214"/>
            <a:ext cx="5623223" cy="624652"/>
          </a:xfrm>
        </p:spPr>
        <p:txBody>
          <a:bodyPr anchor="t">
            <a:normAutofit/>
          </a:bodyPr>
          <a:lstStyle>
            <a:lvl1pPr marL="0" indent="0" algn="r">
              <a:buNone/>
              <a:defRPr sz="800" cap="all">
                <a:solidFill>
                  <a:schemeClr val="tx1"/>
                </a:solidFill>
              </a:defRPr>
            </a:lvl1pPr>
            <a:lvl2pPr marL="203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6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9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5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19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22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25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78561" y="2609145"/>
            <a:ext cx="1250156" cy="167922"/>
          </a:xfrm>
        </p:spPr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95624" y="2609145"/>
            <a:ext cx="3823405" cy="167922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8249" y="2609145"/>
            <a:ext cx="430599" cy="16792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91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782" y="2103495"/>
            <a:ext cx="7915177" cy="251884"/>
          </a:xfrm>
        </p:spPr>
        <p:txBody>
          <a:bodyPr anchor="b">
            <a:normAutofit/>
          </a:bodyPr>
          <a:lstStyle>
            <a:lvl1pPr algn="l">
              <a:defRPr sz="1067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563" y="414272"/>
            <a:ext cx="6843615" cy="140665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11"/>
            </a:lvl1pPr>
            <a:lvl2pPr marL="203180" indent="0">
              <a:buNone/>
              <a:defRPr sz="711"/>
            </a:lvl2pPr>
            <a:lvl3pPr marL="406359" indent="0">
              <a:buNone/>
              <a:defRPr sz="711"/>
            </a:lvl3pPr>
            <a:lvl4pPr marL="609539" indent="0">
              <a:buNone/>
              <a:defRPr sz="711"/>
            </a:lvl4pPr>
            <a:lvl5pPr marL="812719" indent="0">
              <a:buNone/>
              <a:defRPr sz="711"/>
            </a:lvl5pPr>
            <a:lvl6pPr marL="1015898" indent="0">
              <a:buNone/>
              <a:defRPr sz="711"/>
            </a:lvl6pPr>
            <a:lvl7pPr marL="1219078" indent="0">
              <a:buNone/>
              <a:defRPr sz="711"/>
            </a:lvl7pPr>
            <a:lvl8pPr marL="1422258" indent="0">
              <a:buNone/>
              <a:defRPr sz="711"/>
            </a:lvl8pPr>
            <a:lvl9pPr marL="1625437" indent="0">
              <a:buNone/>
              <a:defRPr sz="711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782" y="2355379"/>
            <a:ext cx="7915177" cy="219428"/>
          </a:xfrm>
        </p:spPr>
        <p:txBody>
          <a:bodyPr anchor="t">
            <a:normAutofit/>
          </a:bodyPr>
          <a:lstStyle>
            <a:lvl1pPr marL="0" indent="0">
              <a:buNone/>
              <a:defRPr sz="622"/>
            </a:lvl1pPr>
            <a:lvl2pPr marL="203180" indent="0">
              <a:buNone/>
              <a:defRPr sz="533"/>
            </a:lvl2pPr>
            <a:lvl3pPr marL="406359" indent="0">
              <a:buNone/>
              <a:defRPr sz="444"/>
            </a:lvl3pPr>
            <a:lvl4pPr marL="609539" indent="0">
              <a:buNone/>
              <a:defRPr sz="400"/>
            </a:lvl4pPr>
            <a:lvl5pPr marL="812719" indent="0">
              <a:buNone/>
              <a:defRPr sz="400"/>
            </a:lvl5pPr>
            <a:lvl6pPr marL="1015898" indent="0">
              <a:buNone/>
              <a:defRPr sz="400"/>
            </a:lvl6pPr>
            <a:lvl7pPr marL="1219078" indent="0">
              <a:buNone/>
              <a:defRPr sz="400"/>
            </a:lvl7pPr>
            <a:lvl8pPr marL="1422258" indent="0">
              <a:buNone/>
              <a:defRPr sz="400"/>
            </a:lvl8pPr>
            <a:lvl9pPr marL="1625437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7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783" y="270934"/>
            <a:ext cx="7915177" cy="1388533"/>
          </a:xfrm>
        </p:spPr>
        <p:txBody>
          <a:bodyPr anchor="ctr">
            <a:normAutofit/>
          </a:bodyPr>
          <a:lstStyle>
            <a:lvl1pPr algn="l">
              <a:defRPr sz="1422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781" y="1930400"/>
            <a:ext cx="7915178" cy="643467"/>
          </a:xfrm>
        </p:spPr>
        <p:txBody>
          <a:bodyPr anchor="ctr">
            <a:normAutofit/>
          </a:bodyPr>
          <a:lstStyle>
            <a:lvl1pPr marL="0" indent="0" algn="l">
              <a:buNone/>
              <a:defRPr sz="889">
                <a:solidFill>
                  <a:schemeClr val="tx1"/>
                </a:solidFill>
              </a:defRPr>
            </a:lvl1pPr>
            <a:lvl2pPr marL="2031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06359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3pPr>
            <a:lvl4pPr marL="60953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4pPr>
            <a:lvl5pPr marL="81271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5pPr>
            <a:lvl6pPr marL="101589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6pPr>
            <a:lvl7pPr marL="121907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7pPr>
            <a:lvl8pPr marL="142225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8pPr>
            <a:lvl9pPr marL="1625437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69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98334" y="1219200"/>
            <a:ext cx="476250" cy="259900"/>
          </a:xfrm>
          <a:prstGeom prst="rect">
            <a:avLst/>
          </a:prstGeom>
        </p:spPr>
        <p:txBody>
          <a:bodyPr vert="horz" lIns="40640" tIns="20320" rIns="40640" bIns="203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3555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465" y="365928"/>
            <a:ext cx="476250" cy="259900"/>
          </a:xfrm>
          <a:prstGeom prst="rect">
            <a:avLst/>
          </a:prstGeom>
        </p:spPr>
        <p:txBody>
          <a:bodyPr vert="horz" lIns="40640" tIns="20320" rIns="40640" bIns="203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355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209" y="270934"/>
            <a:ext cx="7461249" cy="1219200"/>
          </a:xfrm>
        </p:spPr>
        <p:txBody>
          <a:bodyPr anchor="ctr">
            <a:normAutofit/>
          </a:bodyPr>
          <a:lstStyle>
            <a:lvl1pPr algn="l">
              <a:defRPr sz="1422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57715" y="1490134"/>
            <a:ext cx="7296238" cy="169333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203180" indent="0">
              <a:buFontTx/>
              <a:buNone/>
              <a:defRPr/>
            </a:lvl2pPr>
            <a:lvl3pPr marL="406359" indent="0">
              <a:buFontTx/>
              <a:buNone/>
              <a:defRPr/>
            </a:lvl3pPr>
            <a:lvl4pPr marL="609539" indent="0">
              <a:buFontTx/>
              <a:buNone/>
              <a:defRPr/>
            </a:lvl4pPr>
            <a:lvl5pPr marL="81271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082" y="1930400"/>
            <a:ext cx="7931537" cy="643467"/>
          </a:xfrm>
        </p:spPr>
        <p:txBody>
          <a:bodyPr anchor="ctr">
            <a:normAutofit/>
          </a:bodyPr>
          <a:lstStyle>
            <a:lvl1pPr marL="0" indent="0" algn="l">
              <a:buNone/>
              <a:defRPr sz="889">
                <a:solidFill>
                  <a:schemeClr val="tx1"/>
                </a:solidFill>
              </a:defRPr>
            </a:lvl1pPr>
            <a:lvl2pPr marL="2031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06359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3pPr>
            <a:lvl4pPr marL="60953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4pPr>
            <a:lvl5pPr marL="81271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5pPr>
            <a:lvl6pPr marL="101589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6pPr>
            <a:lvl7pPr marL="121907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7pPr>
            <a:lvl8pPr marL="142225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8pPr>
            <a:lvl9pPr marL="1625437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76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783" y="1470480"/>
            <a:ext cx="7915176" cy="652800"/>
          </a:xfrm>
        </p:spPr>
        <p:txBody>
          <a:bodyPr anchor="b">
            <a:normAutofit/>
          </a:bodyPr>
          <a:lstStyle>
            <a:lvl1pPr algn="l">
              <a:defRPr sz="1422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782" y="2123280"/>
            <a:ext cx="7915177" cy="382400"/>
          </a:xfrm>
        </p:spPr>
        <p:txBody>
          <a:bodyPr anchor="t">
            <a:normAutofit/>
          </a:bodyPr>
          <a:lstStyle>
            <a:lvl1pPr marL="0" indent="0" algn="l">
              <a:buNone/>
              <a:defRPr sz="889">
                <a:solidFill>
                  <a:schemeClr val="tx1"/>
                </a:solidFill>
              </a:defRPr>
            </a:lvl1pPr>
            <a:lvl2pPr marL="2031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06359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3pPr>
            <a:lvl4pPr marL="60953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4pPr>
            <a:lvl5pPr marL="81271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5pPr>
            <a:lvl6pPr marL="101589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6pPr>
            <a:lvl7pPr marL="121907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7pPr>
            <a:lvl8pPr marL="142225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8pPr>
            <a:lvl9pPr marL="1625437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096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998334" y="1219200"/>
            <a:ext cx="476250" cy="259900"/>
          </a:xfrm>
          <a:prstGeom prst="rect">
            <a:avLst/>
          </a:prstGeom>
        </p:spPr>
        <p:txBody>
          <a:bodyPr vert="horz" lIns="40640" tIns="20320" rIns="40640" bIns="203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3555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465" y="365928"/>
            <a:ext cx="476250" cy="259900"/>
          </a:xfrm>
          <a:prstGeom prst="rect">
            <a:avLst/>
          </a:prstGeom>
        </p:spPr>
        <p:txBody>
          <a:bodyPr vert="horz" lIns="40640" tIns="20320" rIns="40640" bIns="203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355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75209" y="270934"/>
            <a:ext cx="7461249" cy="1219200"/>
          </a:xfrm>
        </p:spPr>
        <p:txBody>
          <a:bodyPr anchor="ctr">
            <a:normAutofit/>
          </a:bodyPr>
          <a:lstStyle>
            <a:lvl1pPr algn="l">
              <a:defRPr sz="1422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5781" y="1727200"/>
            <a:ext cx="7918309" cy="395111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067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781" y="2122311"/>
            <a:ext cx="7918309" cy="451556"/>
          </a:xfrm>
        </p:spPr>
        <p:txBody>
          <a:bodyPr anchor="t">
            <a:normAutofit/>
          </a:bodyPr>
          <a:lstStyle>
            <a:lvl1pPr marL="0" indent="0" algn="l">
              <a:buNone/>
              <a:defRPr sz="800">
                <a:solidFill>
                  <a:schemeClr val="tx1"/>
                </a:solidFill>
              </a:defRPr>
            </a:lvl1pPr>
            <a:lvl2pPr marL="2031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06359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3pPr>
            <a:lvl4pPr marL="60953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4pPr>
            <a:lvl5pPr marL="81271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5pPr>
            <a:lvl6pPr marL="101589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6pPr>
            <a:lvl7pPr marL="121907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7pPr>
            <a:lvl8pPr marL="142225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8pPr>
            <a:lvl9pPr marL="1625437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94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783" y="270934"/>
            <a:ext cx="7915177" cy="1219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5782" y="1557867"/>
            <a:ext cx="7915178" cy="3725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244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781" y="1930400"/>
            <a:ext cx="7915178" cy="643467"/>
          </a:xfrm>
        </p:spPr>
        <p:txBody>
          <a:bodyPr anchor="t">
            <a:normAutofit/>
          </a:bodyPr>
          <a:lstStyle>
            <a:lvl1pPr marL="0" indent="0" algn="l">
              <a:buNone/>
              <a:defRPr sz="800">
                <a:solidFill>
                  <a:schemeClr val="tx1"/>
                </a:solidFill>
              </a:defRPr>
            </a:lvl1pPr>
            <a:lvl2pPr marL="2031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06359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3pPr>
            <a:lvl4pPr marL="60953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4pPr>
            <a:lvl5pPr marL="81271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5pPr>
            <a:lvl6pPr marL="101589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6pPr>
            <a:lvl7pPr marL="121907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7pPr>
            <a:lvl8pPr marL="142225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8pPr>
            <a:lvl9pPr marL="1625437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83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35782" y="270933"/>
            <a:ext cx="7915176" cy="6472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263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4590" y="270933"/>
            <a:ext cx="1686369" cy="23029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5781" y="270934"/>
            <a:ext cx="6118841" cy="23029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83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0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782" y="1470480"/>
            <a:ext cx="7915177" cy="652800"/>
          </a:xfrm>
        </p:spPr>
        <p:txBody>
          <a:bodyPr anchor="b"/>
          <a:lstStyle>
            <a:lvl1pPr algn="l">
              <a:defRPr sz="1778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781" y="2123280"/>
            <a:ext cx="7915178" cy="382400"/>
          </a:xfrm>
        </p:spPr>
        <p:txBody>
          <a:bodyPr anchor="t">
            <a:normAutofit/>
          </a:bodyPr>
          <a:lstStyle>
            <a:lvl1pPr marL="0" indent="0" algn="l">
              <a:buNone/>
              <a:defRPr sz="889" cap="all">
                <a:solidFill>
                  <a:schemeClr val="tx1"/>
                </a:solidFill>
              </a:defRPr>
            </a:lvl1pPr>
            <a:lvl2pPr marL="20318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06359" indent="0">
              <a:buNone/>
              <a:defRPr sz="711">
                <a:solidFill>
                  <a:schemeClr val="tx1">
                    <a:tint val="75000"/>
                  </a:schemeClr>
                </a:solidFill>
              </a:defRPr>
            </a:lvl3pPr>
            <a:lvl4pPr marL="60953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4pPr>
            <a:lvl5pPr marL="812719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5pPr>
            <a:lvl6pPr marL="101589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6pPr>
            <a:lvl7pPr marL="121907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7pPr>
            <a:lvl8pPr marL="1422258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8pPr>
            <a:lvl9pPr marL="1625437" indent="0">
              <a:buNone/>
              <a:defRPr sz="6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5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5783" y="952030"/>
            <a:ext cx="3902605" cy="16218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8356" y="952030"/>
            <a:ext cx="3902603" cy="16218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42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0680" y="985897"/>
            <a:ext cx="3678948" cy="256116"/>
          </a:xfrm>
        </p:spPr>
        <p:txBody>
          <a:bodyPr anchor="b">
            <a:noAutofit/>
          </a:bodyPr>
          <a:lstStyle>
            <a:lvl1pPr marL="0" indent="0">
              <a:buNone/>
              <a:defRPr sz="1244" b="0"/>
            </a:lvl1pPr>
            <a:lvl2pPr marL="203180" indent="0">
              <a:buNone/>
              <a:defRPr sz="889" b="1"/>
            </a:lvl2pPr>
            <a:lvl3pPr marL="406359" indent="0">
              <a:buNone/>
              <a:defRPr sz="800" b="1"/>
            </a:lvl3pPr>
            <a:lvl4pPr marL="609539" indent="0">
              <a:buNone/>
              <a:defRPr sz="711" b="1"/>
            </a:lvl4pPr>
            <a:lvl5pPr marL="812719" indent="0">
              <a:buNone/>
              <a:defRPr sz="711" b="1"/>
            </a:lvl5pPr>
            <a:lvl6pPr marL="1015898" indent="0">
              <a:buNone/>
              <a:defRPr sz="711" b="1"/>
            </a:lvl6pPr>
            <a:lvl7pPr marL="1219078" indent="0">
              <a:buNone/>
              <a:defRPr sz="711" b="1"/>
            </a:lvl7pPr>
            <a:lvl8pPr marL="1422258" indent="0">
              <a:buNone/>
              <a:defRPr sz="711" b="1"/>
            </a:lvl8pPr>
            <a:lvl9pPr marL="1625437" indent="0">
              <a:buNone/>
              <a:defRPr sz="71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782" y="1275645"/>
            <a:ext cx="3903846" cy="129822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62503" y="989660"/>
            <a:ext cx="3689698" cy="256116"/>
          </a:xfrm>
        </p:spPr>
        <p:txBody>
          <a:bodyPr anchor="b">
            <a:noAutofit/>
          </a:bodyPr>
          <a:lstStyle>
            <a:lvl1pPr marL="0" indent="0">
              <a:buNone/>
              <a:defRPr sz="1244" b="0"/>
            </a:lvl1pPr>
            <a:lvl2pPr marL="203180" indent="0">
              <a:buNone/>
              <a:defRPr sz="889" b="1"/>
            </a:lvl2pPr>
            <a:lvl3pPr marL="406359" indent="0">
              <a:buNone/>
              <a:defRPr sz="800" b="1"/>
            </a:lvl3pPr>
            <a:lvl4pPr marL="609539" indent="0">
              <a:buNone/>
              <a:defRPr sz="711" b="1"/>
            </a:lvl4pPr>
            <a:lvl5pPr marL="812719" indent="0">
              <a:buNone/>
              <a:defRPr sz="711" b="1"/>
            </a:lvl5pPr>
            <a:lvl6pPr marL="1015898" indent="0">
              <a:buNone/>
              <a:defRPr sz="711" b="1"/>
            </a:lvl6pPr>
            <a:lvl7pPr marL="1219078" indent="0">
              <a:buNone/>
              <a:defRPr sz="711" b="1"/>
            </a:lvl7pPr>
            <a:lvl8pPr marL="1422258" indent="0">
              <a:buNone/>
              <a:defRPr sz="711" b="1"/>
            </a:lvl8pPr>
            <a:lvl9pPr marL="1625437" indent="0">
              <a:buNone/>
              <a:defRPr sz="71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9596" y="1275645"/>
            <a:ext cx="3902605" cy="1298221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0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2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782" y="921926"/>
            <a:ext cx="2875691" cy="609600"/>
          </a:xfrm>
        </p:spPr>
        <p:txBody>
          <a:bodyPr anchor="b">
            <a:normAutofit/>
          </a:bodyPr>
          <a:lstStyle>
            <a:lvl1pPr algn="l">
              <a:defRPr sz="1067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1407" y="270934"/>
            <a:ext cx="4819552" cy="230293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782" y="1531526"/>
            <a:ext cx="2875691" cy="812800"/>
          </a:xfrm>
        </p:spPr>
        <p:txBody>
          <a:bodyPr anchor="t">
            <a:normAutofit/>
          </a:bodyPr>
          <a:lstStyle>
            <a:lvl1pPr marL="0" indent="0">
              <a:buNone/>
              <a:defRPr sz="711"/>
            </a:lvl1pPr>
            <a:lvl2pPr marL="203180" indent="0">
              <a:buNone/>
              <a:defRPr sz="533"/>
            </a:lvl2pPr>
            <a:lvl3pPr marL="406359" indent="0">
              <a:buNone/>
              <a:defRPr sz="444"/>
            </a:lvl3pPr>
            <a:lvl4pPr marL="609539" indent="0">
              <a:buNone/>
              <a:defRPr sz="400"/>
            </a:lvl4pPr>
            <a:lvl5pPr marL="812719" indent="0">
              <a:buNone/>
              <a:defRPr sz="400"/>
            </a:lvl5pPr>
            <a:lvl6pPr marL="1015898" indent="0">
              <a:buNone/>
              <a:defRPr sz="400"/>
            </a:lvl6pPr>
            <a:lvl7pPr marL="1219078" indent="0">
              <a:buNone/>
              <a:defRPr sz="400"/>
            </a:lvl7pPr>
            <a:lvl8pPr marL="1422258" indent="0">
              <a:buNone/>
              <a:defRPr sz="400"/>
            </a:lvl8pPr>
            <a:lvl9pPr marL="1625437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9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522520" cy="30472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782" y="711200"/>
            <a:ext cx="4816135" cy="609600"/>
          </a:xfrm>
        </p:spPr>
        <p:txBody>
          <a:bodyPr anchor="b">
            <a:normAutofit/>
          </a:bodyPr>
          <a:lstStyle>
            <a:lvl1pPr algn="l">
              <a:defRPr sz="1244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87698" y="406400"/>
            <a:ext cx="2563261" cy="203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711"/>
            </a:lvl1pPr>
            <a:lvl2pPr marL="203180" indent="0">
              <a:buNone/>
              <a:defRPr sz="711"/>
            </a:lvl2pPr>
            <a:lvl3pPr marL="406359" indent="0">
              <a:buNone/>
              <a:defRPr sz="711"/>
            </a:lvl3pPr>
            <a:lvl4pPr marL="609539" indent="0">
              <a:buNone/>
              <a:defRPr sz="711"/>
            </a:lvl4pPr>
            <a:lvl5pPr marL="812719" indent="0">
              <a:buNone/>
              <a:defRPr sz="711"/>
            </a:lvl5pPr>
            <a:lvl6pPr marL="1015898" indent="0">
              <a:buNone/>
              <a:defRPr sz="711"/>
            </a:lvl6pPr>
            <a:lvl7pPr marL="1219078" indent="0">
              <a:buNone/>
              <a:defRPr sz="711"/>
            </a:lvl7pPr>
            <a:lvl8pPr marL="1422258" indent="0">
              <a:buNone/>
              <a:defRPr sz="711"/>
            </a:lvl8pPr>
            <a:lvl9pPr marL="1625437" indent="0">
              <a:buNone/>
              <a:defRPr sz="711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782" y="1320800"/>
            <a:ext cx="4816135" cy="812800"/>
          </a:xfrm>
        </p:spPr>
        <p:txBody>
          <a:bodyPr anchor="t">
            <a:normAutofit/>
          </a:bodyPr>
          <a:lstStyle>
            <a:lvl1pPr marL="0" indent="0">
              <a:buNone/>
              <a:defRPr sz="800"/>
            </a:lvl1pPr>
            <a:lvl2pPr marL="203180" indent="0">
              <a:buNone/>
              <a:defRPr sz="533"/>
            </a:lvl2pPr>
            <a:lvl3pPr marL="406359" indent="0">
              <a:buNone/>
              <a:defRPr sz="444"/>
            </a:lvl3pPr>
            <a:lvl4pPr marL="609539" indent="0">
              <a:buNone/>
              <a:defRPr sz="400"/>
            </a:lvl4pPr>
            <a:lvl5pPr marL="812719" indent="0">
              <a:buNone/>
              <a:defRPr sz="400"/>
            </a:lvl5pPr>
            <a:lvl6pPr marL="1015898" indent="0">
              <a:buNone/>
              <a:defRPr sz="400"/>
            </a:lvl6pPr>
            <a:lvl7pPr marL="1219078" indent="0">
              <a:buNone/>
              <a:defRPr sz="400"/>
            </a:lvl7pPr>
            <a:lvl8pPr marL="1422258" indent="0">
              <a:buNone/>
              <a:defRPr sz="400"/>
            </a:lvl8pPr>
            <a:lvl9pPr marL="1625437" indent="0">
              <a:buNone/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4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5782" y="270933"/>
            <a:ext cx="7915176" cy="64723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782" y="952030"/>
            <a:ext cx="7915176" cy="1621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10672" y="2609145"/>
            <a:ext cx="1250156" cy="1679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4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A3388D4-7E3F-478F-99A1-408099E5EBCE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5781" y="2609145"/>
            <a:ext cx="6115359" cy="1679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4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0360" y="2609145"/>
            <a:ext cx="430599" cy="1679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4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F12B06-9418-4F6E-A3D4-838097B12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19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p:txStyles>
    <p:titleStyle>
      <a:lvl1pPr algn="l" defTabSz="203180" rtl="0" eaLnBrk="1" latinLnBrk="0" hangingPunct="1">
        <a:spcBef>
          <a:spcPct val="0"/>
        </a:spcBef>
        <a:buNone/>
        <a:defRPr sz="1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26987" indent="-126987" algn="l" defTabSz="203180" rtl="0" eaLnBrk="1" latinLnBrk="0" hangingPunct="1">
        <a:spcBef>
          <a:spcPts val="0"/>
        </a:spcBef>
        <a:spcAft>
          <a:spcPts val="444"/>
        </a:spcAft>
        <a:buClr>
          <a:schemeClr val="tx1"/>
        </a:buClr>
        <a:buSzPct val="100000"/>
        <a:buFont typeface="Arial"/>
        <a:buChar char="•"/>
        <a:defRPr sz="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330167" indent="-126987" algn="l" defTabSz="203180" rtl="0" eaLnBrk="1" latinLnBrk="0" hangingPunct="1">
        <a:spcBef>
          <a:spcPts val="0"/>
        </a:spcBef>
        <a:spcAft>
          <a:spcPts val="444"/>
        </a:spcAft>
        <a:buClr>
          <a:schemeClr val="tx1"/>
        </a:buClr>
        <a:buSzPct val="100000"/>
        <a:buFont typeface="Arial"/>
        <a:buChar char="•"/>
        <a:defRPr sz="71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533347" indent="-126987" algn="l" defTabSz="203180" rtl="0" eaLnBrk="1" latinLnBrk="0" hangingPunct="1">
        <a:spcBef>
          <a:spcPts val="0"/>
        </a:spcBef>
        <a:spcAft>
          <a:spcPts val="444"/>
        </a:spcAft>
        <a:buClr>
          <a:schemeClr val="tx1"/>
        </a:buClr>
        <a:buSzPct val="100000"/>
        <a:buFont typeface="Arial"/>
        <a:buChar char="•"/>
        <a:defRPr sz="62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685731" indent="-76192" algn="l" defTabSz="203180" rtl="0" eaLnBrk="1" latinLnBrk="0" hangingPunct="1">
        <a:spcBef>
          <a:spcPts val="0"/>
        </a:spcBef>
        <a:spcAft>
          <a:spcPts val="444"/>
        </a:spcAft>
        <a:buClr>
          <a:schemeClr val="tx1"/>
        </a:buClr>
        <a:buSzPct val="100000"/>
        <a:buFont typeface="Arial"/>
        <a:buChar char="•"/>
        <a:defRPr sz="53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888911" indent="-76192" algn="l" defTabSz="203180" rtl="0" eaLnBrk="1" latinLnBrk="0" hangingPunct="1">
        <a:spcBef>
          <a:spcPts val="0"/>
        </a:spcBef>
        <a:spcAft>
          <a:spcPts val="444"/>
        </a:spcAft>
        <a:buClr>
          <a:schemeClr val="tx1"/>
        </a:buClr>
        <a:buSzPct val="100000"/>
        <a:buFont typeface="Arial"/>
        <a:buChar char="•"/>
        <a:defRPr sz="53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117488" indent="-101590" algn="l" defTabSz="203180" rtl="0" eaLnBrk="1" latinLnBrk="0" hangingPunct="1">
        <a:spcBef>
          <a:spcPts val="0"/>
        </a:spcBef>
        <a:spcAft>
          <a:spcPts val="444"/>
        </a:spcAft>
        <a:buClr>
          <a:schemeClr val="tx1"/>
        </a:buClr>
        <a:buSzPct val="100000"/>
        <a:buFont typeface="Arial"/>
        <a:buChar char="•"/>
        <a:defRPr sz="53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1320668" indent="-101590" algn="l" defTabSz="203180" rtl="0" eaLnBrk="1" latinLnBrk="0" hangingPunct="1">
        <a:spcBef>
          <a:spcPts val="0"/>
        </a:spcBef>
        <a:spcAft>
          <a:spcPts val="444"/>
        </a:spcAft>
        <a:buClr>
          <a:schemeClr val="tx1"/>
        </a:buClr>
        <a:buSzPct val="100000"/>
        <a:buFont typeface="Arial"/>
        <a:buChar char="•"/>
        <a:defRPr sz="53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523848" indent="-101590" algn="l" defTabSz="203180" rtl="0" eaLnBrk="1" latinLnBrk="0" hangingPunct="1">
        <a:spcBef>
          <a:spcPts val="0"/>
        </a:spcBef>
        <a:spcAft>
          <a:spcPts val="444"/>
        </a:spcAft>
        <a:buClr>
          <a:schemeClr val="tx1"/>
        </a:buClr>
        <a:buSzPct val="100000"/>
        <a:buFont typeface="Arial"/>
        <a:buChar char="•"/>
        <a:defRPr sz="53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727027" indent="-101590" algn="l" defTabSz="203180" rtl="0" eaLnBrk="1" latinLnBrk="0" hangingPunct="1">
        <a:spcBef>
          <a:spcPts val="0"/>
        </a:spcBef>
        <a:spcAft>
          <a:spcPts val="444"/>
        </a:spcAft>
        <a:buClr>
          <a:schemeClr val="tx1"/>
        </a:buClr>
        <a:buSzPct val="100000"/>
        <a:buFont typeface="Arial"/>
        <a:buChar char="•"/>
        <a:defRPr sz="53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80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180" algn="l" defTabSz="203180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06359" algn="l" defTabSz="203180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09539" algn="l" defTabSz="203180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12719" algn="l" defTabSz="203180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15898" algn="l" defTabSz="203180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19078" algn="l" defTabSz="203180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22258" algn="l" defTabSz="203180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625437" algn="l" defTabSz="203180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8957" y="864003"/>
            <a:ext cx="747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ea typeface="Segoe UI Emoji" panose="020B0502040204020203" pitchFamily="34" charset="0"/>
              </a:rPr>
              <a:t>Please modify this as much as possible!!</a:t>
            </a:r>
            <a:endParaRPr lang="en-US" sz="2800" dirty="0" smtClean="0">
              <a:ea typeface="Segoe UI Emoji" panose="020B05020402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47342" y="1694189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/>
              <a:t>23 Jun 2016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5071918" y="1292229"/>
            <a:ext cx="2741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MY" sz="2400" dirty="0" smtClean="0">
                <a:ea typeface="Segoe UI Emoji" panose="020B0502040204020203" pitchFamily="34" charset="0"/>
              </a:rPr>
              <a:t>Yap Yung </a:t>
            </a:r>
            <a:r>
              <a:rPr lang="en-MY" sz="2400" dirty="0" err="1" smtClean="0">
                <a:ea typeface="Segoe UI Emoji" panose="020B0502040204020203" pitchFamily="34" charset="0"/>
              </a:rPr>
              <a:t>Szen</a:t>
            </a:r>
            <a:r>
              <a:rPr lang="en-MY" sz="2400" dirty="0" smtClean="0">
                <a:ea typeface="Segoe UI Emoji" panose="020B0502040204020203" pitchFamily="34" charset="0"/>
              </a:rPr>
              <a:t>, Ph.D.</a:t>
            </a:r>
            <a:endParaRPr lang="en-MY" sz="2400" dirty="0">
              <a:ea typeface="Segoe UI Emoj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23781" y="2052350"/>
            <a:ext cx="17892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/>
              <a:t>10</a:t>
            </a:r>
            <a:r>
              <a:rPr lang="en-US" sz="2000" baseline="30000" dirty="0" smtClean="0"/>
              <a:t>00</a:t>
            </a:r>
            <a:r>
              <a:rPr lang="en-US" sz="2000" dirty="0" smtClean="0"/>
              <a:t> </a:t>
            </a:r>
            <a:r>
              <a:rPr lang="en-US" sz="2000" dirty="0" smtClean="0"/>
              <a:t>– </a:t>
            </a:r>
            <a:r>
              <a:rPr lang="en-US" sz="2000" dirty="0" smtClean="0"/>
              <a:t>11</a:t>
            </a:r>
            <a:r>
              <a:rPr lang="en-US" sz="2000" baseline="30000" dirty="0"/>
              <a:t>0</a:t>
            </a:r>
            <a:r>
              <a:rPr lang="en-US" sz="2000" baseline="30000" dirty="0" smtClean="0"/>
              <a:t>0</a:t>
            </a:r>
            <a:r>
              <a:rPr lang="en-US" sz="2000" dirty="0" smtClean="0"/>
              <a:t> pagi</a:t>
            </a:r>
            <a:endParaRPr lang="en-US" sz="2000" dirty="0" smtClean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1914266" y="154920"/>
            <a:ext cx="0" cy="45679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20623" y="79608"/>
            <a:ext cx="12170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Garamond" panose="02020404030301010803" pitchFamily="18" charset="0"/>
              </a:rPr>
              <a:t>Faculty of Science</a:t>
            </a:r>
            <a:endParaRPr lang="en-MY" sz="1000" b="1" dirty="0">
              <a:latin typeface="Garamond" panose="02020404030301010803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20623" y="225307"/>
            <a:ext cx="148149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latin typeface="Garamond" panose="02020404030301010803" pitchFamily="18" charset="0"/>
              </a:rPr>
              <a:t>Department of Physics</a:t>
            </a:r>
            <a:endParaRPr lang="en-MY" sz="1000" b="1" dirty="0">
              <a:latin typeface="Garamond" panose="02020404030301010803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09" y="105864"/>
            <a:ext cx="1656592" cy="56029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165" y="981131"/>
            <a:ext cx="1522730" cy="142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711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4083</TotalTime>
  <Words>27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Segoe UI Emoji</vt:lpstr>
      <vt:lpstr>Arial</vt:lpstr>
      <vt:lpstr>Calibri</vt:lpstr>
      <vt:lpstr>Calibri Light</vt:lpstr>
      <vt:lpstr>Garamond</vt:lpstr>
      <vt:lpstr>Celestial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Y.S. Yap</dc:creator>
  <cp:lastModifiedBy>Y.S. Yap</cp:lastModifiedBy>
  <cp:revision>15</cp:revision>
  <dcterms:created xsi:type="dcterms:W3CDTF">2016-06-02T09:04:45Z</dcterms:created>
  <dcterms:modified xsi:type="dcterms:W3CDTF">2016-06-22T17:17:39Z</dcterms:modified>
</cp:coreProperties>
</file>