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7"/>
  </p:notes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3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853A9-5D37-41EC-AD26-14278251A34F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A4DAD-049D-4D6E-80D3-706E6B8EF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39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996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914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927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828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267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235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1643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558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68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4530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309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607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2130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04138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243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9271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9861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24867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9931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632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7673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08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6516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666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163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1849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7196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131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5363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9011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65685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77904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53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35697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90146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26278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3205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2733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6829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249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856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5042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221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DAD-049D-4D6E-80D3-706E6B8EFE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89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7413"/>
            <a:ext cx="9089390" cy="1619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2016"/>
            <a:ext cx="7485380" cy="19311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FE1C2D92-5641-4CEC-ADF5-E1259C361349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57DBD056-8470-41EA-A661-82E77FC95EF9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94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611"/>
            <a:ext cx="2406015" cy="64475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611"/>
            <a:ext cx="7039822" cy="64475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F1434C70-AB9A-440A-9C01-8374EF055D71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61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582" y="302610"/>
            <a:ext cx="7675148" cy="1259417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77448300-0172-4ABB-B6E0-C8F7E777A62C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354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5751"/>
            <a:ext cx="9089390" cy="150080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2768"/>
            <a:ext cx="9089390" cy="165298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52B2B96B-413F-4B46-B6AD-179259B37187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37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3184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3184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858CC631-D33F-4D87-B348-17E87F84A100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58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1467"/>
            <a:ext cx="4724775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6390"/>
            <a:ext cx="4724775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1467"/>
            <a:ext cx="4726631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6390"/>
            <a:ext cx="4726631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F588340E-C2CE-44F6-85B0-689ADA8DF6CC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43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A5027AE3-2689-4396-8D86-6DB62911F198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228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23E818E7-16F4-44E3-B051-E1789A27A46D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222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0861"/>
            <a:ext cx="3518055" cy="128040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0861"/>
            <a:ext cx="5977908" cy="644926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1268"/>
            <a:ext cx="3518055" cy="5168856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9AF16726-EB24-48A2-BCA1-CC21F1D5C503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780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89550"/>
            <a:ext cx="6416040" cy="6244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187"/>
            <a:ext cx="6416040" cy="453390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4011"/>
            <a:ext cx="6416040" cy="886839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DB16CBA3-DFF4-4172-A1FC-270582BF09F4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185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34670" y="302610"/>
            <a:ext cx="9624060" cy="125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MY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670" y="1763184"/>
            <a:ext cx="9624060" cy="498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MY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3756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5983CF7-52D0-40FE-AB07-C163408A774E}" type="datetime1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3756"/>
            <a:ext cx="3386243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12700">
              <a:lnSpc>
                <a:spcPts val="1520"/>
              </a:lnSpc>
            </a:pPr>
            <a:r>
              <a:rPr lang="en-US" spc="-10" smtClean="0"/>
              <a:t>C</a:t>
            </a:r>
            <a:r>
              <a:rPr lang="en-US" spc="-5" smtClean="0"/>
              <a:t>op</a:t>
            </a:r>
            <a:r>
              <a:rPr lang="en-US" spc="-20" smtClean="0"/>
              <a:t>y</a:t>
            </a:r>
            <a:r>
              <a:rPr lang="en-US" smtClean="0"/>
              <a:t>r</a:t>
            </a:r>
            <a:r>
              <a:rPr lang="en-US" spc="-5" smtClean="0"/>
              <a:t>igh</a:t>
            </a:r>
            <a:r>
              <a:rPr lang="en-US" spc="5" smtClean="0"/>
              <a:t>t</a:t>
            </a:r>
            <a:r>
              <a:rPr lang="en-US" smtClean="0"/>
              <a:t>@</a:t>
            </a:r>
            <a:r>
              <a:rPr lang="en-US" spc="-10" smtClean="0"/>
              <a:t>N</a:t>
            </a:r>
            <a:r>
              <a:rPr lang="en-US" spc="5" smtClean="0"/>
              <a:t>I</a:t>
            </a:r>
            <a:r>
              <a:rPr lang="en-US" smtClean="0"/>
              <a:t>O</a:t>
            </a:r>
            <a:r>
              <a:rPr lang="en-US" spc="-5" smtClean="0"/>
              <a:t>S</a:t>
            </a:r>
            <a:r>
              <a:rPr lang="en-US" smtClean="0"/>
              <a:t>H</a:t>
            </a:r>
            <a:r>
              <a:rPr lang="en-US" spc="-40" smtClean="0"/>
              <a:t> </a:t>
            </a:r>
            <a:r>
              <a:rPr lang="en-US" spc="-5" smtClean="0"/>
              <a:t>200</a:t>
            </a:r>
            <a:r>
              <a:rPr lang="en-US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3756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118110">
              <a:lnSpc>
                <a:spcPts val="2730"/>
              </a:lnSpc>
            </a:pPr>
            <a:fld id="{81D60167-4931-47E6-BA6A-407CBD079E47}" type="slidenum">
              <a:rPr lang="en-US" smtClean="0"/>
              <a:pPr marL="118110">
                <a:lnSpc>
                  <a:spcPts val="2730"/>
                </a:lnSpc>
              </a:pPr>
              <a:t>‹#›</a:t>
            </a:fld>
            <a:endParaRPr lang="en-US" dirty="0"/>
          </a:p>
        </p:txBody>
      </p:sp>
      <p:pic>
        <p:nvPicPr>
          <p:cNvPr id="2055" name="Picture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58" y="0"/>
            <a:ext cx="10689687" cy="755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2709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5pPr>
      <a:lvl6pPr marL="52139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6pPr>
      <a:lvl7pPr marL="104278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7pPr>
      <a:lvl8pPr marL="15641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8pPr>
      <a:lvl9pPr marL="2085564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9pPr>
    </p:titleStyle>
    <p:bodyStyle>
      <a:lvl1pPr marL="391043" indent="-39104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260" indent="-32586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477" indent="-26069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868" indent="-26069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259" indent="-26069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650" indent="-260695" algn="l" defTabSz="10427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041" indent="-260695" algn="l" defTabSz="10427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432" indent="-260695" algn="l" defTabSz="10427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822" indent="-260695" algn="l" defTabSz="10427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46300" y="1644650"/>
            <a:ext cx="6261724" cy="1487587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12165" marR="5080" indent="-800100">
              <a:lnSpc>
                <a:spcPts val="5830"/>
              </a:lnSpc>
            </a:pPr>
            <a:r>
              <a:rPr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  <a:cs typeface="Georgia"/>
              </a:rPr>
              <a:t>ELECTRICAL SAFETY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65300" y="4645910"/>
            <a:ext cx="8077200" cy="132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5080" indent="-178435">
              <a:lnSpc>
                <a:spcPct val="120000"/>
              </a:lnSpc>
            </a:pPr>
            <a:r>
              <a:rPr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Safety and Health </a:t>
            </a:r>
            <a:r>
              <a:rPr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Officer </a:t>
            </a:r>
            <a:r>
              <a:rPr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Certificate Programme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3700" y="577850"/>
            <a:ext cx="5768975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7925" marR="5080" indent="-1165860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CHARACTERISTICS OF ELECTRICITY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7216" y="2907282"/>
            <a:ext cx="2980690" cy="2477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be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een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be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he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be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5286" y="577850"/>
            <a:ext cx="423164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>
              <a:lnSpc>
                <a:spcPts val="4320"/>
              </a:lnSpc>
            </a:pPr>
            <a:r>
              <a:rPr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INSTALLATIONS</a:t>
            </a:r>
            <a:endParaRPr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1016" y="2678682"/>
            <a:ext cx="5800090" cy="35769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30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20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irc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ndu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Main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,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cal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but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r>
              <a:rPr sz="2400" spc="-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b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ard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irc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b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rea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2100" y="574294"/>
            <a:ext cx="697230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95475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INSTALLATIONS - CIRCUIT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95816" y="3017010"/>
            <a:ext cx="7026909" cy="269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he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ws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vi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des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f ene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gy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3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2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Is c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emented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by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f a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nduct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all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l 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f cu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9900" y="577850"/>
            <a:ext cx="5985002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INSTALLATIONS - CONDUCTOR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7216" y="2754882"/>
            <a:ext cx="7282180" cy="2259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30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-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17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20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Int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all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r>
              <a:rPr sz="2400" spc="-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al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ich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all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400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w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elec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Ex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all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ubb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–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f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730250"/>
            <a:ext cx="7111365" cy="15004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890"/>
              </a:lnSpc>
            </a:pPr>
            <a:r>
              <a:rPr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INSTALLATIONS - MAIN SWITCH, LOCAL &amp; DISTIBUTION BOARD</a:t>
            </a:r>
          </a:p>
        </p:txBody>
      </p:sp>
      <p:sp>
        <p:nvSpPr>
          <p:cNvPr id="3" name="object 3"/>
          <p:cNvSpPr/>
          <p:nvPr/>
        </p:nvSpPr>
        <p:spPr>
          <a:xfrm>
            <a:off x="1536073" y="3777995"/>
            <a:ext cx="8382000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0"/>
                </a:moveTo>
                <a:lnTo>
                  <a:pt x="0" y="3429000"/>
                </a:lnTo>
                <a:lnTo>
                  <a:pt x="8381997" y="3429000"/>
                </a:lnTo>
                <a:lnTo>
                  <a:pt x="8381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14817" y="2825494"/>
            <a:ext cx="7536180" cy="395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spc="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wi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spc="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unc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1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spc="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rce</a:t>
            </a:r>
            <a:r>
              <a:rPr sz="2400" spc="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of</a:t>
            </a:r>
            <a:r>
              <a:rPr sz="2400" spc="1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18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ent an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  </a:t>
            </a:r>
            <a:r>
              <a:rPr sz="2400" spc="1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  </a:t>
            </a:r>
            <a:r>
              <a:rPr sz="2400" spc="1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 </a:t>
            </a:r>
            <a:r>
              <a:rPr sz="2400" spc="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o  </a:t>
            </a:r>
            <a:r>
              <a:rPr sz="2400" spc="1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  </a:t>
            </a:r>
            <a:r>
              <a:rPr sz="2400" spc="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rts  </a:t>
            </a:r>
            <a:r>
              <a:rPr sz="2400" spc="1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g  </a:t>
            </a:r>
            <a:r>
              <a:rPr sz="2400" spc="1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to 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equ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unc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1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2400" spc="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sz="2400" spc="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of</a:t>
            </a:r>
            <a:r>
              <a:rPr sz="2400" spc="1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ty</a:t>
            </a:r>
            <a:r>
              <a:rPr sz="2400" spc="1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rr</a:t>
            </a:r>
            <a:r>
              <a:rPr sz="2400" spc="-2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nt</a:t>
            </a:r>
            <a:r>
              <a:rPr sz="2400" spc="1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spc="13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 c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 </a:t>
            </a:r>
            <a:r>
              <a:rPr sz="2400" spc="-2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boa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rd </a:t>
            </a:r>
            <a:r>
              <a:rPr sz="2400" spc="-2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 </a:t>
            </a:r>
            <a:r>
              <a:rPr sz="2400" spc="-2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of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2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 </a:t>
            </a:r>
            <a:r>
              <a:rPr sz="2400" spc="-2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h,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2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 b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  </a:t>
            </a:r>
            <a:r>
              <a:rPr sz="2400" spc="-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  </a:t>
            </a:r>
            <a:r>
              <a:rPr sz="2400" spc="-1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  </a:t>
            </a:r>
            <a:r>
              <a:rPr sz="2400" spc="-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hes.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 </a:t>
            </a:r>
            <a:r>
              <a:rPr sz="2400" spc="-1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 </a:t>
            </a:r>
            <a:r>
              <a:rPr sz="2400" spc="-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  </a:t>
            </a:r>
            <a:r>
              <a:rPr sz="2400" spc="-1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 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ent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x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na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2400" spc="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1300" y="349250"/>
            <a:ext cx="5129530" cy="1654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INSTALLATIONS - CIRCUIT BREAKERS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1016" y="2871214"/>
            <a:ext cx="7310120" cy="3771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ns</a:t>
            </a:r>
            <a:r>
              <a:rPr sz="2400" spc="-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en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ad</a:t>
            </a:r>
            <a:r>
              <a:rPr sz="2400" spc="-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 elec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rici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325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259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Pre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nts </a:t>
            </a:r>
            <a:r>
              <a:rPr sz="2400" spc="-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ad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36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 </a:t>
            </a:r>
            <a:r>
              <a:rPr sz="2400" spc="-36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exc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 </a:t>
            </a:r>
            <a:r>
              <a:rPr sz="2400" spc="-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spc="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400" spc="-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400" spc="-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y </a:t>
            </a:r>
            <a:r>
              <a:rPr sz="2400" spc="-36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bu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3265"/>
              </a:buClr>
              <a:buFont typeface="Wingdings"/>
              <a:buChar char=""/>
            </a:pPr>
            <a:endParaRPr sz="29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sed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ch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3250">
              <a:latin typeface="Times New Roman"/>
              <a:cs typeface="Times New Roman"/>
            </a:endParaRPr>
          </a:p>
          <a:p>
            <a:pPr marL="354965" marR="5080" indent="-342265" algn="just">
              <a:lnSpc>
                <a:spcPts val="259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It</a:t>
            </a:r>
            <a:r>
              <a:rPr sz="2400" spc="1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1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an</a:t>
            </a:r>
            <a:r>
              <a:rPr sz="2400" spc="1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1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ch</a:t>
            </a:r>
            <a:r>
              <a:rPr sz="2400" spc="1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1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rac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ts</a:t>
            </a:r>
            <a:r>
              <a:rPr sz="2400" spc="1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400" spc="1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the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‘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’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1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1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to </a:t>
            </a:r>
            <a:r>
              <a:rPr sz="2400" spc="1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‘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’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1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14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en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1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 </a:t>
            </a:r>
            <a:r>
              <a:rPr sz="2400" spc="1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 </a:t>
            </a:r>
            <a:r>
              <a:rPr sz="2400" spc="1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n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ad</a:t>
            </a:r>
            <a:r>
              <a:rPr sz="2400" spc="-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elec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rici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in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circ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060" y="752602"/>
            <a:ext cx="4529455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INSTALLATIONS </a:t>
            </a:r>
            <a:r>
              <a:rPr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</a:t>
            </a: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FUSE</a:t>
            </a:r>
            <a:endParaRPr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6073" y="3777995"/>
            <a:ext cx="8382000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0"/>
                </a:moveTo>
                <a:lnTo>
                  <a:pt x="0" y="3429000"/>
                </a:lnTo>
                <a:lnTo>
                  <a:pt x="8381997" y="3429000"/>
                </a:lnTo>
                <a:lnTo>
                  <a:pt x="8381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3416" y="2983482"/>
            <a:ext cx="7308215" cy="1880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f th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met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l me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a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el be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spc="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el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b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k</a:t>
            </a:r>
            <a:r>
              <a:rPr sz="2800" spc="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St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ps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f 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900" y="405258"/>
            <a:ext cx="4881880" cy="1654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INSTALLATIONS - EXTERNAL SOCKET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5569" y="2742812"/>
            <a:ext cx="7158355" cy="868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1435">
              <a:lnSpc>
                <a:spcPct val="101400"/>
              </a:lnSpc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Ent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spc="19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19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spc="19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ir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9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spc="19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ws</a:t>
            </a:r>
            <a:r>
              <a:rPr sz="2800" spc="19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ng</a:t>
            </a:r>
            <a:r>
              <a:rPr sz="2800" spc="19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800" spc="19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equ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pmen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equ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iri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ng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0360" y="662686"/>
            <a:ext cx="4529455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INSTALLATIONS </a:t>
            </a:r>
            <a:r>
              <a:rPr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</a:t>
            </a: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PLUG</a:t>
            </a:r>
            <a:endParaRPr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6717" y="2746653"/>
            <a:ext cx="7268845" cy="171767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5"/>
              </a:spcBef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Is</a:t>
            </a:r>
            <a:r>
              <a:rPr sz="2800" spc="29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nne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ted</a:t>
            </a:r>
            <a:r>
              <a:rPr sz="2800" spc="3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800" spc="30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30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xi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b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3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b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3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3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upp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es</a:t>
            </a:r>
            <a:endParaRPr sz="2800" dirty="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45"/>
              </a:spcBef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3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3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3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equ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pmen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,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3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nd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3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3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ted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nto</a:t>
            </a:r>
            <a:r>
              <a:rPr sz="2800" spc="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spc="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x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36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k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800" spc="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3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ther 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t.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52769"/>
            <a:ext cx="7675148" cy="1159099"/>
          </a:xfrm>
          <a:prstGeom prst="rect">
            <a:avLst/>
          </a:prstGeom>
        </p:spPr>
        <p:txBody>
          <a:bodyPr vert="horz" wrap="square" lIns="0" tIns="569975" rIns="0" bIns="0" rtlCol="0">
            <a:spAutoFit/>
          </a:bodyPr>
          <a:lstStyle/>
          <a:p>
            <a:pPr marL="780415">
              <a:lnSpc>
                <a:spcPts val="478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HAZARDS</a:t>
            </a:r>
          </a:p>
        </p:txBody>
      </p:sp>
      <p:sp>
        <p:nvSpPr>
          <p:cNvPr id="3" name="object 3"/>
          <p:cNvSpPr/>
          <p:nvPr/>
        </p:nvSpPr>
        <p:spPr>
          <a:xfrm>
            <a:off x="6091306" y="2369819"/>
            <a:ext cx="3230879" cy="1408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8489" y="3127247"/>
            <a:ext cx="187960" cy="82550"/>
          </a:xfrm>
          <a:custGeom>
            <a:avLst/>
            <a:gdLst/>
            <a:ahLst/>
            <a:cxnLst/>
            <a:rect l="l" t="t" r="r" b="b"/>
            <a:pathLst>
              <a:path w="187960" h="82550">
                <a:moveTo>
                  <a:pt x="4571" y="4571"/>
                </a:moveTo>
                <a:lnTo>
                  <a:pt x="4571" y="3047"/>
                </a:lnTo>
                <a:lnTo>
                  <a:pt x="0" y="1523"/>
                </a:lnTo>
                <a:lnTo>
                  <a:pt x="3047" y="3047"/>
                </a:lnTo>
                <a:lnTo>
                  <a:pt x="4571" y="4571"/>
                </a:lnTo>
                <a:close/>
              </a:path>
              <a:path w="187960" h="82550">
                <a:moveTo>
                  <a:pt x="187451" y="30479"/>
                </a:moveTo>
                <a:lnTo>
                  <a:pt x="184403" y="28955"/>
                </a:lnTo>
                <a:lnTo>
                  <a:pt x="184403" y="27431"/>
                </a:lnTo>
                <a:lnTo>
                  <a:pt x="179831" y="25907"/>
                </a:lnTo>
                <a:lnTo>
                  <a:pt x="172211" y="24383"/>
                </a:lnTo>
                <a:lnTo>
                  <a:pt x="161543" y="22859"/>
                </a:lnTo>
                <a:lnTo>
                  <a:pt x="152399" y="19811"/>
                </a:lnTo>
                <a:lnTo>
                  <a:pt x="137159" y="16763"/>
                </a:lnTo>
                <a:lnTo>
                  <a:pt x="128015" y="16763"/>
                </a:lnTo>
                <a:lnTo>
                  <a:pt x="120395" y="15239"/>
                </a:lnTo>
                <a:lnTo>
                  <a:pt x="92963" y="10667"/>
                </a:lnTo>
                <a:lnTo>
                  <a:pt x="82295" y="7619"/>
                </a:lnTo>
                <a:lnTo>
                  <a:pt x="73151" y="7619"/>
                </a:lnTo>
                <a:lnTo>
                  <a:pt x="64007" y="4571"/>
                </a:lnTo>
                <a:lnTo>
                  <a:pt x="54863" y="4571"/>
                </a:lnTo>
                <a:lnTo>
                  <a:pt x="39623" y="1523"/>
                </a:lnTo>
                <a:lnTo>
                  <a:pt x="24383" y="1523"/>
                </a:lnTo>
                <a:lnTo>
                  <a:pt x="13715" y="0"/>
                </a:lnTo>
                <a:lnTo>
                  <a:pt x="1523" y="0"/>
                </a:lnTo>
                <a:lnTo>
                  <a:pt x="4571" y="3047"/>
                </a:lnTo>
                <a:lnTo>
                  <a:pt x="4571" y="4571"/>
                </a:lnTo>
                <a:lnTo>
                  <a:pt x="6095" y="6095"/>
                </a:lnTo>
                <a:lnTo>
                  <a:pt x="15239" y="12191"/>
                </a:lnTo>
                <a:lnTo>
                  <a:pt x="24383" y="16763"/>
                </a:lnTo>
                <a:lnTo>
                  <a:pt x="36575" y="25907"/>
                </a:lnTo>
                <a:lnTo>
                  <a:pt x="42671" y="28955"/>
                </a:lnTo>
                <a:lnTo>
                  <a:pt x="54863" y="38099"/>
                </a:lnTo>
                <a:lnTo>
                  <a:pt x="64007" y="42671"/>
                </a:lnTo>
                <a:lnTo>
                  <a:pt x="76199" y="50291"/>
                </a:lnTo>
                <a:lnTo>
                  <a:pt x="89915" y="57911"/>
                </a:lnTo>
                <a:lnTo>
                  <a:pt x="102107" y="65531"/>
                </a:lnTo>
                <a:lnTo>
                  <a:pt x="112775" y="73151"/>
                </a:lnTo>
                <a:lnTo>
                  <a:pt x="128015" y="80771"/>
                </a:lnTo>
                <a:lnTo>
                  <a:pt x="132587" y="82295"/>
                </a:lnTo>
                <a:lnTo>
                  <a:pt x="138683" y="82295"/>
                </a:lnTo>
                <a:lnTo>
                  <a:pt x="147827" y="79247"/>
                </a:lnTo>
                <a:lnTo>
                  <a:pt x="152399" y="74675"/>
                </a:lnTo>
                <a:lnTo>
                  <a:pt x="158495" y="70103"/>
                </a:lnTo>
                <a:lnTo>
                  <a:pt x="169163" y="59435"/>
                </a:lnTo>
                <a:lnTo>
                  <a:pt x="178307" y="47243"/>
                </a:lnTo>
                <a:lnTo>
                  <a:pt x="181355" y="42671"/>
                </a:lnTo>
                <a:lnTo>
                  <a:pt x="185927" y="38099"/>
                </a:lnTo>
                <a:lnTo>
                  <a:pt x="187451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7613" y="3380232"/>
            <a:ext cx="241300" cy="59690"/>
          </a:xfrm>
          <a:custGeom>
            <a:avLst/>
            <a:gdLst/>
            <a:ahLst/>
            <a:cxnLst/>
            <a:rect l="l" t="t" r="r" b="b"/>
            <a:pathLst>
              <a:path w="241300" h="59689">
                <a:moveTo>
                  <a:pt x="217931" y="0"/>
                </a:moveTo>
                <a:lnTo>
                  <a:pt x="208787" y="0"/>
                </a:lnTo>
                <a:lnTo>
                  <a:pt x="205739" y="1523"/>
                </a:lnTo>
                <a:lnTo>
                  <a:pt x="198119" y="1523"/>
                </a:lnTo>
                <a:lnTo>
                  <a:pt x="192023" y="3047"/>
                </a:lnTo>
                <a:lnTo>
                  <a:pt x="155447" y="9143"/>
                </a:lnTo>
                <a:lnTo>
                  <a:pt x="143255" y="10667"/>
                </a:lnTo>
                <a:lnTo>
                  <a:pt x="132587" y="12191"/>
                </a:lnTo>
                <a:lnTo>
                  <a:pt x="120395" y="13715"/>
                </a:lnTo>
                <a:lnTo>
                  <a:pt x="109727" y="16763"/>
                </a:lnTo>
                <a:lnTo>
                  <a:pt x="99059" y="18287"/>
                </a:lnTo>
                <a:lnTo>
                  <a:pt x="86867" y="19811"/>
                </a:lnTo>
                <a:lnTo>
                  <a:pt x="76199" y="21335"/>
                </a:lnTo>
                <a:lnTo>
                  <a:pt x="51815" y="24383"/>
                </a:lnTo>
                <a:lnTo>
                  <a:pt x="44195" y="25907"/>
                </a:lnTo>
                <a:lnTo>
                  <a:pt x="35051" y="27431"/>
                </a:lnTo>
                <a:lnTo>
                  <a:pt x="27431" y="30479"/>
                </a:lnTo>
                <a:lnTo>
                  <a:pt x="12191" y="33527"/>
                </a:lnTo>
                <a:lnTo>
                  <a:pt x="6095" y="33527"/>
                </a:lnTo>
                <a:lnTo>
                  <a:pt x="0" y="36575"/>
                </a:lnTo>
                <a:lnTo>
                  <a:pt x="3047" y="38099"/>
                </a:lnTo>
                <a:lnTo>
                  <a:pt x="6095" y="38099"/>
                </a:lnTo>
                <a:lnTo>
                  <a:pt x="12191" y="39623"/>
                </a:lnTo>
                <a:lnTo>
                  <a:pt x="19811" y="39623"/>
                </a:lnTo>
                <a:lnTo>
                  <a:pt x="27431" y="41147"/>
                </a:lnTo>
                <a:lnTo>
                  <a:pt x="35051" y="41147"/>
                </a:lnTo>
                <a:lnTo>
                  <a:pt x="44195" y="42671"/>
                </a:lnTo>
                <a:lnTo>
                  <a:pt x="51815" y="44195"/>
                </a:lnTo>
                <a:lnTo>
                  <a:pt x="76199" y="47243"/>
                </a:lnTo>
                <a:lnTo>
                  <a:pt x="86867" y="48767"/>
                </a:lnTo>
                <a:lnTo>
                  <a:pt x="99059" y="48767"/>
                </a:lnTo>
                <a:lnTo>
                  <a:pt x="120395" y="51815"/>
                </a:lnTo>
                <a:lnTo>
                  <a:pt x="132587" y="51815"/>
                </a:lnTo>
                <a:lnTo>
                  <a:pt x="143255" y="53339"/>
                </a:lnTo>
                <a:lnTo>
                  <a:pt x="155447" y="54863"/>
                </a:lnTo>
                <a:lnTo>
                  <a:pt x="164591" y="54863"/>
                </a:lnTo>
                <a:lnTo>
                  <a:pt x="173735" y="56387"/>
                </a:lnTo>
                <a:lnTo>
                  <a:pt x="182879" y="56387"/>
                </a:lnTo>
                <a:lnTo>
                  <a:pt x="192023" y="57911"/>
                </a:lnTo>
                <a:lnTo>
                  <a:pt x="198119" y="57911"/>
                </a:lnTo>
                <a:lnTo>
                  <a:pt x="205739" y="59435"/>
                </a:lnTo>
                <a:lnTo>
                  <a:pt x="216407" y="59435"/>
                </a:lnTo>
                <a:lnTo>
                  <a:pt x="216407" y="1523"/>
                </a:lnTo>
                <a:lnTo>
                  <a:pt x="217931" y="0"/>
                </a:lnTo>
                <a:close/>
              </a:path>
              <a:path w="241300" h="59689">
                <a:moveTo>
                  <a:pt x="239267" y="41147"/>
                </a:moveTo>
                <a:lnTo>
                  <a:pt x="239267" y="18287"/>
                </a:lnTo>
                <a:lnTo>
                  <a:pt x="234695" y="9143"/>
                </a:lnTo>
                <a:lnTo>
                  <a:pt x="227075" y="1523"/>
                </a:lnTo>
                <a:lnTo>
                  <a:pt x="216407" y="1523"/>
                </a:lnTo>
                <a:lnTo>
                  <a:pt x="216407" y="59435"/>
                </a:lnTo>
                <a:lnTo>
                  <a:pt x="227075" y="57911"/>
                </a:lnTo>
                <a:lnTo>
                  <a:pt x="234695" y="51815"/>
                </a:lnTo>
                <a:lnTo>
                  <a:pt x="236219" y="45719"/>
                </a:lnTo>
                <a:lnTo>
                  <a:pt x="239267" y="41147"/>
                </a:lnTo>
                <a:close/>
              </a:path>
              <a:path w="241300" h="59689">
                <a:moveTo>
                  <a:pt x="240791" y="30479"/>
                </a:moveTo>
                <a:lnTo>
                  <a:pt x="239267" y="24383"/>
                </a:lnTo>
                <a:lnTo>
                  <a:pt x="239267" y="35051"/>
                </a:lnTo>
                <a:lnTo>
                  <a:pt x="240791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97174" y="3579876"/>
            <a:ext cx="149860" cy="121920"/>
          </a:xfrm>
          <a:custGeom>
            <a:avLst/>
            <a:gdLst/>
            <a:ahLst/>
            <a:cxnLst/>
            <a:rect l="l" t="t" r="r" b="b"/>
            <a:pathLst>
              <a:path w="149860" h="121920">
                <a:moveTo>
                  <a:pt x="149351" y="38099"/>
                </a:moveTo>
                <a:lnTo>
                  <a:pt x="134111" y="22859"/>
                </a:lnTo>
                <a:lnTo>
                  <a:pt x="126491" y="18287"/>
                </a:lnTo>
                <a:lnTo>
                  <a:pt x="118871" y="15239"/>
                </a:lnTo>
                <a:lnTo>
                  <a:pt x="111251" y="10667"/>
                </a:lnTo>
                <a:lnTo>
                  <a:pt x="96011" y="4571"/>
                </a:lnTo>
                <a:lnTo>
                  <a:pt x="91439" y="3047"/>
                </a:lnTo>
                <a:lnTo>
                  <a:pt x="80771" y="0"/>
                </a:lnTo>
                <a:lnTo>
                  <a:pt x="79247" y="4571"/>
                </a:lnTo>
                <a:lnTo>
                  <a:pt x="76199" y="3047"/>
                </a:lnTo>
                <a:lnTo>
                  <a:pt x="73151" y="4571"/>
                </a:lnTo>
                <a:lnTo>
                  <a:pt x="68579" y="9143"/>
                </a:lnTo>
                <a:lnTo>
                  <a:pt x="62483" y="18287"/>
                </a:lnTo>
                <a:lnTo>
                  <a:pt x="54863" y="25907"/>
                </a:lnTo>
                <a:lnTo>
                  <a:pt x="51815" y="32003"/>
                </a:lnTo>
                <a:lnTo>
                  <a:pt x="47243" y="38099"/>
                </a:lnTo>
                <a:lnTo>
                  <a:pt x="44195" y="42671"/>
                </a:lnTo>
                <a:lnTo>
                  <a:pt x="39623" y="48767"/>
                </a:lnTo>
                <a:lnTo>
                  <a:pt x="36575" y="56387"/>
                </a:lnTo>
                <a:lnTo>
                  <a:pt x="33527" y="62483"/>
                </a:lnTo>
                <a:lnTo>
                  <a:pt x="28955" y="68579"/>
                </a:lnTo>
                <a:lnTo>
                  <a:pt x="24383" y="73151"/>
                </a:lnTo>
                <a:lnTo>
                  <a:pt x="21335" y="79247"/>
                </a:lnTo>
                <a:lnTo>
                  <a:pt x="16763" y="85343"/>
                </a:lnTo>
                <a:lnTo>
                  <a:pt x="13715" y="89915"/>
                </a:lnTo>
                <a:lnTo>
                  <a:pt x="10667" y="96011"/>
                </a:lnTo>
                <a:lnTo>
                  <a:pt x="7619" y="100583"/>
                </a:lnTo>
                <a:lnTo>
                  <a:pt x="6095" y="105155"/>
                </a:lnTo>
                <a:lnTo>
                  <a:pt x="1523" y="112775"/>
                </a:lnTo>
                <a:lnTo>
                  <a:pt x="0" y="118871"/>
                </a:lnTo>
                <a:lnTo>
                  <a:pt x="0" y="121919"/>
                </a:lnTo>
                <a:lnTo>
                  <a:pt x="1523" y="121919"/>
                </a:lnTo>
                <a:lnTo>
                  <a:pt x="6095" y="120395"/>
                </a:lnTo>
                <a:lnTo>
                  <a:pt x="10667" y="117347"/>
                </a:lnTo>
                <a:lnTo>
                  <a:pt x="21335" y="112775"/>
                </a:lnTo>
                <a:lnTo>
                  <a:pt x="30479" y="106679"/>
                </a:lnTo>
                <a:lnTo>
                  <a:pt x="45719" y="99059"/>
                </a:lnTo>
                <a:lnTo>
                  <a:pt x="53339" y="96011"/>
                </a:lnTo>
                <a:lnTo>
                  <a:pt x="68579" y="86867"/>
                </a:lnTo>
                <a:lnTo>
                  <a:pt x="76199" y="83819"/>
                </a:lnTo>
                <a:lnTo>
                  <a:pt x="82295" y="79247"/>
                </a:lnTo>
                <a:lnTo>
                  <a:pt x="89915" y="74675"/>
                </a:lnTo>
                <a:lnTo>
                  <a:pt x="96011" y="71627"/>
                </a:lnTo>
                <a:lnTo>
                  <a:pt x="103631" y="67055"/>
                </a:lnTo>
                <a:lnTo>
                  <a:pt x="117347" y="59435"/>
                </a:lnTo>
                <a:lnTo>
                  <a:pt x="129539" y="53339"/>
                </a:lnTo>
                <a:lnTo>
                  <a:pt x="137159" y="47243"/>
                </a:lnTo>
                <a:lnTo>
                  <a:pt x="144779" y="44195"/>
                </a:lnTo>
                <a:lnTo>
                  <a:pt x="146303" y="43433"/>
                </a:lnTo>
                <a:lnTo>
                  <a:pt x="146303" y="42671"/>
                </a:lnTo>
                <a:lnTo>
                  <a:pt x="149351" y="38099"/>
                </a:lnTo>
                <a:close/>
              </a:path>
              <a:path w="149860" h="121920">
                <a:moveTo>
                  <a:pt x="147827" y="42671"/>
                </a:moveTo>
                <a:lnTo>
                  <a:pt x="146303" y="42671"/>
                </a:lnTo>
                <a:lnTo>
                  <a:pt x="146303" y="43433"/>
                </a:lnTo>
                <a:lnTo>
                  <a:pt x="147827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43416" y="2831082"/>
            <a:ext cx="2493010" cy="3502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ck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ght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50614" y="3777995"/>
            <a:ext cx="2225039" cy="2351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38194" y="3777995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79">
                <a:moveTo>
                  <a:pt x="40843" y="0"/>
                </a:moveTo>
                <a:lnTo>
                  <a:pt x="0" y="0"/>
                </a:lnTo>
                <a:lnTo>
                  <a:pt x="3047" y="12192"/>
                </a:lnTo>
                <a:lnTo>
                  <a:pt x="6095" y="18288"/>
                </a:lnTo>
                <a:lnTo>
                  <a:pt x="9143" y="22860"/>
                </a:lnTo>
                <a:lnTo>
                  <a:pt x="10667" y="27432"/>
                </a:lnTo>
                <a:lnTo>
                  <a:pt x="13715" y="35052"/>
                </a:lnTo>
                <a:lnTo>
                  <a:pt x="16763" y="41148"/>
                </a:lnTo>
                <a:lnTo>
                  <a:pt x="18287" y="42672"/>
                </a:lnTo>
                <a:lnTo>
                  <a:pt x="19811" y="42672"/>
                </a:lnTo>
                <a:lnTo>
                  <a:pt x="22859" y="41148"/>
                </a:lnTo>
                <a:lnTo>
                  <a:pt x="24383" y="35052"/>
                </a:lnTo>
                <a:lnTo>
                  <a:pt x="30479" y="27432"/>
                </a:lnTo>
                <a:lnTo>
                  <a:pt x="32003" y="21336"/>
                </a:lnTo>
                <a:lnTo>
                  <a:pt x="33527" y="16764"/>
                </a:lnTo>
                <a:lnTo>
                  <a:pt x="35051" y="10668"/>
                </a:lnTo>
                <a:lnTo>
                  <a:pt x="39623" y="6096"/>
                </a:lnTo>
                <a:lnTo>
                  <a:pt x="408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Session/</a:t>
            </a:r>
            <a:r>
              <a:rPr lang="en-A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LessonPlans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8500" y="2101850"/>
          <a:ext cx="9220200" cy="4137152"/>
        </p:xfrm>
        <a:graphic>
          <a:graphicData uri="http://schemas.openxmlformats.org/drawingml/2006/table">
            <a:tbl>
              <a:tblPr/>
              <a:tblGrid>
                <a:gridCol w="1060731"/>
                <a:gridCol w="1550299"/>
                <a:gridCol w="4814087"/>
                <a:gridCol w="179508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Timing (minutes)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Learning Objective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Main tasks / Process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Resources / tools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Title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Standard Operating Procedures for Power Press Machine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1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Index 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en-MY" sz="1000">
                          <a:latin typeface="Times New Roman"/>
                          <a:ea typeface="Times New Roman"/>
                          <a:cs typeface="Times New Roman"/>
                        </a:rPr>
                        <a:t>Contents of the presentation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2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Introduction 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main purpose of guideline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Limitation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How to use the guideline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3, 4and 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MY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6-15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MY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16 - 25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BREAK (30 MIN)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26 - 35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MY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36 - 49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US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50 - 48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BREAK (LUNCH)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49 +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Video duration (15 min)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MY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50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MY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51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52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BREAK (30 MIN)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 dirty="0">
                          <a:latin typeface="Times New Roman"/>
                          <a:ea typeface="Times New Roman"/>
                          <a:cs typeface="Times New Roman"/>
                        </a:rPr>
                        <a:t>Total Time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1388" y="556006"/>
            <a:ext cx="617474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885" marR="5080" indent="-845819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HAZARDS - ELECTRIC SHOCK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9616" y="2983482"/>
            <a:ext cx="6424930" cy="3502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all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fr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liv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ak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es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es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ten</a:t>
            </a:r>
            <a:r>
              <a:rPr sz="2800" spc="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nd</a:t>
            </a:r>
            <a:r>
              <a:rPr sz="2800" spc="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aff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he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ar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ira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spc="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fail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344" y="981202"/>
            <a:ext cx="617474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4189" marR="5080" indent="-1762125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HAZARDS - LIGHTING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54920" y="6629905"/>
            <a:ext cx="39370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3239" y="2940810"/>
            <a:ext cx="7384415" cy="3241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23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-7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3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1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75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590"/>
              </a:lnSpc>
              <a:buSzPct val="75000"/>
              <a:buFont typeface="Wingdings"/>
              <a:buChar char=""/>
              <a:tabLst>
                <a:tab pos="356235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Fr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400" spc="3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3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li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3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en</a:t>
            </a:r>
            <a:r>
              <a:rPr sz="2400" spc="34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oo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r>
              <a:rPr sz="2400" spc="3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3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el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3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c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el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lash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3265"/>
              </a:buClr>
              <a:buFont typeface="Wingdings"/>
              <a:buChar char=""/>
            </a:pPr>
            <a:endParaRPr sz="29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6235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pt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-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simila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 to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j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3265"/>
              </a:buClr>
              <a:buFont typeface="Wingdings"/>
              <a:buChar char=""/>
            </a:pP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6235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ma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nue</a:t>
            </a:r>
            <a:r>
              <a:rPr sz="2400" spc="-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3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to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4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d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ys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3416" y="6617205"/>
            <a:ext cx="412750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1700" y="654050"/>
            <a:ext cx="6174740" cy="1134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8405" marR="5080" indent="-2466340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HAZARDS - FIRE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09960" y="3568698"/>
            <a:ext cx="1826260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7865" algn="l"/>
              </a:tabLst>
            </a:pP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	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75563" y="3568698"/>
            <a:ext cx="2583180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4530" algn="l"/>
              </a:tabLst>
            </a:pP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	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1516" y="3568698"/>
            <a:ext cx="1690370" cy="85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equ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pme</a:t>
            </a:r>
            <a:r>
              <a:rPr sz="2800" spc="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ch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ge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71991" y="2702361"/>
          <a:ext cx="6796939" cy="902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7837"/>
                <a:gridCol w="1324200"/>
                <a:gridCol w="4064989"/>
                <a:gridCol w="489913"/>
              </a:tblGrid>
              <a:tr h="459739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8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m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28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ct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932180" algn="l"/>
                          <a:tab pos="2224405" algn="l"/>
                          <a:tab pos="2882265" algn="l"/>
                        </a:tabLst>
                      </a:pP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it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h	e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ec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tri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c	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ar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c	c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2800" spc="1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ed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spc="1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b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y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442467">
                <a:tc>
                  <a:txBody>
                    <a:bodyPr/>
                    <a:lstStyle/>
                    <a:p>
                      <a:pPr marL="22225">
                        <a:lnSpc>
                          <a:spcPts val="3200"/>
                        </a:lnSpc>
                      </a:pP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8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3200"/>
                        </a:lnSpc>
                      </a:pP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800" spc="1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cu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3200"/>
                        </a:lnSpc>
                        <a:tabLst>
                          <a:tab pos="1960880" algn="l"/>
                          <a:tab pos="2581275" algn="l"/>
                        </a:tabLst>
                      </a:pP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28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nduc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28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r	</a:t>
                      </a:r>
                      <a:r>
                        <a:rPr sz="2800" spc="1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r	</a:t>
                      </a:r>
                      <a:r>
                        <a:rPr sz="2800" spc="1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rl</a:t>
                      </a:r>
                      <a:r>
                        <a:rPr sz="2800" spc="1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d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3200"/>
                        </a:lnSpc>
                      </a:pPr>
                      <a:r>
                        <a:rPr sz="28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8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f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6876" y="661658"/>
            <a:ext cx="522351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0725" marR="5080" indent="-708660">
              <a:lnSpc>
                <a:spcPts val="3890"/>
              </a:lnSpc>
            </a:pPr>
            <a:r>
              <a:rPr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HAZARDS ELECTROSTATIC</a:t>
            </a:r>
          </a:p>
        </p:txBody>
      </p:sp>
      <p:sp>
        <p:nvSpPr>
          <p:cNvPr id="3" name="object 3"/>
          <p:cNvSpPr/>
          <p:nvPr/>
        </p:nvSpPr>
        <p:spPr>
          <a:xfrm>
            <a:off x="1536073" y="3777995"/>
            <a:ext cx="8382000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0"/>
                </a:moveTo>
                <a:lnTo>
                  <a:pt x="0" y="3429000"/>
                </a:lnTo>
                <a:lnTo>
                  <a:pt x="8381997" y="3429000"/>
                </a:lnTo>
                <a:lnTo>
                  <a:pt x="8381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67216" y="2788918"/>
            <a:ext cx="7425690" cy="363092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55600" marR="5080" indent="-342900" algn="just">
              <a:lnSpc>
                <a:spcPts val="2590"/>
              </a:lnSpc>
              <a:spcBef>
                <a:spcPts val="32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ts  </a:t>
            </a:r>
            <a:r>
              <a:rPr sz="2400" spc="-2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hat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 </a:t>
            </a:r>
            <a:r>
              <a:rPr sz="2400" spc="-2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  </a:t>
            </a:r>
            <a:r>
              <a:rPr sz="2400" spc="-2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  </a:t>
            </a:r>
            <a:r>
              <a:rPr sz="2400" spc="-2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y  </a:t>
            </a:r>
            <a:r>
              <a:rPr sz="2400" spc="-204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ty  </a:t>
            </a:r>
            <a:r>
              <a:rPr sz="2400" spc="-2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ge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 tr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appe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spc="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s.</a:t>
            </a:r>
            <a:r>
              <a:rPr sz="2400" spc="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ge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2400" spc="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1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2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ts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1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ob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je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ts</a:t>
            </a:r>
            <a:r>
              <a:rPr sz="2400" spc="17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hat</a:t>
            </a:r>
            <a:r>
              <a:rPr sz="2400" spc="1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ve</a:t>
            </a:r>
            <a:r>
              <a:rPr sz="2400" spc="19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bee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400" spc="1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400" spc="19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y </a:t>
            </a:r>
            <a:r>
              <a:rPr sz="2400" spc="-1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te </a:t>
            </a:r>
            <a:r>
              <a:rPr sz="2400" spc="-1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 </a:t>
            </a:r>
            <a:r>
              <a:rPr sz="2400" spc="-1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onduc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rs </a:t>
            </a:r>
            <a:r>
              <a:rPr sz="2400" spc="-15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hat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ve </a:t>
            </a:r>
            <a:r>
              <a:rPr sz="2400" spc="-1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bee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3265"/>
              </a:buClr>
              <a:buFont typeface="Wingdings"/>
              <a:buChar char=""/>
            </a:pPr>
            <a:endParaRPr sz="29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Hi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age,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32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59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ff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ec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tr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 </a:t>
            </a:r>
            <a:r>
              <a:rPr sz="24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ck </a:t>
            </a:r>
            <a:r>
              <a:rPr sz="24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d </a:t>
            </a:r>
            <a:r>
              <a:rPr sz="2400" spc="-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gn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 </a:t>
            </a:r>
            <a:r>
              <a:rPr sz="2400" spc="-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ou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 </a:t>
            </a:r>
            <a:r>
              <a:rPr sz="24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n </a:t>
            </a:r>
            <a:r>
              <a:rPr sz="2400" spc="-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gh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2400" spc="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ab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en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400" spc="2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f 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ge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400" spc="1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re 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50460"/>
            <a:ext cx="7675148" cy="1163716"/>
          </a:xfrm>
          <a:prstGeom prst="rect">
            <a:avLst/>
          </a:prstGeom>
        </p:spPr>
        <p:txBody>
          <a:bodyPr vert="horz" wrap="square" lIns="0" tIns="574547" rIns="0" bIns="0" rtlCol="0">
            <a:spAutoFit/>
          </a:bodyPr>
          <a:lstStyle/>
          <a:p>
            <a:pPr marL="1015365">
              <a:lnSpc>
                <a:spcPts val="478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SAFETY</a:t>
            </a:r>
          </a:p>
        </p:txBody>
      </p:sp>
      <p:sp>
        <p:nvSpPr>
          <p:cNvPr id="3" name="object 3"/>
          <p:cNvSpPr/>
          <p:nvPr/>
        </p:nvSpPr>
        <p:spPr>
          <a:xfrm>
            <a:off x="1536073" y="3777995"/>
            <a:ext cx="8382000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0"/>
                </a:moveTo>
                <a:lnTo>
                  <a:pt x="0" y="3429000"/>
                </a:lnTo>
                <a:lnTo>
                  <a:pt x="8381997" y="3429000"/>
                </a:lnTo>
                <a:lnTo>
                  <a:pt x="8381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3416" y="2821938"/>
            <a:ext cx="6361430" cy="3296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2800" u="heavy" spc="7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800" u="heavy" spc="18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-6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70" dirty="0">
                <a:solidFill>
                  <a:srgbClr val="003265"/>
                </a:solidFill>
                <a:latin typeface="Tahoma"/>
                <a:cs typeface="Tahoma"/>
              </a:rPr>
              <a:t>ff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175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-5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-4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70" dirty="0">
                <a:solidFill>
                  <a:srgbClr val="003265"/>
                </a:solidFill>
                <a:latin typeface="Tahoma"/>
                <a:cs typeface="Tahoma"/>
              </a:rPr>
              <a:t>ff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17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cc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r>
              <a:rPr sz="2800" u="heavy" spc="-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20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40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ge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nd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B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dy</a:t>
            </a:r>
            <a:r>
              <a:rPr sz="2400" spc="-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resis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Heal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el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0199" y="273050"/>
            <a:ext cx="686054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26564" marR="5080" indent="-1714500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HOW ELECTRICITY FLOWS IN THE BODY</a:t>
            </a:r>
          </a:p>
        </p:txBody>
      </p:sp>
      <p:sp>
        <p:nvSpPr>
          <p:cNvPr id="3" name="object 3"/>
          <p:cNvSpPr/>
          <p:nvPr/>
        </p:nvSpPr>
        <p:spPr>
          <a:xfrm>
            <a:off x="2305690" y="2956560"/>
            <a:ext cx="2523744" cy="821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7431" y="362559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1832" y="3396995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40386" y="3323844"/>
            <a:ext cx="965200" cy="302260"/>
          </a:xfrm>
          <a:custGeom>
            <a:avLst/>
            <a:gdLst/>
            <a:ahLst/>
            <a:cxnLst/>
            <a:rect l="l" t="t" r="r" b="b"/>
            <a:pathLst>
              <a:path w="965200" h="302260">
                <a:moveTo>
                  <a:pt x="964691" y="36575"/>
                </a:moveTo>
                <a:lnTo>
                  <a:pt x="954023" y="0"/>
                </a:lnTo>
                <a:lnTo>
                  <a:pt x="0" y="265175"/>
                </a:lnTo>
                <a:lnTo>
                  <a:pt x="10667" y="301751"/>
                </a:lnTo>
                <a:lnTo>
                  <a:pt x="964691" y="36575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55897" y="2883407"/>
            <a:ext cx="2566416" cy="8945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08981" y="3758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08981" y="3682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08981" y="36065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37431" y="370179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50386" y="3476244"/>
            <a:ext cx="965200" cy="302260"/>
          </a:xfrm>
          <a:custGeom>
            <a:avLst/>
            <a:gdLst/>
            <a:ahLst/>
            <a:cxnLst/>
            <a:rect l="l" t="t" r="r" b="b"/>
            <a:pathLst>
              <a:path w="965200" h="302260">
                <a:moveTo>
                  <a:pt x="964691" y="36575"/>
                </a:moveTo>
                <a:lnTo>
                  <a:pt x="954023" y="0"/>
                </a:lnTo>
                <a:lnTo>
                  <a:pt x="0" y="265175"/>
                </a:lnTo>
                <a:lnTo>
                  <a:pt x="10667" y="301751"/>
                </a:lnTo>
                <a:lnTo>
                  <a:pt x="964691" y="36575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25745" y="3482339"/>
            <a:ext cx="247650" cy="295910"/>
          </a:xfrm>
          <a:custGeom>
            <a:avLst/>
            <a:gdLst/>
            <a:ahLst/>
            <a:cxnLst/>
            <a:rect l="l" t="t" r="r" b="b"/>
            <a:pathLst>
              <a:path w="247650" h="295910">
                <a:moveTo>
                  <a:pt x="247143" y="295655"/>
                </a:moveTo>
                <a:lnTo>
                  <a:pt x="30479" y="0"/>
                </a:lnTo>
                <a:lnTo>
                  <a:pt x="0" y="22859"/>
                </a:lnTo>
                <a:lnTo>
                  <a:pt x="199911" y="295655"/>
                </a:lnTo>
                <a:lnTo>
                  <a:pt x="247143" y="295655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25014" y="1612391"/>
            <a:ext cx="1943735" cy="735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ain M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spc="-4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te</a:t>
            </a:r>
            <a:r>
              <a:rPr sz="2400" spc="-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ain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60469" y="1776983"/>
            <a:ext cx="459105" cy="47625"/>
          </a:xfrm>
          <a:custGeom>
            <a:avLst/>
            <a:gdLst/>
            <a:ahLst/>
            <a:cxnLst/>
            <a:rect l="l" t="t" r="r" b="b"/>
            <a:pathLst>
              <a:path w="459104" h="47625">
                <a:moveTo>
                  <a:pt x="458723" y="9143"/>
                </a:moveTo>
                <a:lnTo>
                  <a:pt x="1523" y="0"/>
                </a:lnTo>
                <a:lnTo>
                  <a:pt x="0" y="38099"/>
                </a:lnTo>
                <a:lnTo>
                  <a:pt x="457199" y="47243"/>
                </a:lnTo>
                <a:lnTo>
                  <a:pt x="458723" y="9143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98569" y="2159507"/>
            <a:ext cx="421005" cy="45720"/>
          </a:xfrm>
          <a:custGeom>
            <a:avLst/>
            <a:gdLst/>
            <a:ahLst/>
            <a:cxnLst/>
            <a:rect l="l" t="t" r="r" b="b"/>
            <a:pathLst>
              <a:path w="421004" h="45719">
                <a:moveTo>
                  <a:pt x="420623" y="7619"/>
                </a:moveTo>
                <a:lnTo>
                  <a:pt x="382523" y="6095"/>
                </a:lnTo>
                <a:lnTo>
                  <a:pt x="380999" y="44195"/>
                </a:lnTo>
                <a:lnTo>
                  <a:pt x="419099" y="45719"/>
                </a:lnTo>
                <a:lnTo>
                  <a:pt x="420623" y="7619"/>
                </a:lnTo>
                <a:close/>
              </a:path>
              <a:path w="421004" h="45719">
                <a:moveTo>
                  <a:pt x="344423" y="6095"/>
                </a:moveTo>
                <a:lnTo>
                  <a:pt x="306323" y="4571"/>
                </a:lnTo>
                <a:lnTo>
                  <a:pt x="304799" y="42671"/>
                </a:lnTo>
                <a:lnTo>
                  <a:pt x="342899" y="44195"/>
                </a:lnTo>
                <a:lnTo>
                  <a:pt x="344423" y="6095"/>
                </a:lnTo>
                <a:close/>
              </a:path>
              <a:path w="421004" h="45719">
                <a:moveTo>
                  <a:pt x="268223" y="4571"/>
                </a:moveTo>
                <a:lnTo>
                  <a:pt x="230123" y="4571"/>
                </a:lnTo>
                <a:lnTo>
                  <a:pt x="228599" y="42671"/>
                </a:lnTo>
                <a:lnTo>
                  <a:pt x="266699" y="42671"/>
                </a:lnTo>
                <a:lnTo>
                  <a:pt x="268223" y="4571"/>
                </a:lnTo>
                <a:close/>
              </a:path>
              <a:path w="421004" h="45719">
                <a:moveTo>
                  <a:pt x="192023" y="3047"/>
                </a:moveTo>
                <a:lnTo>
                  <a:pt x="153923" y="3047"/>
                </a:lnTo>
                <a:lnTo>
                  <a:pt x="152399" y="41147"/>
                </a:lnTo>
                <a:lnTo>
                  <a:pt x="190499" y="41147"/>
                </a:lnTo>
                <a:lnTo>
                  <a:pt x="192023" y="3047"/>
                </a:lnTo>
                <a:close/>
              </a:path>
              <a:path w="421004" h="45719">
                <a:moveTo>
                  <a:pt x="115823" y="1523"/>
                </a:moveTo>
                <a:lnTo>
                  <a:pt x="77723" y="1523"/>
                </a:lnTo>
                <a:lnTo>
                  <a:pt x="76199" y="39623"/>
                </a:lnTo>
                <a:lnTo>
                  <a:pt x="114299" y="39623"/>
                </a:lnTo>
                <a:lnTo>
                  <a:pt x="115823" y="1523"/>
                </a:lnTo>
                <a:close/>
              </a:path>
              <a:path w="421004" h="45719">
                <a:moveTo>
                  <a:pt x="39623" y="0"/>
                </a:moveTo>
                <a:lnTo>
                  <a:pt x="1523" y="0"/>
                </a:lnTo>
                <a:lnTo>
                  <a:pt x="0" y="38099"/>
                </a:lnTo>
                <a:lnTo>
                  <a:pt x="38099" y="38099"/>
                </a:lnTo>
                <a:lnTo>
                  <a:pt x="39623" y="0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26538" y="6806689"/>
            <a:ext cx="19735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400" spc="-5" dirty="0">
                <a:solidFill>
                  <a:srgbClr val="003265"/>
                </a:solidFill>
                <a:latin typeface="Arial"/>
                <a:cs typeface="Arial"/>
              </a:rPr>
              <a:t>op</a:t>
            </a:r>
            <a:r>
              <a:rPr sz="1400" spc="-20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1400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1400" spc="-5" dirty="0">
                <a:solidFill>
                  <a:srgbClr val="003265"/>
                </a:solidFill>
                <a:latin typeface="Arial"/>
                <a:cs typeface="Arial"/>
              </a:rPr>
              <a:t>igh</a:t>
            </a:r>
            <a:r>
              <a:rPr sz="1400" spc="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400" dirty="0">
                <a:solidFill>
                  <a:srgbClr val="003265"/>
                </a:solidFill>
                <a:latin typeface="Arial"/>
                <a:cs typeface="Arial"/>
              </a:rPr>
              <a:t>@</a:t>
            </a:r>
            <a:r>
              <a:rPr sz="1400" spc="-10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400" spc="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4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400" dirty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1400" spc="-4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3265"/>
                </a:solidFill>
                <a:latin typeface="Arial"/>
                <a:cs typeface="Arial"/>
              </a:rPr>
              <a:t>200</a:t>
            </a:r>
            <a:r>
              <a:rPr sz="1400" dirty="0">
                <a:solidFill>
                  <a:srgbClr val="003265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54920" y="6629905"/>
            <a:ext cx="39370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89994" y="3777995"/>
            <a:ext cx="3432048" cy="2598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27431" y="3777995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0"/>
                </a:moveTo>
                <a:lnTo>
                  <a:pt x="0" y="83820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41832" y="3777995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47065" y="4361688"/>
            <a:ext cx="802005" cy="762000"/>
          </a:xfrm>
          <a:custGeom>
            <a:avLst/>
            <a:gdLst/>
            <a:ahLst/>
            <a:cxnLst/>
            <a:rect l="l" t="t" r="r" b="b"/>
            <a:pathLst>
              <a:path w="802004" h="762000">
                <a:moveTo>
                  <a:pt x="801623" y="27431"/>
                </a:moveTo>
                <a:lnTo>
                  <a:pt x="775715" y="0"/>
                </a:lnTo>
                <a:lnTo>
                  <a:pt x="0" y="733043"/>
                </a:lnTo>
                <a:lnTo>
                  <a:pt x="27431" y="761999"/>
                </a:lnTo>
                <a:lnTo>
                  <a:pt x="801623" y="27431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15162" y="4335779"/>
            <a:ext cx="737870" cy="716280"/>
          </a:xfrm>
          <a:custGeom>
            <a:avLst/>
            <a:gdLst/>
            <a:ahLst/>
            <a:cxnLst/>
            <a:rect l="l" t="t" r="r" b="b"/>
            <a:pathLst>
              <a:path w="737870" h="716279">
                <a:moveTo>
                  <a:pt x="737615" y="688847"/>
                </a:moveTo>
                <a:lnTo>
                  <a:pt x="27431" y="0"/>
                </a:lnTo>
                <a:lnTo>
                  <a:pt x="0" y="27431"/>
                </a:lnTo>
                <a:lnTo>
                  <a:pt x="711707" y="716279"/>
                </a:lnTo>
                <a:lnTo>
                  <a:pt x="737615" y="688847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79831" y="5073395"/>
            <a:ext cx="0" cy="990600"/>
          </a:xfrm>
          <a:custGeom>
            <a:avLst/>
            <a:gdLst/>
            <a:ahLst/>
            <a:cxnLst/>
            <a:rect l="l" t="t" r="r" b="b"/>
            <a:pathLst>
              <a:path h="990600">
                <a:moveTo>
                  <a:pt x="0" y="0"/>
                </a:moveTo>
                <a:lnTo>
                  <a:pt x="0" y="990599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27632" y="4997195"/>
            <a:ext cx="0" cy="990600"/>
          </a:xfrm>
          <a:custGeom>
            <a:avLst/>
            <a:gdLst/>
            <a:ahLst/>
            <a:cxnLst/>
            <a:rect l="l" t="t" r="r" b="b"/>
            <a:pathLst>
              <a:path h="990600">
                <a:moveTo>
                  <a:pt x="0" y="0"/>
                </a:moveTo>
                <a:lnTo>
                  <a:pt x="0" y="990599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224416" y="6565389"/>
            <a:ext cx="207835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HA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6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FEE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52394" y="3777995"/>
            <a:ext cx="3425952" cy="25252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412367" y="6565389"/>
            <a:ext cx="219837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HA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6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HA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308981" y="4520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08981" y="4444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08981" y="43685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08981" y="42923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08981" y="42161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08981" y="4139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08981" y="4063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08981" y="39875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08981" y="39113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08981" y="38351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875909" y="4235195"/>
            <a:ext cx="962025" cy="307975"/>
          </a:xfrm>
          <a:custGeom>
            <a:avLst/>
            <a:gdLst/>
            <a:ahLst/>
            <a:cxnLst/>
            <a:rect l="l" t="t" r="r" b="b"/>
            <a:pathLst>
              <a:path w="962025" h="307975">
                <a:moveTo>
                  <a:pt x="961643" y="271271"/>
                </a:moveTo>
                <a:lnTo>
                  <a:pt x="9143" y="0"/>
                </a:lnTo>
                <a:lnTo>
                  <a:pt x="0" y="36575"/>
                </a:lnTo>
                <a:lnTo>
                  <a:pt x="952499" y="307847"/>
                </a:lnTo>
                <a:lnTo>
                  <a:pt x="961643" y="271271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37431" y="3777995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25657" y="3777995"/>
            <a:ext cx="415925" cy="525780"/>
          </a:xfrm>
          <a:custGeom>
            <a:avLst/>
            <a:gdLst/>
            <a:ahLst/>
            <a:cxnLst/>
            <a:rect l="l" t="t" r="r" b="b"/>
            <a:pathLst>
              <a:path w="415925" h="525779">
                <a:moveTo>
                  <a:pt x="415784" y="502920"/>
                </a:moveTo>
                <a:lnTo>
                  <a:pt x="47232" y="0"/>
                </a:lnTo>
                <a:lnTo>
                  <a:pt x="0" y="0"/>
                </a:lnTo>
                <a:lnTo>
                  <a:pt x="385304" y="525780"/>
                </a:lnTo>
                <a:lnTo>
                  <a:pt x="415784" y="502920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46981" y="4491227"/>
            <a:ext cx="772795" cy="734695"/>
          </a:xfrm>
          <a:custGeom>
            <a:avLst/>
            <a:gdLst/>
            <a:ahLst/>
            <a:cxnLst/>
            <a:rect l="l" t="t" r="r" b="b"/>
            <a:pathLst>
              <a:path w="772795" h="734695">
                <a:moveTo>
                  <a:pt x="53339" y="708659"/>
                </a:moveTo>
                <a:lnTo>
                  <a:pt x="27431" y="681227"/>
                </a:lnTo>
                <a:lnTo>
                  <a:pt x="0" y="707135"/>
                </a:lnTo>
                <a:lnTo>
                  <a:pt x="25907" y="734567"/>
                </a:lnTo>
                <a:lnTo>
                  <a:pt x="53339" y="708659"/>
                </a:lnTo>
                <a:close/>
              </a:path>
              <a:path w="772795" h="734695">
                <a:moveTo>
                  <a:pt x="108203" y="656843"/>
                </a:moveTo>
                <a:lnTo>
                  <a:pt x="82295" y="629411"/>
                </a:lnTo>
                <a:lnTo>
                  <a:pt x="54863" y="655319"/>
                </a:lnTo>
                <a:lnTo>
                  <a:pt x="80771" y="682751"/>
                </a:lnTo>
                <a:lnTo>
                  <a:pt x="108203" y="656843"/>
                </a:lnTo>
                <a:close/>
              </a:path>
              <a:path w="772795" h="734695">
                <a:moveTo>
                  <a:pt x="164591" y="603503"/>
                </a:moveTo>
                <a:lnTo>
                  <a:pt x="138683" y="576071"/>
                </a:lnTo>
                <a:lnTo>
                  <a:pt x="109727" y="601979"/>
                </a:lnTo>
                <a:lnTo>
                  <a:pt x="137159" y="629411"/>
                </a:lnTo>
                <a:lnTo>
                  <a:pt x="164591" y="603503"/>
                </a:lnTo>
                <a:close/>
              </a:path>
              <a:path w="772795" h="734695">
                <a:moveTo>
                  <a:pt x="219455" y="551687"/>
                </a:moveTo>
                <a:lnTo>
                  <a:pt x="193547" y="524255"/>
                </a:lnTo>
                <a:lnTo>
                  <a:pt x="166115" y="550163"/>
                </a:lnTo>
                <a:lnTo>
                  <a:pt x="192023" y="577595"/>
                </a:lnTo>
                <a:lnTo>
                  <a:pt x="219455" y="551687"/>
                </a:lnTo>
                <a:close/>
              </a:path>
              <a:path w="772795" h="734695">
                <a:moveTo>
                  <a:pt x="274319" y="499871"/>
                </a:moveTo>
                <a:lnTo>
                  <a:pt x="248411" y="470915"/>
                </a:lnTo>
                <a:lnTo>
                  <a:pt x="220979" y="498347"/>
                </a:lnTo>
                <a:lnTo>
                  <a:pt x="246887" y="525779"/>
                </a:lnTo>
                <a:lnTo>
                  <a:pt x="274319" y="499871"/>
                </a:lnTo>
                <a:close/>
              </a:path>
              <a:path w="772795" h="734695">
                <a:moveTo>
                  <a:pt x="330707" y="446531"/>
                </a:moveTo>
                <a:lnTo>
                  <a:pt x="303275" y="419099"/>
                </a:lnTo>
                <a:lnTo>
                  <a:pt x="275843" y="445007"/>
                </a:lnTo>
                <a:lnTo>
                  <a:pt x="301751" y="472439"/>
                </a:lnTo>
                <a:lnTo>
                  <a:pt x="330707" y="446531"/>
                </a:lnTo>
                <a:close/>
              </a:path>
              <a:path w="772795" h="734695">
                <a:moveTo>
                  <a:pt x="385571" y="394715"/>
                </a:moveTo>
                <a:lnTo>
                  <a:pt x="359663" y="367283"/>
                </a:lnTo>
                <a:lnTo>
                  <a:pt x="332231" y="393191"/>
                </a:lnTo>
                <a:lnTo>
                  <a:pt x="358139" y="420623"/>
                </a:lnTo>
                <a:lnTo>
                  <a:pt x="385571" y="394715"/>
                </a:lnTo>
                <a:close/>
              </a:path>
              <a:path w="772795" h="734695">
                <a:moveTo>
                  <a:pt x="440435" y="341375"/>
                </a:moveTo>
                <a:lnTo>
                  <a:pt x="414527" y="313943"/>
                </a:lnTo>
                <a:lnTo>
                  <a:pt x="387095" y="339851"/>
                </a:lnTo>
                <a:lnTo>
                  <a:pt x="413003" y="368807"/>
                </a:lnTo>
                <a:lnTo>
                  <a:pt x="440435" y="341375"/>
                </a:lnTo>
                <a:close/>
              </a:path>
              <a:path w="772795" h="734695">
                <a:moveTo>
                  <a:pt x="496823" y="289559"/>
                </a:moveTo>
                <a:lnTo>
                  <a:pt x="469391" y="262127"/>
                </a:lnTo>
                <a:lnTo>
                  <a:pt x="441959" y="288035"/>
                </a:lnTo>
                <a:lnTo>
                  <a:pt x="467867" y="315467"/>
                </a:lnTo>
                <a:lnTo>
                  <a:pt x="496823" y="289559"/>
                </a:lnTo>
                <a:close/>
              </a:path>
              <a:path w="772795" h="734695">
                <a:moveTo>
                  <a:pt x="551687" y="237743"/>
                </a:moveTo>
                <a:lnTo>
                  <a:pt x="525779" y="208787"/>
                </a:lnTo>
                <a:lnTo>
                  <a:pt x="496823" y="236219"/>
                </a:lnTo>
                <a:lnTo>
                  <a:pt x="524255" y="263651"/>
                </a:lnTo>
                <a:lnTo>
                  <a:pt x="551687" y="237743"/>
                </a:lnTo>
                <a:close/>
              </a:path>
              <a:path w="772795" h="734695">
                <a:moveTo>
                  <a:pt x="606551" y="184403"/>
                </a:moveTo>
                <a:lnTo>
                  <a:pt x="580643" y="156971"/>
                </a:lnTo>
                <a:lnTo>
                  <a:pt x="553211" y="182879"/>
                </a:lnTo>
                <a:lnTo>
                  <a:pt x="579119" y="210311"/>
                </a:lnTo>
                <a:lnTo>
                  <a:pt x="606551" y="184403"/>
                </a:lnTo>
                <a:close/>
              </a:path>
              <a:path w="772795" h="734695">
                <a:moveTo>
                  <a:pt x="661415" y="132587"/>
                </a:moveTo>
                <a:lnTo>
                  <a:pt x="635507" y="105155"/>
                </a:lnTo>
                <a:lnTo>
                  <a:pt x="608075" y="131063"/>
                </a:lnTo>
                <a:lnTo>
                  <a:pt x="633983" y="158495"/>
                </a:lnTo>
                <a:lnTo>
                  <a:pt x="661415" y="132587"/>
                </a:lnTo>
                <a:close/>
              </a:path>
              <a:path w="772795" h="734695">
                <a:moveTo>
                  <a:pt x="717803" y="79247"/>
                </a:moveTo>
                <a:lnTo>
                  <a:pt x="691895" y="51815"/>
                </a:lnTo>
                <a:lnTo>
                  <a:pt x="662939" y="77723"/>
                </a:lnTo>
                <a:lnTo>
                  <a:pt x="690371" y="106679"/>
                </a:lnTo>
                <a:lnTo>
                  <a:pt x="717803" y="79247"/>
                </a:lnTo>
                <a:close/>
              </a:path>
              <a:path w="772795" h="734695">
                <a:moveTo>
                  <a:pt x="772667" y="27431"/>
                </a:moveTo>
                <a:lnTo>
                  <a:pt x="746759" y="0"/>
                </a:lnTo>
                <a:lnTo>
                  <a:pt x="719327" y="25907"/>
                </a:lnTo>
                <a:lnTo>
                  <a:pt x="745235" y="53339"/>
                </a:lnTo>
                <a:lnTo>
                  <a:pt x="772667" y="27431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372990" y="4517135"/>
            <a:ext cx="547370" cy="530860"/>
          </a:xfrm>
          <a:custGeom>
            <a:avLst/>
            <a:gdLst/>
            <a:ahLst/>
            <a:cxnLst/>
            <a:rect l="l" t="t" r="r" b="b"/>
            <a:pathLst>
              <a:path w="547370" h="530860">
                <a:moveTo>
                  <a:pt x="547115" y="502919"/>
                </a:moveTo>
                <a:lnTo>
                  <a:pt x="519683" y="477011"/>
                </a:lnTo>
                <a:lnTo>
                  <a:pt x="493775" y="504443"/>
                </a:lnTo>
                <a:lnTo>
                  <a:pt x="521207" y="530351"/>
                </a:lnTo>
                <a:lnTo>
                  <a:pt x="547115" y="502919"/>
                </a:lnTo>
                <a:close/>
              </a:path>
              <a:path w="547370" h="530860">
                <a:moveTo>
                  <a:pt x="492251" y="449579"/>
                </a:moveTo>
                <a:lnTo>
                  <a:pt x="464819" y="423671"/>
                </a:lnTo>
                <a:lnTo>
                  <a:pt x="438911" y="451103"/>
                </a:lnTo>
                <a:lnTo>
                  <a:pt x="466343" y="477011"/>
                </a:lnTo>
                <a:lnTo>
                  <a:pt x="492251" y="449579"/>
                </a:lnTo>
                <a:close/>
              </a:path>
              <a:path w="547370" h="530860">
                <a:moveTo>
                  <a:pt x="437387" y="397763"/>
                </a:moveTo>
                <a:lnTo>
                  <a:pt x="409955" y="370331"/>
                </a:lnTo>
                <a:lnTo>
                  <a:pt x="384047" y="397763"/>
                </a:lnTo>
                <a:lnTo>
                  <a:pt x="411479" y="425195"/>
                </a:lnTo>
                <a:lnTo>
                  <a:pt x="437387" y="397763"/>
                </a:lnTo>
                <a:close/>
              </a:path>
              <a:path w="547370" h="530860">
                <a:moveTo>
                  <a:pt x="382523" y="344423"/>
                </a:moveTo>
                <a:lnTo>
                  <a:pt x="355091" y="318515"/>
                </a:lnTo>
                <a:lnTo>
                  <a:pt x="329183" y="345947"/>
                </a:lnTo>
                <a:lnTo>
                  <a:pt x="356615" y="371855"/>
                </a:lnTo>
                <a:lnTo>
                  <a:pt x="382523" y="344423"/>
                </a:lnTo>
                <a:close/>
              </a:path>
              <a:path w="547370" h="530860">
                <a:moveTo>
                  <a:pt x="327659" y="291083"/>
                </a:moveTo>
                <a:lnTo>
                  <a:pt x="300227" y="265175"/>
                </a:lnTo>
                <a:lnTo>
                  <a:pt x="274319" y="292607"/>
                </a:lnTo>
                <a:lnTo>
                  <a:pt x="301751" y="318515"/>
                </a:lnTo>
                <a:lnTo>
                  <a:pt x="327659" y="291083"/>
                </a:lnTo>
                <a:close/>
              </a:path>
              <a:path w="547370" h="530860">
                <a:moveTo>
                  <a:pt x="272795" y="237743"/>
                </a:moveTo>
                <a:lnTo>
                  <a:pt x="245363" y="211835"/>
                </a:lnTo>
                <a:lnTo>
                  <a:pt x="219455" y="239267"/>
                </a:lnTo>
                <a:lnTo>
                  <a:pt x="246887" y="265175"/>
                </a:lnTo>
                <a:lnTo>
                  <a:pt x="272795" y="237743"/>
                </a:lnTo>
                <a:close/>
              </a:path>
              <a:path w="547370" h="530860">
                <a:moveTo>
                  <a:pt x="217931" y="185927"/>
                </a:moveTo>
                <a:lnTo>
                  <a:pt x="190499" y="158495"/>
                </a:lnTo>
                <a:lnTo>
                  <a:pt x="164591" y="185927"/>
                </a:lnTo>
                <a:lnTo>
                  <a:pt x="192023" y="213359"/>
                </a:lnTo>
                <a:lnTo>
                  <a:pt x="217931" y="185927"/>
                </a:lnTo>
                <a:close/>
              </a:path>
              <a:path w="547370" h="530860">
                <a:moveTo>
                  <a:pt x="163067" y="132587"/>
                </a:moveTo>
                <a:lnTo>
                  <a:pt x="135635" y="106679"/>
                </a:lnTo>
                <a:lnTo>
                  <a:pt x="109727" y="134111"/>
                </a:lnTo>
                <a:lnTo>
                  <a:pt x="137159" y="160019"/>
                </a:lnTo>
                <a:lnTo>
                  <a:pt x="163067" y="132587"/>
                </a:lnTo>
                <a:close/>
              </a:path>
              <a:path w="547370" h="530860">
                <a:moveTo>
                  <a:pt x="108203" y="79247"/>
                </a:moveTo>
                <a:lnTo>
                  <a:pt x="80771" y="53339"/>
                </a:lnTo>
                <a:lnTo>
                  <a:pt x="54863" y="80771"/>
                </a:lnTo>
                <a:lnTo>
                  <a:pt x="82295" y="106679"/>
                </a:lnTo>
                <a:lnTo>
                  <a:pt x="108203" y="79247"/>
                </a:lnTo>
                <a:close/>
              </a:path>
              <a:path w="547370" h="530860">
                <a:moveTo>
                  <a:pt x="53339" y="25907"/>
                </a:moveTo>
                <a:lnTo>
                  <a:pt x="25907" y="0"/>
                </a:lnTo>
                <a:lnTo>
                  <a:pt x="0" y="27431"/>
                </a:lnTo>
                <a:lnTo>
                  <a:pt x="27431" y="53339"/>
                </a:lnTo>
                <a:lnTo>
                  <a:pt x="53339" y="25907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46981" y="61211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546981" y="6044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546981" y="5968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546981" y="58925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546981" y="58163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46981" y="57401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546981" y="5663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546981" y="5587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46981" y="55115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546981" y="54353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546981" y="53591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46981" y="5282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46981" y="5206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918581" y="6044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18581" y="5968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918581" y="58925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18581" y="58163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18581" y="57401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18581" y="5663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918581" y="5587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8581" y="55115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8581" y="54353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18581" y="53591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18581" y="52829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918581" y="52067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18581" y="513054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099" y="0"/>
                </a:lnTo>
              </a:path>
            </a:pathLst>
          </a:custGeom>
          <a:ln w="38099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834016" y="6031989"/>
            <a:ext cx="984885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1800" spc="13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1800" spc="-5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1800" spc="114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1800" spc="130" dirty="0">
                <a:solidFill>
                  <a:srgbClr val="003265"/>
                </a:solidFill>
                <a:latin typeface="Tahoma"/>
                <a:cs typeface="Tahoma"/>
              </a:rPr>
              <a:t>ar</a:t>
            </a:r>
            <a:r>
              <a:rPr sz="1800" spc="14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1800" spc="145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796628" y="6031989"/>
            <a:ext cx="984885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1800" spc="13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1800" spc="-5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1800" spc="114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1800" spc="130" dirty="0">
                <a:solidFill>
                  <a:srgbClr val="003265"/>
                </a:solidFill>
                <a:latin typeface="Tahoma"/>
                <a:cs typeface="Tahoma"/>
              </a:rPr>
              <a:t>ar</a:t>
            </a:r>
            <a:r>
              <a:rPr sz="1800" spc="14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1800" spc="145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526669" y="60647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02869" y="614095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860669" y="6140957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784469" y="60647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412869" y="62933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974469" y="59885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489069" y="621715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50669" y="614095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50669" y="606475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936869" y="621715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955">
            <a:solidFill>
              <a:srgbClr val="FF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60463"/>
            <a:ext cx="7675148" cy="1143710"/>
          </a:xfrm>
          <a:prstGeom prst="rect">
            <a:avLst/>
          </a:prstGeom>
        </p:spPr>
        <p:txBody>
          <a:bodyPr vert="horz" wrap="square" lIns="0" tIns="554735" rIns="0" bIns="0" rtlCol="0">
            <a:spAutoFit/>
          </a:bodyPr>
          <a:lstStyle/>
          <a:p>
            <a:pPr marL="346075">
              <a:lnSpc>
                <a:spcPts val="478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EFFECTS OF ELECTRICITY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7216" y="2559050"/>
            <a:ext cx="5077460" cy="4015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-5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20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400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am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unt</a:t>
            </a:r>
            <a:r>
              <a:rPr sz="2400" spc="-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 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rre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nt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 v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ge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B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dy</a:t>
            </a:r>
            <a:r>
              <a:rPr sz="2400" spc="-3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resis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elec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k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rre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nt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55847"/>
            <a:ext cx="7675148" cy="1152943"/>
          </a:xfrm>
          <a:prstGeom prst="rect">
            <a:avLst/>
          </a:prstGeom>
        </p:spPr>
        <p:txBody>
          <a:bodyPr vert="horz" wrap="square" lIns="0" tIns="563879" rIns="0" bIns="0" rtlCol="0">
            <a:spAutoFit/>
          </a:bodyPr>
          <a:lstStyle/>
          <a:p>
            <a:pPr marL="2400935">
              <a:lnSpc>
                <a:spcPts val="478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OHM LAW</a:t>
            </a:r>
          </a:p>
        </p:txBody>
      </p:sp>
      <p:sp>
        <p:nvSpPr>
          <p:cNvPr id="3" name="object 3"/>
          <p:cNvSpPr/>
          <p:nvPr/>
        </p:nvSpPr>
        <p:spPr>
          <a:xfrm>
            <a:off x="3822069" y="3245357"/>
            <a:ext cx="1752600" cy="0"/>
          </a:xfrm>
          <a:custGeom>
            <a:avLst/>
            <a:gdLst/>
            <a:ahLst/>
            <a:cxnLst/>
            <a:rect l="l" t="t" r="r" b="b"/>
            <a:pathLst>
              <a:path w="1752600">
                <a:moveTo>
                  <a:pt x="0" y="0"/>
                </a:moveTo>
                <a:lnTo>
                  <a:pt x="17525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91016" y="2754882"/>
            <a:ext cx="5107305" cy="1453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96185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(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I)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	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(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V)</a:t>
            </a:r>
            <a:endParaRPr sz="2800">
              <a:latin typeface="Tahoma"/>
              <a:cs typeface="Tahoma"/>
            </a:endParaRPr>
          </a:p>
          <a:p>
            <a:pPr marL="1840864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sis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nce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(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Or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ctu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ement: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0839" y="4803137"/>
            <a:ext cx="1631314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mpe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es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41478" y="4803137"/>
            <a:ext cx="631190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0504" y="5315201"/>
            <a:ext cx="774065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Ohm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41070" y="530275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199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1016" y="2754882"/>
            <a:ext cx="4472940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16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-6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290" dirty="0">
                <a:solidFill>
                  <a:srgbClr val="003265"/>
                </a:solidFill>
                <a:latin typeface="Tahoma"/>
                <a:cs typeface="Tahoma"/>
              </a:rPr>
              <a:t>k</a:t>
            </a:r>
            <a:r>
              <a:rPr sz="2800" u="heavy" spc="-5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70" dirty="0">
                <a:solidFill>
                  <a:srgbClr val="003265"/>
                </a:solidFill>
                <a:latin typeface="Tahoma"/>
                <a:cs typeface="Tahoma"/>
              </a:rPr>
              <a:t>ff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20849" y="425450"/>
            <a:ext cx="256667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820" marR="5080" indent="-71755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OHM LAW EXAMPLE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54920" y="6679427"/>
            <a:ext cx="39370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0"/>
              </a:lnSpc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3014" y="5522973"/>
            <a:ext cx="212979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al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ue</a:t>
            </a:r>
            <a:r>
              <a:rPr sz="2400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ng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81339" y="3755982"/>
          <a:ext cx="7673504" cy="1309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51"/>
                <a:gridCol w="1745518"/>
                <a:gridCol w="1736935"/>
              </a:tblGrid>
              <a:tr h="43535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3679825" algn="l"/>
                        </a:tabLst>
                      </a:pP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lt	: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892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24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0 v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lt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438911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3679190" algn="l"/>
                        </a:tabLst>
                      </a:pP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Av</a:t>
                      </a: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er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400" spc="-2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bod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2400" spc="-1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res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e	: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68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0 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oh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m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43535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3679825" algn="l"/>
                        </a:tabLst>
                      </a:pP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Am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er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e	: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34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240</a:t>
                      </a:r>
                      <a:r>
                        <a:rPr sz="2400" spc="-1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2400" spc="1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-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sz="2400" spc="-1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am</a:t>
                      </a:r>
                      <a:r>
                        <a:rPr sz="2400" spc="5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2400" dirty="0">
                          <a:solidFill>
                            <a:srgbClr val="003265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64471"/>
            <a:ext cx="7675148" cy="1135695"/>
          </a:xfrm>
          <a:prstGeom prst="rect">
            <a:avLst/>
          </a:prstGeom>
        </p:spPr>
        <p:txBody>
          <a:bodyPr vert="horz" wrap="square" lIns="0" tIns="576071" rIns="0" bIns="0" rtlCol="0">
            <a:spAutoFit/>
          </a:bodyPr>
          <a:lstStyle/>
          <a:p>
            <a:pPr marL="374015">
              <a:lnSpc>
                <a:spcPct val="10000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EFFECTS OF ELECTRICITY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5816" y="1892807"/>
            <a:ext cx="684466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90" dirty="0">
                <a:latin typeface="Tahoma"/>
                <a:cs typeface="Tahoma"/>
              </a:rPr>
              <a:t>N</a:t>
            </a:r>
            <a:r>
              <a:rPr sz="1800" spc="130" dirty="0">
                <a:latin typeface="Tahoma"/>
                <a:cs typeface="Tahoma"/>
              </a:rPr>
              <a:t>a</a:t>
            </a:r>
            <a:r>
              <a:rPr sz="1800" spc="140" dirty="0">
                <a:latin typeface="Tahoma"/>
                <a:cs typeface="Tahoma"/>
              </a:rPr>
              <a:t>t</a:t>
            </a:r>
            <a:r>
              <a:rPr sz="1800" spc="125" dirty="0">
                <a:latin typeface="Tahoma"/>
                <a:cs typeface="Tahoma"/>
              </a:rPr>
              <a:t>i</a:t>
            </a:r>
            <a:r>
              <a:rPr sz="1800" spc="130" dirty="0">
                <a:latin typeface="Tahoma"/>
                <a:cs typeface="Tahoma"/>
              </a:rPr>
              <a:t>o</a:t>
            </a:r>
            <a:r>
              <a:rPr sz="1800" spc="140" dirty="0">
                <a:latin typeface="Tahoma"/>
                <a:cs typeface="Tahoma"/>
              </a:rPr>
              <a:t>n</a:t>
            </a:r>
            <a:r>
              <a:rPr sz="1800" spc="130" dirty="0">
                <a:latin typeface="Tahoma"/>
                <a:cs typeface="Tahoma"/>
              </a:rPr>
              <a:t>al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Sa</a:t>
            </a:r>
            <a:r>
              <a:rPr sz="1800" spc="110" dirty="0">
                <a:latin typeface="Tahoma"/>
                <a:cs typeface="Tahoma"/>
              </a:rPr>
              <a:t>f</a:t>
            </a:r>
            <a:r>
              <a:rPr sz="1800" spc="114" dirty="0">
                <a:latin typeface="Tahoma"/>
                <a:cs typeface="Tahoma"/>
              </a:rPr>
              <a:t>e</a:t>
            </a:r>
            <a:r>
              <a:rPr sz="1800" spc="140" dirty="0">
                <a:latin typeface="Tahoma"/>
                <a:cs typeface="Tahoma"/>
              </a:rPr>
              <a:t>t</a:t>
            </a:r>
            <a:r>
              <a:rPr sz="1800" spc="135" dirty="0">
                <a:latin typeface="Tahoma"/>
                <a:cs typeface="Tahoma"/>
              </a:rPr>
              <a:t>y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C</a:t>
            </a:r>
            <a:r>
              <a:rPr sz="1800" spc="130" dirty="0">
                <a:latin typeface="Tahoma"/>
                <a:cs typeface="Tahoma"/>
              </a:rPr>
              <a:t>o</a:t>
            </a:r>
            <a:r>
              <a:rPr sz="1800" spc="140" dirty="0">
                <a:latin typeface="Tahoma"/>
                <a:cs typeface="Tahoma"/>
              </a:rPr>
              <a:t>un</a:t>
            </a:r>
            <a:r>
              <a:rPr sz="1800" spc="110" dirty="0">
                <a:latin typeface="Tahoma"/>
                <a:cs typeface="Tahoma"/>
              </a:rPr>
              <a:t>c</a:t>
            </a:r>
            <a:r>
              <a:rPr sz="1800" spc="125" dirty="0">
                <a:latin typeface="Tahoma"/>
                <a:cs typeface="Tahoma"/>
              </a:rPr>
              <a:t>i</a:t>
            </a:r>
            <a:r>
              <a:rPr sz="1800" spc="130" dirty="0">
                <a:latin typeface="Tahoma"/>
                <a:cs typeface="Tahoma"/>
              </a:rPr>
              <a:t>l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120" dirty="0">
                <a:latin typeface="Tahoma"/>
                <a:cs typeface="Tahoma"/>
              </a:rPr>
              <a:t>-</a:t>
            </a:r>
            <a:r>
              <a:rPr sz="1800" spc="200" dirty="0">
                <a:latin typeface="Tahoma"/>
                <a:cs typeface="Tahoma"/>
              </a:rPr>
              <a:t>I</a:t>
            </a:r>
            <a:r>
              <a:rPr sz="1800" spc="140" dirty="0">
                <a:latin typeface="Tahoma"/>
                <a:cs typeface="Tahoma"/>
              </a:rPr>
              <a:t>n</a:t>
            </a:r>
            <a:r>
              <a:rPr sz="1800" spc="125" dirty="0">
                <a:latin typeface="Tahoma"/>
                <a:cs typeface="Tahoma"/>
              </a:rPr>
              <a:t>d</a:t>
            </a:r>
            <a:r>
              <a:rPr sz="1800" spc="140" dirty="0">
                <a:latin typeface="Tahoma"/>
                <a:cs typeface="Tahoma"/>
              </a:rPr>
              <a:t>u</a:t>
            </a:r>
            <a:r>
              <a:rPr sz="1800" spc="114" dirty="0">
                <a:latin typeface="Tahoma"/>
                <a:cs typeface="Tahoma"/>
              </a:rPr>
              <a:t>s</a:t>
            </a:r>
            <a:r>
              <a:rPr sz="1800" spc="15" dirty="0">
                <a:latin typeface="Tahoma"/>
                <a:cs typeface="Tahoma"/>
              </a:rPr>
              <a:t>.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Sa</a:t>
            </a:r>
            <a:r>
              <a:rPr sz="1800" spc="110" dirty="0">
                <a:latin typeface="Tahoma"/>
                <a:cs typeface="Tahoma"/>
              </a:rPr>
              <a:t>f</a:t>
            </a:r>
            <a:r>
              <a:rPr sz="1800" spc="114" dirty="0">
                <a:latin typeface="Tahoma"/>
                <a:cs typeface="Tahoma"/>
              </a:rPr>
              <a:t>e</a:t>
            </a:r>
            <a:r>
              <a:rPr sz="1800" spc="140" dirty="0">
                <a:latin typeface="Tahoma"/>
                <a:cs typeface="Tahoma"/>
              </a:rPr>
              <a:t>t</a:t>
            </a:r>
            <a:r>
              <a:rPr sz="1800" spc="135" dirty="0">
                <a:latin typeface="Tahoma"/>
                <a:cs typeface="Tahoma"/>
              </a:rPr>
              <a:t>y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190" dirty="0">
                <a:latin typeface="Tahoma"/>
                <a:cs typeface="Tahoma"/>
              </a:rPr>
              <a:t>&amp;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H</a:t>
            </a:r>
            <a:r>
              <a:rPr sz="1800" spc="114" dirty="0">
                <a:latin typeface="Tahoma"/>
                <a:cs typeface="Tahoma"/>
              </a:rPr>
              <a:t>e</a:t>
            </a:r>
            <a:r>
              <a:rPr sz="1800" spc="130" dirty="0">
                <a:latin typeface="Tahoma"/>
                <a:cs typeface="Tahoma"/>
              </a:rPr>
              <a:t>a</a:t>
            </a:r>
            <a:r>
              <a:rPr sz="1800" spc="125" dirty="0">
                <a:latin typeface="Tahoma"/>
                <a:cs typeface="Tahoma"/>
              </a:rPr>
              <a:t>l</a:t>
            </a:r>
            <a:r>
              <a:rPr sz="1800" spc="140" dirty="0">
                <a:latin typeface="Tahoma"/>
                <a:cs typeface="Tahoma"/>
              </a:rPr>
              <a:t>t</a:t>
            </a:r>
            <a:r>
              <a:rPr sz="1800" spc="145" dirty="0">
                <a:latin typeface="Tahoma"/>
                <a:cs typeface="Tahoma"/>
              </a:rPr>
              <a:t>h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200" dirty="0">
                <a:latin typeface="Tahoma"/>
                <a:cs typeface="Tahoma"/>
              </a:rPr>
              <a:t>m</a:t>
            </a:r>
            <a:r>
              <a:rPr sz="1800" spc="125" dirty="0">
                <a:latin typeface="Tahoma"/>
                <a:cs typeface="Tahoma"/>
              </a:rPr>
              <a:t>g</a:t>
            </a:r>
            <a:r>
              <a:rPr sz="1800" spc="190" dirty="0">
                <a:latin typeface="Tahoma"/>
                <a:cs typeface="Tahoma"/>
              </a:rPr>
              <a:t>m</a:t>
            </a:r>
            <a:r>
              <a:rPr sz="1800" spc="145" dirty="0">
                <a:latin typeface="Tahoma"/>
                <a:cs typeface="Tahoma"/>
              </a:rPr>
              <a:t>t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b</a:t>
            </a:r>
            <a:r>
              <a:rPr sz="1800" spc="130" dirty="0">
                <a:latin typeface="Tahoma"/>
                <a:cs typeface="Tahoma"/>
              </a:rPr>
              <a:t>oo</a:t>
            </a:r>
            <a:r>
              <a:rPr sz="1800" spc="185" dirty="0">
                <a:latin typeface="Tahoma"/>
                <a:cs typeface="Tahoma"/>
              </a:rPr>
              <a:t>k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1016" y="2760470"/>
            <a:ext cx="224790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25" dirty="0">
                <a:latin typeface="Tahoma"/>
                <a:cs typeface="Tahoma"/>
              </a:rPr>
              <a:t>C</a:t>
            </a:r>
            <a:r>
              <a:rPr sz="2000" spc="165" dirty="0">
                <a:latin typeface="Tahoma"/>
                <a:cs typeface="Tahoma"/>
              </a:rPr>
              <a:t>u</a:t>
            </a:r>
            <a:r>
              <a:rPr sz="2000" spc="140" dirty="0">
                <a:latin typeface="Tahoma"/>
                <a:cs typeface="Tahoma"/>
              </a:rPr>
              <a:t>rr</a:t>
            </a:r>
            <a:r>
              <a:rPr sz="2000" spc="130" dirty="0">
                <a:latin typeface="Tahoma"/>
                <a:cs typeface="Tahoma"/>
              </a:rPr>
              <a:t>e</a:t>
            </a:r>
            <a:r>
              <a:rPr sz="2000" spc="165" dirty="0">
                <a:latin typeface="Tahoma"/>
                <a:cs typeface="Tahoma"/>
              </a:rPr>
              <a:t>n</a:t>
            </a:r>
            <a:r>
              <a:rPr sz="2000" spc="160" dirty="0">
                <a:latin typeface="Tahoma"/>
                <a:cs typeface="Tahoma"/>
              </a:rPr>
              <a:t>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spc="140" dirty="0">
                <a:latin typeface="Tahoma"/>
                <a:cs typeface="Tahoma"/>
              </a:rPr>
              <a:t>(</a:t>
            </a:r>
            <a:r>
              <a:rPr sz="2000" spc="225" dirty="0">
                <a:latin typeface="Tahoma"/>
                <a:cs typeface="Tahoma"/>
              </a:rPr>
              <a:t>m</a:t>
            </a:r>
            <a:r>
              <a:rPr sz="2000" spc="165" dirty="0">
                <a:latin typeface="Tahoma"/>
                <a:cs typeface="Tahoma"/>
              </a:rPr>
              <a:t>A</a:t>
            </a:r>
            <a:r>
              <a:rPr sz="2000" spc="225" dirty="0">
                <a:latin typeface="Tahoma"/>
                <a:cs typeface="Tahoma"/>
              </a:rPr>
              <a:t>m</a:t>
            </a:r>
            <a:r>
              <a:rPr sz="2000" spc="150" dirty="0">
                <a:latin typeface="Tahoma"/>
                <a:cs typeface="Tahoma"/>
              </a:rPr>
              <a:t>p</a:t>
            </a:r>
            <a:r>
              <a:rPr sz="2000" spc="135" dirty="0">
                <a:latin typeface="Tahoma"/>
                <a:cs typeface="Tahoma"/>
              </a:rPr>
              <a:t>s</a:t>
            </a:r>
            <a:r>
              <a:rPr sz="2000" spc="140" dirty="0"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4445" y="2709672"/>
            <a:ext cx="2746375" cy="688975"/>
          </a:xfrm>
          <a:custGeom>
            <a:avLst/>
            <a:gdLst/>
            <a:ahLst/>
            <a:cxnLst/>
            <a:rect l="l" t="t" r="r" b="b"/>
            <a:pathLst>
              <a:path w="2746375" h="688975">
                <a:moveTo>
                  <a:pt x="2746244" y="688847"/>
                </a:moveTo>
                <a:lnTo>
                  <a:pt x="2746244" y="0"/>
                </a:lnTo>
                <a:lnTo>
                  <a:pt x="0" y="0"/>
                </a:lnTo>
                <a:lnTo>
                  <a:pt x="0" y="688847"/>
                </a:lnTo>
                <a:lnTo>
                  <a:pt x="6095" y="688847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2734052" y="12191"/>
                </a:lnTo>
                <a:lnTo>
                  <a:pt x="2734052" y="6095"/>
                </a:lnTo>
                <a:lnTo>
                  <a:pt x="2740148" y="12191"/>
                </a:lnTo>
                <a:lnTo>
                  <a:pt x="2740148" y="688847"/>
                </a:lnTo>
                <a:lnTo>
                  <a:pt x="2746244" y="688847"/>
                </a:lnTo>
                <a:close/>
              </a:path>
              <a:path w="2746375" h="688975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2746375" h="688975">
                <a:moveTo>
                  <a:pt x="12191" y="675131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675131"/>
                </a:lnTo>
                <a:lnTo>
                  <a:pt x="12191" y="675131"/>
                </a:lnTo>
                <a:close/>
              </a:path>
              <a:path w="2746375" h="688975">
                <a:moveTo>
                  <a:pt x="2740148" y="675131"/>
                </a:moveTo>
                <a:lnTo>
                  <a:pt x="6095" y="675131"/>
                </a:lnTo>
                <a:lnTo>
                  <a:pt x="12191" y="681227"/>
                </a:lnTo>
                <a:lnTo>
                  <a:pt x="12191" y="688847"/>
                </a:lnTo>
                <a:lnTo>
                  <a:pt x="2734052" y="688847"/>
                </a:lnTo>
                <a:lnTo>
                  <a:pt x="2734052" y="681227"/>
                </a:lnTo>
                <a:lnTo>
                  <a:pt x="2740148" y="675131"/>
                </a:lnTo>
                <a:close/>
              </a:path>
              <a:path w="2746375" h="688975">
                <a:moveTo>
                  <a:pt x="12191" y="688847"/>
                </a:moveTo>
                <a:lnTo>
                  <a:pt x="12191" y="681227"/>
                </a:lnTo>
                <a:lnTo>
                  <a:pt x="6095" y="675131"/>
                </a:lnTo>
                <a:lnTo>
                  <a:pt x="6095" y="688847"/>
                </a:lnTo>
                <a:lnTo>
                  <a:pt x="12191" y="688847"/>
                </a:lnTo>
                <a:close/>
              </a:path>
              <a:path w="2746375" h="688975">
                <a:moveTo>
                  <a:pt x="2740148" y="12191"/>
                </a:moveTo>
                <a:lnTo>
                  <a:pt x="2734052" y="6095"/>
                </a:lnTo>
                <a:lnTo>
                  <a:pt x="2734052" y="12191"/>
                </a:lnTo>
                <a:lnTo>
                  <a:pt x="2740148" y="12191"/>
                </a:lnTo>
                <a:close/>
              </a:path>
              <a:path w="2746375" h="688975">
                <a:moveTo>
                  <a:pt x="2740148" y="675131"/>
                </a:moveTo>
                <a:lnTo>
                  <a:pt x="2740148" y="12191"/>
                </a:lnTo>
                <a:lnTo>
                  <a:pt x="2734052" y="12191"/>
                </a:lnTo>
                <a:lnTo>
                  <a:pt x="2734052" y="675131"/>
                </a:lnTo>
                <a:lnTo>
                  <a:pt x="2740148" y="675131"/>
                </a:lnTo>
                <a:close/>
              </a:path>
              <a:path w="2746375" h="688975">
                <a:moveTo>
                  <a:pt x="2740148" y="688847"/>
                </a:moveTo>
                <a:lnTo>
                  <a:pt x="2740148" y="675131"/>
                </a:lnTo>
                <a:lnTo>
                  <a:pt x="2734052" y="681227"/>
                </a:lnTo>
                <a:lnTo>
                  <a:pt x="2734052" y="688847"/>
                </a:lnTo>
                <a:lnTo>
                  <a:pt x="2740148" y="688847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25071" y="2760470"/>
            <a:ext cx="218821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10" dirty="0">
                <a:latin typeface="Tahoma"/>
                <a:cs typeface="Tahoma"/>
              </a:rPr>
              <a:t>E</a:t>
            </a:r>
            <a:r>
              <a:rPr sz="2000" spc="130" dirty="0">
                <a:latin typeface="Tahoma"/>
                <a:cs typeface="Tahoma"/>
              </a:rPr>
              <a:t>ffe</a:t>
            </a:r>
            <a:r>
              <a:rPr sz="2000" spc="125" dirty="0">
                <a:latin typeface="Tahoma"/>
                <a:cs typeface="Tahoma"/>
              </a:rPr>
              <a:t>c</a:t>
            </a:r>
            <a:r>
              <a:rPr sz="2000" spc="155" dirty="0">
                <a:latin typeface="Tahoma"/>
                <a:cs typeface="Tahoma"/>
              </a:rPr>
              <a:t>t</a:t>
            </a:r>
            <a:r>
              <a:rPr sz="2000" spc="135" dirty="0">
                <a:latin typeface="Tahoma"/>
                <a:cs typeface="Tahoma"/>
              </a:rPr>
              <a:t>s</a:t>
            </a:r>
            <a:r>
              <a:rPr sz="2000" spc="-85" dirty="0">
                <a:latin typeface="Tahoma"/>
                <a:cs typeface="Tahoma"/>
              </a:rPr>
              <a:t> </a:t>
            </a:r>
            <a:r>
              <a:rPr sz="2000" spc="155" dirty="0">
                <a:latin typeface="Tahoma"/>
                <a:cs typeface="Tahoma"/>
              </a:rPr>
              <a:t>t</a:t>
            </a:r>
            <a:r>
              <a:rPr sz="2000" spc="150" dirty="0">
                <a:latin typeface="Tahoma"/>
                <a:cs typeface="Tahoma"/>
              </a:rPr>
              <a:t>o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spc="165" dirty="0">
                <a:latin typeface="Tahoma"/>
                <a:cs typeface="Tahoma"/>
              </a:rPr>
              <a:t>hu</a:t>
            </a:r>
            <a:r>
              <a:rPr sz="2000" spc="225" dirty="0">
                <a:latin typeface="Tahoma"/>
                <a:cs typeface="Tahoma"/>
              </a:rPr>
              <a:t>m</a:t>
            </a:r>
            <a:r>
              <a:rPr sz="2000" spc="145" dirty="0">
                <a:latin typeface="Tahoma"/>
                <a:cs typeface="Tahoma"/>
              </a:rPr>
              <a:t>a</a:t>
            </a:r>
            <a:r>
              <a:rPr sz="2000" spc="165" dirty="0">
                <a:latin typeface="Tahoma"/>
                <a:cs typeface="Tahoma"/>
              </a:rPr>
              <a:t>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98497" y="2709672"/>
            <a:ext cx="5335905" cy="688975"/>
          </a:xfrm>
          <a:custGeom>
            <a:avLst/>
            <a:gdLst/>
            <a:ahLst/>
            <a:cxnLst/>
            <a:rect l="l" t="t" r="r" b="b"/>
            <a:pathLst>
              <a:path w="5335905" h="688975">
                <a:moveTo>
                  <a:pt x="5335523" y="688847"/>
                </a:moveTo>
                <a:lnTo>
                  <a:pt x="5335523" y="0"/>
                </a:lnTo>
                <a:lnTo>
                  <a:pt x="0" y="0"/>
                </a:lnTo>
                <a:lnTo>
                  <a:pt x="0" y="688847"/>
                </a:lnTo>
                <a:lnTo>
                  <a:pt x="6095" y="688847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5323331" y="12191"/>
                </a:lnTo>
                <a:lnTo>
                  <a:pt x="5323331" y="6095"/>
                </a:lnTo>
                <a:lnTo>
                  <a:pt x="5329427" y="12191"/>
                </a:lnTo>
                <a:lnTo>
                  <a:pt x="5329427" y="688847"/>
                </a:lnTo>
                <a:lnTo>
                  <a:pt x="5335523" y="688847"/>
                </a:lnTo>
                <a:close/>
              </a:path>
              <a:path w="5335905" h="688975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5335905" h="688975">
                <a:moveTo>
                  <a:pt x="12191" y="675131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675131"/>
                </a:lnTo>
                <a:lnTo>
                  <a:pt x="12191" y="675131"/>
                </a:lnTo>
                <a:close/>
              </a:path>
              <a:path w="5335905" h="688975">
                <a:moveTo>
                  <a:pt x="5329427" y="675131"/>
                </a:moveTo>
                <a:lnTo>
                  <a:pt x="6095" y="675131"/>
                </a:lnTo>
                <a:lnTo>
                  <a:pt x="12191" y="681227"/>
                </a:lnTo>
                <a:lnTo>
                  <a:pt x="12191" y="688847"/>
                </a:lnTo>
                <a:lnTo>
                  <a:pt x="5323331" y="688847"/>
                </a:lnTo>
                <a:lnTo>
                  <a:pt x="5323331" y="681227"/>
                </a:lnTo>
                <a:lnTo>
                  <a:pt x="5329427" y="675131"/>
                </a:lnTo>
                <a:close/>
              </a:path>
              <a:path w="5335905" h="688975">
                <a:moveTo>
                  <a:pt x="12191" y="688847"/>
                </a:moveTo>
                <a:lnTo>
                  <a:pt x="12191" y="681227"/>
                </a:lnTo>
                <a:lnTo>
                  <a:pt x="6095" y="675131"/>
                </a:lnTo>
                <a:lnTo>
                  <a:pt x="6095" y="688847"/>
                </a:lnTo>
                <a:lnTo>
                  <a:pt x="12191" y="688847"/>
                </a:lnTo>
                <a:close/>
              </a:path>
              <a:path w="5335905" h="688975">
                <a:moveTo>
                  <a:pt x="5329427" y="12191"/>
                </a:moveTo>
                <a:lnTo>
                  <a:pt x="5323331" y="6095"/>
                </a:lnTo>
                <a:lnTo>
                  <a:pt x="5323331" y="12191"/>
                </a:lnTo>
                <a:lnTo>
                  <a:pt x="5329427" y="12191"/>
                </a:lnTo>
                <a:close/>
              </a:path>
              <a:path w="5335905" h="688975">
                <a:moveTo>
                  <a:pt x="5329427" y="675131"/>
                </a:moveTo>
                <a:lnTo>
                  <a:pt x="5329427" y="12191"/>
                </a:lnTo>
                <a:lnTo>
                  <a:pt x="5323331" y="12191"/>
                </a:lnTo>
                <a:lnTo>
                  <a:pt x="5323331" y="675131"/>
                </a:lnTo>
                <a:lnTo>
                  <a:pt x="5329427" y="675131"/>
                </a:lnTo>
                <a:close/>
              </a:path>
              <a:path w="5335905" h="688975">
                <a:moveTo>
                  <a:pt x="5329427" y="688847"/>
                </a:moveTo>
                <a:lnTo>
                  <a:pt x="5329427" y="675131"/>
                </a:lnTo>
                <a:lnTo>
                  <a:pt x="5323331" y="681227"/>
                </a:lnTo>
                <a:lnTo>
                  <a:pt x="5323331" y="688847"/>
                </a:lnTo>
                <a:lnTo>
                  <a:pt x="5329427" y="688847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27592" y="3435602"/>
            <a:ext cx="129095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3</a:t>
            </a:r>
            <a:r>
              <a:rPr sz="2000" spc="-5" dirty="0">
                <a:latin typeface="Tahoma"/>
                <a:cs typeface="Tahoma"/>
              </a:rPr>
              <a:t> milli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mp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64445" y="3384803"/>
            <a:ext cx="2746375" cy="393700"/>
          </a:xfrm>
          <a:custGeom>
            <a:avLst/>
            <a:gdLst/>
            <a:ahLst/>
            <a:cxnLst/>
            <a:rect l="l" t="t" r="r" b="b"/>
            <a:pathLst>
              <a:path w="2746375" h="393700">
                <a:moveTo>
                  <a:pt x="2746244" y="393191"/>
                </a:moveTo>
                <a:lnTo>
                  <a:pt x="2746244" y="0"/>
                </a:lnTo>
                <a:lnTo>
                  <a:pt x="0" y="0"/>
                </a:lnTo>
                <a:lnTo>
                  <a:pt x="0" y="393191"/>
                </a:lnTo>
                <a:lnTo>
                  <a:pt x="6095" y="393191"/>
                </a:lnTo>
                <a:lnTo>
                  <a:pt x="6095" y="13715"/>
                </a:lnTo>
                <a:lnTo>
                  <a:pt x="12191" y="6095"/>
                </a:lnTo>
                <a:lnTo>
                  <a:pt x="12191" y="13715"/>
                </a:lnTo>
                <a:lnTo>
                  <a:pt x="2734052" y="13715"/>
                </a:lnTo>
                <a:lnTo>
                  <a:pt x="2734052" y="6095"/>
                </a:lnTo>
                <a:lnTo>
                  <a:pt x="2740148" y="13715"/>
                </a:lnTo>
                <a:lnTo>
                  <a:pt x="2740148" y="393191"/>
                </a:lnTo>
                <a:lnTo>
                  <a:pt x="2746244" y="393191"/>
                </a:lnTo>
                <a:close/>
              </a:path>
              <a:path w="2746375" h="393700">
                <a:moveTo>
                  <a:pt x="12191" y="13715"/>
                </a:moveTo>
                <a:lnTo>
                  <a:pt x="12191" y="6095"/>
                </a:lnTo>
                <a:lnTo>
                  <a:pt x="6095" y="13715"/>
                </a:lnTo>
                <a:lnTo>
                  <a:pt x="12191" y="13715"/>
                </a:lnTo>
                <a:close/>
              </a:path>
              <a:path w="2746375" h="393700">
                <a:moveTo>
                  <a:pt x="12191" y="393191"/>
                </a:moveTo>
                <a:lnTo>
                  <a:pt x="12191" y="13715"/>
                </a:lnTo>
                <a:lnTo>
                  <a:pt x="6095" y="13715"/>
                </a:lnTo>
                <a:lnTo>
                  <a:pt x="6095" y="393191"/>
                </a:lnTo>
                <a:lnTo>
                  <a:pt x="12191" y="393191"/>
                </a:lnTo>
                <a:close/>
              </a:path>
              <a:path w="2746375" h="393700">
                <a:moveTo>
                  <a:pt x="2740148" y="13715"/>
                </a:moveTo>
                <a:lnTo>
                  <a:pt x="2734052" y="6095"/>
                </a:lnTo>
                <a:lnTo>
                  <a:pt x="2734052" y="13715"/>
                </a:lnTo>
                <a:lnTo>
                  <a:pt x="2740148" y="13715"/>
                </a:lnTo>
                <a:close/>
              </a:path>
              <a:path w="2746375" h="393700">
                <a:moveTo>
                  <a:pt x="2740148" y="393191"/>
                </a:moveTo>
                <a:lnTo>
                  <a:pt x="2740148" y="13715"/>
                </a:lnTo>
                <a:lnTo>
                  <a:pt x="2734052" y="13715"/>
                </a:lnTo>
                <a:lnTo>
                  <a:pt x="2734052" y="393191"/>
                </a:lnTo>
                <a:lnTo>
                  <a:pt x="2740148" y="393191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25071" y="3435602"/>
            <a:ext cx="119507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M</a:t>
            </a:r>
            <a:r>
              <a:rPr sz="2000" spc="-5" dirty="0">
                <a:latin typeface="Tahoma"/>
                <a:cs typeface="Tahoma"/>
              </a:rPr>
              <a:t>il</a:t>
            </a:r>
            <a:r>
              <a:rPr sz="2000" dirty="0">
                <a:latin typeface="Tahoma"/>
                <a:cs typeface="Tahoma"/>
              </a:rPr>
              <a:t>d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spc="-5" dirty="0">
                <a:latin typeface="Tahoma"/>
                <a:cs typeface="Tahoma"/>
              </a:rPr>
              <a:t>h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-5" dirty="0">
                <a:latin typeface="Tahoma"/>
                <a:cs typeface="Tahoma"/>
              </a:rPr>
              <a:t>c</a:t>
            </a:r>
            <a:r>
              <a:rPr sz="2000" dirty="0">
                <a:latin typeface="Tahoma"/>
                <a:cs typeface="Tahoma"/>
              </a:rPr>
              <a:t>k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98497" y="3384803"/>
            <a:ext cx="5335905" cy="393700"/>
          </a:xfrm>
          <a:custGeom>
            <a:avLst/>
            <a:gdLst/>
            <a:ahLst/>
            <a:cxnLst/>
            <a:rect l="l" t="t" r="r" b="b"/>
            <a:pathLst>
              <a:path w="5335905" h="393700">
                <a:moveTo>
                  <a:pt x="5335523" y="393191"/>
                </a:moveTo>
                <a:lnTo>
                  <a:pt x="5335523" y="0"/>
                </a:lnTo>
                <a:lnTo>
                  <a:pt x="0" y="0"/>
                </a:lnTo>
                <a:lnTo>
                  <a:pt x="0" y="393191"/>
                </a:lnTo>
                <a:lnTo>
                  <a:pt x="6095" y="393191"/>
                </a:lnTo>
                <a:lnTo>
                  <a:pt x="6095" y="13715"/>
                </a:lnTo>
                <a:lnTo>
                  <a:pt x="12191" y="6095"/>
                </a:lnTo>
                <a:lnTo>
                  <a:pt x="12191" y="13715"/>
                </a:lnTo>
                <a:lnTo>
                  <a:pt x="5323331" y="13715"/>
                </a:lnTo>
                <a:lnTo>
                  <a:pt x="5323331" y="6095"/>
                </a:lnTo>
                <a:lnTo>
                  <a:pt x="5329427" y="13715"/>
                </a:lnTo>
                <a:lnTo>
                  <a:pt x="5329427" y="393191"/>
                </a:lnTo>
                <a:lnTo>
                  <a:pt x="5335523" y="393191"/>
                </a:lnTo>
                <a:close/>
              </a:path>
              <a:path w="5335905" h="393700">
                <a:moveTo>
                  <a:pt x="12191" y="13715"/>
                </a:moveTo>
                <a:lnTo>
                  <a:pt x="12191" y="6095"/>
                </a:lnTo>
                <a:lnTo>
                  <a:pt x="6095" y="13715"/>
                </a:lnTo>
                <a:lnTo>
                  <a:pt x="12191" y="13715"/>
                </a:lnTo>
                <a:close/>
              </a:path>
              <a:path w="5335905" h="393700">
                <a:moveTo>
                  <a:pt x="12191" y="393191"/>
                </a:moveTo>
                <a:lnTo>
                  <a:pt x="12191" y="13715"/>
                </a:lnTo>
                <a:lnTo>
                  <a:pt x="6095" y="13715"/>
                </a:lnTo>
                <a:lnTo>
                  <a:pt x="6095" y="393191"/>
                </a:lnTo>
                <a:lnTo>
                  <a:pt x="12191" y="393191"/>
                </a:lnTo>
                <a:close/>
              </a:path>
              <a:path w="5335905" h="393700">
                <a:moveTo>
                  <a:pt x="5329427" y="13715"/>
                </a:moveTo>
                <a:lnTo>
                  <a:pt x="5323331" y="6095"/>
                </a:lnTo>
                <a:lnTo>
                  <a:pt x="5323331" y="13715"/>
                </a:lnTo>
                <a:lnTo>
                  <a:pt x="5329427" y="13715"/>
                </a:lnTo>
                <a:close/>
              </a:path>
              <a:path w="5335905" h="393700">
                <a:moveTo>
                  <a:pt x="5329427" y="393191"/>
                </a:moveTo>
                <a:lnTo>
                  <a:pt x="5329427" y="13715"/>
                </a:lnTo>
                <a:lnTo>
                  <a:pt x="5323331" y="13715"/>
                </a:lnTo>
                <a:lnTo>
                  <a:pt x="5323331" y="393191"/>
                </a:lnTo>
                <a:lnTo>
                  <a:pt x="5329427" y="393191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53777" y="2705100"/>
            <a:ext cx="8091170" cy="1073150"/>
          </a:xfrm>
          <a:custGeom>
            <a:avLst/>
            <a:gdLst/>
            <a:ahLst/>
            <a:cxnLst/>
            <a:rect l="l" t="t" r="r" b="b"/>
            <a:pathLst>
              <a:path w="8091170" h="1073150">
                <a:moveTo>
                  <a:pt x="8090912" y="1072895"/>
                </a:moveTo>
                <a:lnTo>
                  <a:pt x="8090912" y="0"/>
                </a:lnTo>
                <a:lnTo>
                  <a:pt x="0" y="0"/>
                </a:lnTo>
                <a:lnTo>
                  <a:pt x="0" y="1072895"/>
                </a:lnTo>
                <a:lnTo>
                  <a:pt x="6095" y="1072895"/>
                </a:lnTo>
                <a:lnTo>
                  <a:pt x="6095" y="13715"/>
                </a:lnTo>
                <a:lnTo>
                  <a:pt x="13715" y="6095"/>
                </a:lnTo>
                <a:lnTo>
                  <a:pt x="13715" y="13715"/>
                </a:lnTo>
                <a:lnTo>
                  <a:pt x="8077196" y="13715"/>
                </a:lnTo>
                <a:lnTo>
                  <a:pt x="8077196" y="6095"/>
                </a:lnTo>
                <a:lnTo>
                  <a:pt x="8083292" y="13715"/>
                </a:lnTo>
                <a:lnTo>
                  <a:pt x="8083292" y="1072895"/>
                </a:lnTo>
                <a:lnTo>
                  <a:pt x="8090912" y="1072895"/>
                </a:lnTo>
                <a:close/>
              </a:path>
              <a:path w="8091170" h="1073150">
                <a:moveTo>
                  <a:pt x="13715" y="13715"/>
                </a:moveTo>
                <a:lnTo>
                  <a:pt x="13715" y="6095"/>
                </a:lnTo>
                <a:lnTo>
                  <a:pt x="6095" y="13715"/>
                </a:lnTo>
                <a:lnTo>
                  <a:pt x="13715" y="13715"/>
                </a:lnTo>
                <a:close/>
              </a:path>
              <a:path w="8091170" h="1073150">
                <a:moveTo>
                  <a:pt x="13715" y="1072895"/>
                </a:moveTo>
                <a:lnTo>
                  <a:pt x="13715" y="13715"/>
                </a:lnTo>
                <a:lnTo>
                  <a:pt x="6095" y="13715"/>
                </a:lnTo>
                <a:lnTo>
                  <a:pt x="6095" y="1072895"/>
                </a:lnTo>
                <a:lnTo>
                  <a:pt x="13715" y="1072895"/>
                </a:lnTo>
                <a:close/>
              </a:path>
              <a:path w="8091170" h="1073150">
                <a:moveTo>
                  <a:pt x="8083292" y="13715"/>
                </a:moveTo>
                <a:lnTo>
                  <a:pt x="8077196" y="6095"/>
                </a:lnTo>
                <a:lnTo>
                  <a:pt x="8077196" y="13715"/>
                </a:lnTo>
                <a:lnTo>
                  <a:pt x="8083292" y="13715"/>
                </a:lnTo>
                <a:close/>
              </a:path>
              <a:path w="8091170" h="1073150">
                <a:moveTo>
                  <a:pt x="8083292" y="1072895"/>
                </a:moveTo>
                <a:lnTo>
                  <a:pt x="8083292" y="13715"/>
                </a:lnTo>
                <a:lnTo>
                  <a:pt x="8077196" y="13715"/>
                </a:lnTo>
                <a:lnTo>
                  <a:pt x="8077196" y="1072895"/>
                </a:lnTo>
                <a:lnTo>
                  <a:pt x="8083292" y="1072895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64445" y="3777995"/>
            <a:ext cx="2746375" cy="295910"/>
          </a:xfrm>
          <a:custGeom>
            <a:avLst/>
            <a:gdLst/>
            <a:ahLst/>
            <a:cxnLst/>
            <a:rect l="l" t="t" r="r" b="b"/>
            <a:pathLst>
              <a:path w="2746375" h="295910">
                <a:moveTo>
                  <a:pt x="12191" y="283464"/>
                </a:moveTo>
                <a:lnTo>
                  <a:pt x="12191" y="0"/>
                </a:lnTo>
                <a:lnTo>
                  <a:pt x="0" y="0"/>
                </a:lnTo>
                <a:lnTo>
                  <a:pt x="0" y="295656"/>
                </a:lnTo>
                <a:lnTo>
                  <a:pt x="6095" y="295656"/>
                </a:lnTo>
                <a:lnTo>
                  <a:pt x="6095" y="283464"/>
                </a:lnTo>
                <a:lnTo>
                  <a:pt x="12191" y="283464"/>
                </a:lnTo>
                <a:close/>
              </a:path>
              <a:path w="2746375" h="295910">
                <a:moveTo>
                  <a:pt x="2740148" y="283464"/>
                </a:moveTo>
                <a:lnTo>
                  <a:pt x="6095" y="283464"/>
                </a:lnTo>
                <a:lnTo>
                  <a:pt x="12191" y="289560"/>
                </a:lnTo>
                <a:lnTo>
                  <a:pt x="12191" y="295656"/>
                </a:lnTo>
                <a:lnTo>
                  <a:pt x="2734052" y="295656"/>
                </a:lnTo>
                <a:lnTo>
                  <a:pt x="2734052" y="289560"/>
                </a:lnTo>
                <a:lnTo>
                  <a:pt x="2740148" y="283464"/>
                </a:lnTo>
                <a:close/>
              </a:path>
              <a:path w="2746375" h="295910">
                <a:moveTo>
                  <a:pt x="12191" y="295656"/>
                </a:moveTo>
                <a:lnTo>
                  <a:pt x="12191" y="289560"/>
                </a:lnTo>
                <a:lnTo>
                  <a:pt x="6095" y="283464"/>
                </a:lnTo>
                <a:lnTo>
                  <a:pt x="6095" y="295656"/>
                </a:lnTo>
                <a:lnTo>
                  <a:pt x="12191" y="295656"/>
                </a:lnTo>
                <a:close/>
              </a:path>
              <a:path w="2746375" h="295910">
                <a:moveTo>
                  <a:pt x="2746244" y="295656"/>
                </a:moveTo>
                <a:lnTo>
                  <a:pt x="2746244" y="0"/>
                </a:lnTo>
                <a:lnTo>
                  <a:pt x="2734052" y="0"/>
                </a:lnTo>
                <a:lnTo>
                  <a:pt x="2734052" y="283464"/>
                </a:lnTo>
                <a:lnTo>
                  <a:pt x="2740148" y="283464"/>
                </a:lnTo>
                <a:lnTo>
                  <a:pt x="2740148" y="295656"/>
                </a:lnTo>
                <a:lnTo>
                  <a:pt x="2746244" y="295656"/>
                </a:lnTo>
                <a:close/>
              </a:path>
              <a:path w="2746375" h="295910">
                <a:moveTo>
                  <a:pt x="2740148" y="295656"/>
                </a:moveTo>
                <a:lnTo>
                  <a:pt x="2740148" y="283464"/>
                </a:lnTo>
                <a:lnTo>
                  <a:pt x="2734052" y="289560"/>
                </a:lnTo>
                <a:lnTo>
                  <a:pt x="2734052" y="295656"/>
                </a:lnTo>
                <a:lnTo>
                  <a:pt x="2740148" y="295656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98497" y="3777995"/>
            <a:ext cx="5335905" cy="295910"/>
          </a:xfrm>
          <a:custGeom>
            <a:avLst/>
            <a:gdLst/>
            <a:ahLst/>
            <a:cxnLst/>
            <a:rect l="l" t="t" r="r" b="b"/>
            <a:pathLst>
              <a:path w="5335905" h="295910">
                <a:moveTo>
                  <a:pt x="12191" y="283464"/>
                </a:moveTo>
                <a:lnTo>
                  <a:pt x="12191" y="0"/>
                </a:lnTo>
                <a:lnTo>
                  <a:pt x="0" y="0"/>
                </a:lnTo>
                <a:lnTo>
                  <a:pt x="0" y="295656"/>
                </a:lnTo>
                <a:lnTo>
                  <a:pt x="6095" y="295656"/>
                </a:lnTo>
                <a:lnTo>
                  <a:pt x="6095" y="283464"/>
                </a:lnTo>
                <a:lnTo>
                  <a:pt x="12191" y="283464"/>
                </a:lnTo>
                <a:close/>
              </a:path>
              <a:path w="5335905" h="295910">
                <a:moveTo>
                  <a:pt x="5329427" y="283464"/>
                </a:moveTo>
                <a:lnTo>
                  <a:pt x="6095" y="283464"/>
                </a:lnTo>
                <a:lnTo>
                  <a:pt x="12191" y="289560"/>
                </a:lnTo>
                <a:lnTo>
                  <a:pt x="12191" y="295656"/>
                </a:lnTo>
                <a:lnTo>
                  <a:pt x="5323331" y="295656"/>
                </a:lnTo>
                <a:lnTo>
                  <a:pt x="5323331" y="289560"/>
                </a:lnTo>
                <a:lnTo>
                  <a:pt x="5329427" y="283464"/>
                </a:lnTo>
                <a:close/>
              </a:path>
              <a:path w="5335905" h="295910">
                <a:moveTo>
                  <a:pt x="12191" y="295656"/>
                </a:moveTo>
                <a:lnTo>
                  <a:pt x="12191" y="289560"/>
                </a:lnTo>
                <a:lnTo>
                  <a:pt x="6095" y="283464"/>
                </a:lnTo>
                <a:lnTo>
                  <a:pt x="6095" y="295656"/>
                </a:lnTo>
                <a:lnTo>
                  <a:pt x="12191" y="295656"/>
                </a:lnTo>
                <a:close/>
              </a:path>
              <a:path w="5335905" h="295910">
                <a:moveTo>
                  <a:pt x="5335523" y="295656"/>
                </a:moveTo>
                <a:lnTo>
                  <a:pt x="5335523" y="0"/>
                </a:lnTo>
                <a:lnTo>
                  <a:pt x="5323331" y="0"/>
                </a:lnTo>
                <a:lnTo>
                  <a:pt x="5323331" y="283464"/>
                </a:lnTo>
                <a:lnTo>
                  <a:pt x="5329427" y="283464"/>
                </a:lnTo>
                <a:lnTo>
                  <a:pt x="5329427" y="295656"/>
                </a:lnTo>
                <a:lnTo>
                  <a:pt x="5335523" y="295656"/>
                </a:lnTo>
                <a:close/>
              </a:path>
              <a:path w="5335905" h="295910">
                <a:moveTo>
                  <a:pt x="5329427" y="295656"/>
                </a:moveTo>
                <a:lnTo>
                  <a:pt x="5329427" y="283464"/>
                </a:lnTo>
                <a:lnTo>
                  <a:pt x="5323331" y="289560"/>
                </a:lnTo>
                <a:lnTo>
                  <a:pt x="5323331" y="295656"/>
                </a:lnTo>
                <a:lnTo>
                  <a:pt x="5329427" y="295656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91016" y="4110734"/>
            <a:ext cx="128905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7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milli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mp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64445" y="4061459"/>
            <a:ext cx="2746375" cy="828040"/>
          </a:xfrm>
          <a:custGeom>
            <a:avLst/>
            <a:gdLst/>
            <a:ahLst/>
            <a:cxnLst/>
            <a:rect l="l" t="t" r="r" b="b"/>
            <a:pathLst>
              <a:path w="2746375" h="828039">
                <a:moveTo>
                  <a:pt x="2746244" y="827531"/>
                </a:moveTo>
                <a:lnTo>
                  <a:pt x="2746244" y="0"/>
                </a:lnTo>
                <a:lnTo>
                  <a:pt x="0" y="0"/>
                </a:lnTo>
                <a:lnTo>
                  <a:pt x="0" y="827531"/>
                </a:lnTo>
                <a:lnTo>
                  <a:pt x="6095" y="827531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2734052" y="12191"/>
                </a:lnTo>
                <a:lnTo>
                  <a:pt x="2734052" y="6095"/>
                </a:lnTo>
                <a:lnTo>
                  <a:pt x="2740148" y="12191"/>
                </a:lnTo>
                <a:lnTo>
                  <a:pt x="2740148" y="827531"/>
                </a:lnTo>
                <a:lnTo>
                  <a:pt x="2746244" y="827531"/>
                </a:lnTo>
                <a:close/>
              </a:path>
              <a:path w="2746375" h="828039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2746375" h="828039">
                <a:moveTo>
                  <a:pt x="12191" y="815339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815339"/>
                </a:lnTo>
                <a:lnTo>
                  <a:pt x="12191" y="815339"/>
                </a:lnTo>
                <a:close/>
              </a:path>
              <a:path w="2746375" h="828039">
                <a:moveTo>
                  <a:pt x="2740148" y="815339"/>
                </a:moveTo>
                <a:lnTo>
                  <a:pt x="6095" y="815339"/>
                </a:lnTo>
                <a:lnTo>
                  <a:pt x="12191" y="821435"/>
                </a:lnTo>
                <a:lnTo>
                  <a:pt x="12191" y="827531"/>
                </a:lnTo>
                <a:lnTo>
                  <a:pt x="2734052" y="827531"/>
                </a:lnTo>
                <a:lnTo>
                  <a:pt x="2734052" y="821435"/>
                </a:lnTo>
                <a:lnTo>
                  <a:pt x="2740148" y="815339"/>
                </a:lnTo>
                <a:close/>
              </a:path>
              <a:path w="2746375" h="828039">
                <a:moveTo>
                  <a:pt x="12191" y="827531"/>
                </a:moveTo>
                <a:lnTo>
                  <a:pt x="12191" y="821435"/>
                </a:lnTo>
                <a:lnTo>
                  <a:pt x="6095" y="815339"/>
                </a:lnTo>
                <a:lnTo>
                  <a:pt x="6095" y="827531"/>
                </a:lnTo>
                <a:lnTo>
                  <a:pt x="12191" y="827531"/>
                </a:lnTo>
                <a:close/>
              </a:path>
              <a:path w="2746375" h="828039">
                <a:moveTo>
                  <a:pt x="2740148" y="12191"/>
                </a:moveTo>
                <a:lnTo>
                  <a:pt x="2734052" y="6095"/>
                </a:lnTo>
                <a:lnTo>
                  <a:pt x="2734052" y="12191"/>
                </a:lnTo>
                <a:lnTo>
                  <a:pt x="2740148" y="12191"/>
                </a:lnTo>
                <a:close/>
              </a:path>
              <a:path w="2746375" h="828039">
                <a:moveTo>
                  <a:pt x="2740148" y="815339"/>
                </a:moveTo>
                <a:lnTo>
                  <a:pt x="2740148" y="12191"/>
                </a:lnTo>
                <a:lnTo>
                  <a:pt x="2734052" y="12191"/>
                </a:lnTo>
                <a:lnTo>
                  <a:pt x="2734052" y="815339"/>
                </a:lnTo>
                <a:lnTo>
                  <a:pt x="2740148" y="815339"/>
                </a:lnTo>
                <a:close/>
              </a:path>
              <a:path w="2746375" h="828039">
                <a:moveTo>
                  <a:pt x="2740148" y="827531"/>
                </a:moveTo>
                <a:lnTo>
                  <a:pt x="2740148" y="815339"/>
                </a:lnTo>
                <a:lnTo>
                  <a:pt x="2734052" y="821435"/>
                </a:lnTo>
                <a:lnTo>
                  <a:pt x="2734052" y="827531"/>
                </a:lnTo>
                <a:lnTo>
                  <a:pt x="2740148" y="827531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425071" y="4110734"/>
            <a:ext cx="236410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0" dirty="0">
                <a:latin typeface="Tahoma"/>
                <a:cs typeface="Tahoma"/>
              </a:rPr>
              <a:t>P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in</a:t>
            </a:r>
            <a:r>
              <a:rPr sz="2000" spc="-30" dirty="0">
                <a:latin typeface="Tahoma"/>
                <a:cs typeface="Tahoma"/>
              </a:rPr>
              <a:t>f</a:t>
            </a:r>
            <a:r>
              <a:rPr sz="2000" spc="-5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5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5" dirty="0">
                <a:latin typeface="Tahoma"/>
                <a:cs typeface="Tahoma"/>
              </a:rPr>
              <a:t>c</a:t>
            </a:r>
            <a:r>
              <a:rPr sz="2000" dirty="0">
                <a:latin typeface="Tahoma"/>
                <a:cs typeface="Tahoma"/>
              </a:rPr>
              <a:t>t</a:t>
            </a:r>
            <a:r>
              <a:rPr sz="2000" spc="-5" dirty="0">
                <a:latin typeface="Tahoma"/>
                <a:cs typeface="Tahoma"/>
              </a:rPr>
              <a:t>ri</a:t>
            </a:r>
            <a:r>
              <a:rPr sz="2000" dirty="0">
                <a:latin typeface="Tahoma"/>
                <a:cs typeface="Tahoma"/>
              </a:rPr>
              <a:t>c</a:t>
            </a:r>
            <a:r>
              <a:rPr sz="2000" spc="5" dirty="0">
                <a:latin typeface="Tahoma"/>
                <a:cs typeface="Tahoma"/>
              </a:rPr>
              <a:t> s</a:t>
            </a:r>
            <a:r>
              <a:rPr sz="2000" spc="-5" dirty="0">
                <a:latin typeface="Tahoma"/>
                <a:cs typeface="Tahoma"/>
              </a:rPr>
              <a:t>h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-5" dirty="0">
                <a:latin typeface="Tahoma"/>
                <a:cs typeface="Tahoma"/>
              </a:rPr>
              <a:t>c</a:t>
            </a:r>
            <a:r>
              <a:rPr sz="2000" dirty="0">
                <a:latin typeface="Tahoma"/>
                <a:cs typeface="Tahoma"/>
              </a:rPr>
              <a:t>k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98497" y="4061459"/>
            <a:ext cx="5335905" cy="828040"/>
          </a:xfrm>
          <a:custGeom>
            <a:avLst/>
            <a:gdLst/>
            <a:ahLst/>
            <a:cxnLst/>
            <a:rect l="l" t="t" r="r" b="b"/>
            <a:pathLst>
              <a:path w="5335905" h="828039">
                <a:moveTo>
                  <a:pt x="5335523" y="827531"/>
                </a:moveTo>
                <a:lnTo>
                  <a:pt x="5335523" y="0"/>
                </a:lnTo>
                <a:lnTo>
                  <a:pt x="0" y="0"/>
                </a:lnTo>
                <a:lnTo>
                  <a:pt x="0" y="827531"/>
                </a:lnTo>
                <a:lnTo>
                  <a:pt x="6095" y="827531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5323331" y="12191"/>
                </a:lnTo>
                <a:lnTo>
                  <a:pt x="5323331" y="6095"/>
                </a:lnTo>
                <a:lnTo>
                  <a:pt x="5329427" y="12191"/>
                </a:lnTo>
                <a:lnTo>
                  <a:pt x="5329427" y="827531"/>
                </a:lnTo>
                <a:lnTo>
                  <a:pt x="5335523" y="827531"/>
                </a:lnTo>
                <a:close/>
              </a:path>
              <a:path w="5335905" h="828039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5335905" h="828039">
                <a:moveTo>
                  <a:pt x="12191" y="815339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815339"/>
                </a:lnTo>
                <a:lnTo>
                  <a:pt x="12191" y="815339"/>
                </a:lnTo>
                <a:close/>
              </a:path>
              <a:path w="5335905" h="828039">
                <a:moveTo>
                  <a:pt x="5329427" y="815339"/>
                </a:moveTo>
                <a:lnTo>
                  <a:pt x="6095" y="815339"/>
                </a:lnTo>
                <a:lnTo>
                  <a:pt x="12191" y="821435"/>
                </a:lnTo>
                <a:lnTo>
                  <a:pt x="12191" y="827531"/>
                </a:lnTo>
                <a:lnTo>
                  <a:pt x="5323331" y="827531"/>
                </a:lnTo>
                <a:lnTo>
                  <a:pt x="5323331" y="821435"/>
                </a:lnTo>
                <a:lnTo>
                  <a:pt x="5329427" y="815339"/>
                </a:lnTo>
                <a:close/>
              </a:path>
              <a:path w="5335905" h="828039">
                <a:moveTo>
                  <a:pt x="12191" y="827531"/>
                </a:moveTo>
                <a:lnTo>
                  <a:pt x="12191" y="821435"/>
                </a:lnTo>
                <a:lnTo>
                  <a:pt x="6095" y="815339"/>
                </a:lnTo>
                <a:lnTo>
                  <a:pt x="6095" y="827531"/>
                </a:lnTo>
                <a:lnTo>
                  <a:pt x="12191" y="827531"/>
                </a:lnTo>
                <a:close/>
              </a:path>
              <a:path w="5335905" h="828039">
                <a:moveTo>
                  <a:pt x="5329427" y="12191"/>
                </a:moveTo>
                <a:lnTo>
                  <a:pt x="5323331" y="6095"/>
                </a:lnTo>
                <a:lnTo>
                  <a:pt x="5323331" y="12191"/>
                </a:lnTo>
                <a:lnTo>
                  <a:pt x="5329427" y="12191"/>
                </a:lnTo>
                <a:close/>
              </a:path>
              <a:path w="5335905" h="828039">
                <a:moveTo>
                  <a:pt x="5329427" y="815339"/>
                </a:moveTo>
                <a:lnTo>
                  <a:pt x="5329427" y="12191"/>
                </a:lnTo>
                <a:lnTo>
                  <a:pt x="5323331" y="12191"/>
                </a:lnTo>
                <a:lnTo>
                  <a:pt x="5323331" y="815339"/>
                </a:lnTo>
                <a:lnTo>
                  <a:pt x="5329427" y="815339"/>
                </a:lnTo>
                <a:close/>
              </a:path>
              <a:path w="5335905" h="828039">
                <a:moveTo>
                  <a:pt x="5329427" y="827531"/>
                </a:moveTo>
                <a:lnTo>
                  <a:pt x="5329427" y="815339"/>
                </a:lnTo>
                <a:lnTo>
                  <a:pt x="5323331" y="821435"/>
                </a:lnTo>
                <a:lnTo>
                  <a:pt x="5323331" y="827531"/>
                </a:lnTo>
                <a:lnTo>
                  <a:pt x="5329427" y="827531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91016" y="4927597"/>
            <a:ext cx="142621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Tahoma"/>
                <a:cs typeface="Tahoma"/>
              </a:rPr>
              <a:t>2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milli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mp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64445" y="4876800"/>
            <a:ext cx="2746375" cy="536575"/>
          </a:xfrm>
          <a:custGeom>
            <a:avLst/>
            <a:gdLst/>
            <a:ahLst/>
            <a:cxnLst/>
            <a:rect l="l" t="t" r="r" b="b"/>
            <a:pathLst>
              <a:path w="2746375" h="536575">
                <a:moveTo>
                  <a:pt x="2746244" y="536447"/>
                </a:moveTo>
                <a:lnTo>
                  <a:pt x="2746244" y="0"/>
                </a:lnTo>
                <a:lnTo>
                  <a:pt x="0" y="0"/>
                </a:lnTo>
                <a:lnTo>
                  <a:pt x="0" y="536447"/>
                </a:lnTo>
                <a:lnTo>
                  <a:pt x="6095" y="536447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2734052" y="12191"/>
                </a:lnTo>
                <a:lnTo>
                  <a:pt x="2734052" y="6095"/>
                </a:lnTo>
                <a:lnTo>
                  <a:pt x="2740148" y="12191"/>
                </a:lnTo>
                <a:lnTo>
                  <a:pt x="2740148" y="536447"/>
                </a:lnTo>
                <a:lnTo>
                  <a:pt x="2746244" y="536447"/>
                </a:lnTo>
                <a:close/>
              </a:path>
              <a:path w="2746375" h="536575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2746375" h="536575">
                <a:moveTo>
                  <a:pt x="12191" y="522731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522731"/>
                </a:lnTo>
                <a:lnTo>
                  <a:pt x="12191" y="522731"/>
                </a:lnTo>
                <a:close/>
              </a:path>
              <a:path w="2746375" h="536575">
                <a:moveTo>
                  <a:pt x="2740148" y="522731"/>
                </a:moveTo>
                <a:lnTo>
                  <a:pt x="6095" y="522731"/>
                </a:lnTo>
                <a:lnTo>
                  <a:pt x="12191" y="528827"/>
                </a:lnTo>
                <a:lnTo>
                  <a:pt x="12191" y="536447"/>
                </a:lnTo>
                <a:lnTo>
                  <a:pt x="2734052" y="536447"/>
                </a:lnTo>
                <a:lnTo>
                  <a:pt x="2734052" y="528827"/>
                </a:lnTo>
                <a:lnTo>
                  <a:pt x="2740148" y="522731"/>
                </a:lnTo>
                <a:close/>
              </a:path>
              <a:path w="2746375" h="536575">
                <a:moveTo>
                  <a:pt x="12191" y="536447"/>
                </a:moveTo>
                <a:lnTo>
                  <a:pt x="12191" y="528827"/>
                </a:lnTo>
                <a:lnTo>
                  <a:pt x="6095" y="522731"/>
                </a:lnTo>
                <a:lnTo>
                  <a:pt x="6095" y="536447"/>
                </a:lnTo>
                <a:lnTo>
                  <a:pt x="12191" y="536447"/>
                </a:lnTo>
                <a:close/>
              </a:path>
              <a:path w="2746375" h="536575">
                <a:moveTo>
                  <a:pt x="2740148" y="12191"/>
                </a:moveTo>
                <a:lnTo>
                  <a:pt x="2734052" y="6095"/>
                </a:lnTo>
                <a:lnTo>
                  <a:pt x="2734052" y="12191"/>
                </a:lnTo>
                <a:lnTo>
                  <a:pt x="2740148" y="12191"/>
                </a:lnTo>
                <a:close/>
              </a:path>
              <a:path w="2746375" h="536575">
                <a:moveTo>
                  <a:pt x="2740148" y="522731"/>
                </a:moveTo>
                <a:lnTo>
                  <a:pt x="2740148" y="12191"/>
                </a:lnTo>
                <a:lnTo>
                  <a:pt x="2734052" y="12191"/>
                </a:lnTo>
                <a:lnTo>
                  <a:pt x="2734052" y="522731"/>
                </a:lnTo>
                <a:lnTo>
                  <a:pt x="2740148" y="522731"/>
                </a:lnTo>
                <a:close/>
              </a:path>
              <a:path w="2746375" h="536575">
                <a:moveTo>
                  <a:pt x="2740148" y="536447"/>
                </a:moveTo>
                <a:lnTo>
                  <a:pt x="2740148" y="522731"/>
                </a:lnTo>
                <a:lnTo>
                  <a:pt x="2734052" y="528827"/>
                </a:lnTo>
                <a:lnTo>
                  <a:pt x="2734052" y="536447"/>
                </a:lnTo>
                <a:lnTo>
                  <a:pt x="2740148" y="536447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25071" y="4927597"/>
            <a:ext cx="214947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Tahoma"/>
                <a:cs typeface="Tahoma"/>
              </a:rPr>
              <a:t>Di</a:t>
            </a:r>
            <a:r>
              <a:rPr sz="2000" spc="-15" dirty="0">
                <a:latin typeface="Tahoma"/>
                <a:cs typeface="Tahoma"/>
              </a:rPr>
              <a:t>f</a:t>
            </a:r>
            <a:r>
              <a:rPr sz="2000" spc="-5" dirty="0">
                <a:latin typeface="Tahoma"/>
                <a:cs typeface="Tahoma"/>
              </a:rPr>
              <a:t>ficul</a:t>
            </a:r>
            <a:r>
              <a:rPr sz="2000" spc="-25" dirty="0">
                <a:latin typeface="Tahoma"/>
                <a:cs typeface="Tahoma"/>
              </a:rPr>
              <a:t>t</a:t>
            </a:r>
            <a:r>
              <a:rPr sz="2000" dirty="0">
                <a:latin typeface="Tahoma"/>
                <a:cs typeface="Tahoma"/>
              </a:rPr>
              <a:t>y</a:t>
            </a:r>
            <a:r>
              <a:rPr sz="2000" spc="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</a:t>
            </a:r>
            <a:r>
              <a:rPr sz="2000" spc="-15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eat</a:t>
            </a:r>
            <a:r>
              <a:rPr sz="2000" spc="-5" dirty="0">
                <a:latin typeface="Tahoma"/>
                <a:cs typeface="Tahoma"/>
              </a:rPr>
              <a:t>hin</a:t>
            </a:r>
            <a:r>
              <a:rPr sz="2000" dirty="0">
                <a:latin typeface="Tahoma"/>
                <a:cs typeface="Tahoma"/>
              </a:rPr>
              <a:t>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98497" y="4876800"/>
            <a:ext cx="5335905" cy="536575"/>
          </a:xfrm>
          <a:custGeom>
            <a:avLst/>
            <a:gdLst/>
            <a:ahLst/>
            <a:cxnLst/>
            <a:rect l="l" t="t" r="r" b="b"/>
            <a:pathLst>
              <a:path w="5335905" h="536575">
                <a:moveTo>
                  <a:pt x="5335523" y="536447"/>
                </a:moveTo>
                <a:lnTo>
                  <a:pt x="5335523" y="0"/>
                </a:lnTo>
                <a:lnTo>
                  <a:pt x="0" y="0"/>
                </a:lnTo>
                <a:lnTo>
                  <a:pt x="0" y="536447"/>
                </a:lnTo>
                <a:lnTo>
                  <a:pt x="6095" y="536447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5323331" y="12191"/>
                </a:lnTo>
                <a:lnTo>
                  <a:pt x="5323331" y="6095"/>
                </a:lnTo>
                <a:lnTo>
                  <a:pt x="5329427" y="12191"/>
                </a:lnTo>
                <a:lnTo>
                  <a:pt x="5329427" y="536447"/>
                </a:lnTo>
                <a:lnTo>
                  <a:pt x="5335523" y="536447"/>
                </a:lnTo>
                <a:close/>
              </a:path>
              <a:path w="5335905" h="536575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5335905" h="536575">
                <a:moveTo>
                  <a:pt x="12191" y="522731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522731"/>
                </a:lnTo>
                <a:lnTo>
                  <a:pt x="12191" y="522731"/>
                </a:lnTo>
                <a:close/>
              </a:path>
              <a:path w="5335905" h="536575">
                <a:moveTo>
                  <a:pt x="5329427" y="522731"/>
                </a:moveTo>
                <a:lnTo>
                  <a:pt x="6095" y="522731"/>
                </a:lnTo>
                <a:lnTo>
                  <a:pt x="12191" y="528827"/>
                </a:lnTo>
                <a:lnTo>
                  <a:pt x="12191" y="536447"/>
                </a:lnTo>
                <a:lnTo>
                  <a:pt x="5323331" y="536447"/>
                </a:lnTo>
                <a:lnTo>
                  <a:pt x="5323331" y="528827"/>
                </a:lnTo>
                <a:lnTo>
                  <a:pt x="5329427" y="522731"/>
                </a:lnTo>
                <a:close/>
              </a:path>
              <a:path w="5335905" h="536575">
                <a:moveTo>
                  <a:pt x="12191" y="536447"/>
                </a:moveTo>
                <a:lnTo>
                  <a:pt x="12191" y="528827"/>
                </a:lnTo>
                <a:lnTo>
                  <a:pt x="6095" y="522731"/>
                </a:lnTo>
                <a:lnTo>
                  <a:pt x="6095" y="536447"/>
                </a:lnTo>
                <a:lnTo>
                  <a:pt x="12191" y="536447"/>
                </a:lnTo>
                <a:close/>
              </a:path>
              <a:path w="5335905" h="536575">
                <a:moveTo>
                  <a:pt x="5329427" y="12191"/>
                </a:moveTo>
                <a:lnTo>
                  <a:pt x="5323331" y="6095"/>
                </a:lnTo>
                <a:lnTo>
                  <a:pt x="5323331" y="12191"/>
                </a:lnTo>
                <a:lnTo>
                  <a:pt x="5329427" y="12191"/>
                </a:lnTo>
                <a:close/>
              </a:path>
              <a:path w="5335905" h="536575">
                <a:moveTo>
                  <a:pt x="5329427" y="522731"/>
                </a:moveTo>
                <a:lnTo>
                  <a:pt x="5329427" y="12191"/>
                </a:lnTo>
                <a:lnTo>
                  <a:pt x="5323331" y="12191"/>
                </a:lnTo>
                <a:lnTo>
                  <a:pt x="5323331" y="522731"/>
                </a:lnTo>
                <a:lnTo>
                  <a:pt x="5329427" y="522731"/>
                </a:lnTo>
                <a:close/>
              </a:path>
              <a:path w="5335905" h="536575">
                <a:moveTo>
                  <a:pt x="5329427" y="536447"/>
                </a:moveTo>
                <a:lnTo>
                  <a:pt x="5329427" y="522731"/>
                </a:lnTo>
                <a:lnTo>
                  <a:pt x="5323331" y="528827"/>
                </a:lnTo>
                <a:lnTo>
                  <a:pt x="5323331" y="536447"/>
                </a:lnTo>
                <a:lnTo>
                  <a:pt x="5329427" y="536447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91016" y="5450329"/>
            <a:ext cx="142621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Tahoma"/>
                <a:cs typeface="Tahoma"/>
              </a:rPr>
              <a:t>7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milli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mp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64445" y="5399532"/>
            <a:ext cx="2746375" cy="536575"/>
          </a:xfrm>
          <a:custGeom>
            <a:avLst/>
            <a:gdLst/>
            <a:ahLst/>
            <a:cxnLst/>
            <a:rect l="l" t="t" r="r" b="b"/>
            <a:pathLst>
              <a:path w="2746375" h="536575">
                <a:moveTo>
                  <a:pt x="2746244" y="536447"/>
                </a:moveTo>
                <a:lnTo>
                  <a:pt x="2746244" y="0"/>
                </a:lnTo>
                <a:lnTo>
                  <a:pt x="0" y="0"/>
                </a:lnTo>
                <a:lnTo>
                  <a:pt x="0" y="536447"/>
                </a:lnTo>
                <a:lnTo>
                  <a:pt x="6095" y="536447"/>
                </a:lnTo>
                <a:lnTo>
                  <a:pt x="6095" y="13715"/>
                </a:lnTo>
                <a:lnTo>
                  <a:pt x="12191" y="6095"/>
                </a:lnTo>
                <a:lnTo>
                  <a:pt x="12191" y="13715"/>
                </a:lnTo>
                <a:lnTo>
                  <a:pt x="2734052" y="13715"/>
                </a:lnTo>
                <a:lnTo>
                  <a:pt x="2734052" y="6095"/>
                </a:lnTo>
                <a:lnTo>
                  <a:pt x="2740148" y="13715"/>
                </a:lnTo>
                <a:lnTo>
                  <a:pt x="2740148" y="536447"/>
                </a:lnTo>
                <a:lnTo>
                  <a:pt x="2746244" y="536447"/>
                </a:lnTo>
                <a:close/>
              </a:path>
              <a:path w="2746375" h="536575">
                <a:moveTo>
                  <a:pt x="12191" y="13715"/>
                </a:moveTo>
                <a:lnTo>
                  <a:pt x="12191" y="6095"/>
                </a:lnTo>
                <a:lnTo>
                  <a:pt x="6095" y="13715"/>
                </a:lnTo>
                <a:lnTo>
                  <a:pt x="12191" y="13715"/>
                </a:lnTo>
                <a:close/>
              </a:path>
              <a:path w="2746375" h="536575">
                <a:moveTo>
                  <a:pt x="12191" y="522731"/>
                </a:moveTo>
                <a:lnTo>
                  <a:pt x="12191" y="13715"/>
                </a:lnTo>
                <a:lnTo>
                  <a:pt x="6095" y="13715"/>
                </a:lnTo>
                <a:lnTo>
                  <a:pt x="6095" y="522731"/>
                </a:lnTo>
                <a:lnTo>
                  <a:pt x="12191" y="522731"/>
                </a:lnTo>
                <a:close/>
              </a:path>
              <a:path w="2746375" h="536575">
                <a:moveTo>
                  <a:pt x="2740148" y="522731"/>
                </a:moveTo>
                <a:lnTo>
                  <a:pt x="6095" y="522731"/>
                </a:lnTo>
                <a:lnTo>
                  <a:pt x="12191" y="530351"/>
                </a:lnTo>
                <a:lnTo>
                  <a:pt x="12191" y="536447"/>
                </a:lnTo>
                <a:lnTo>
                  <a:pt x="2734052" y="536447"/>
                </a:lnTo>
                <a:lnTo>
                  <a:pt x="2734052" y="530351"/>
                </a:lnTo>
                <a:lnTo>
                  <a:pt x="2740148" y="522731"/>
                </a:lnTo>
                <a:close/>
              </a:path>
              <a:path w="2746375" h="536575">
                <a:moveTo>
                  <a:pt x="12191" y="536447"/>
                </a:moveTo>
                <a:lnTo>
                  <a:pt x="12191" y="530351"/>
                </a:lnTo>
                <a:lnTo>
                  <a:pt x="6095" y="522731"/>
                </a:lnTo>
                <a:lnTo>
                  <a:pt x="6095" y="536447"/>
                </a:lnTo>
                <a:lnTo>
                  <a:pt x="12191" y="536447"/>
                </a:lnTo>
                <a:close/>
              </a:path>
              <a:path w="2746375" h="536575">
                <a:moveTo>
                  <a:pt x="2740148" y="13715"/>
                </a:moveTo>
                <a:lnTo>
                  <a:pt x="2734052" y="6095"/>
                </a:lnTo>
                <a:lnTo>
                  <a:pt x="2734052" y="13715"/>
                </a:lnTo>
                <a:lnTo>
                  <a:pt x="2740148" y="13715"/>
                </a:lnTo>
                <a:close/>
              </a:path>
              <a:path w="2746375" h="536575">
                <a:moveTo>
                  <a:pt x="2740148" y="522731"/>
                </a:moveTo>
                <a:lnTo>
                  <a:pt x="2740148" y="13715"/>
                </a:lnTo>
                <a:lnTo>
                  <a:pt x="2734052" y="13715"/>
                </a:lnTo>
                <a:lnTo>
                  <a:pt x="2734052" y="522731"/>
                </a:lnTo>
                <a:lnTo>
                  <a:pt x="2740148" y="522731"/>
                </a:lnTo>
                <a:close/>
              </a:path>
              <a:path w="2746375" h="536575">
                <a:moveTo>
                  <a:pt x="2740148" y="536447"/>
                </a:moveTo>
                <a:lnTo>
                  <a:pt x="2740148" y="522731"/>
                </a:lnTo>
                <a:lnTo>
                  <a:pt x="2734052" y="530351"/>
                </a:lnTo>
                <a:lnTo>
                  <a:pt x="2734052" y="536447"/>
                </a:lnTo>
                <a:lnTo>
                  <a:pt x="2740148" y="536447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461647" y="5450329"/>
            <a:ext cx="149542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Tahoma"/>
                <a:cs typeface="Tahoma"/>
              </a:rPr>
              <a:t>R</a:t>
            </a:r>
            <a:r>
              <a:rPr sz="2000" spc="-5" dirty="0">
                <a:latin typeface="Tahoma"/>
                <a:cs typeface="Tahoma"/>
              </a:rPr>
              <a:t>i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k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of</a:t>
            </a:r>
            <a:r>
              <a:rPr sz="2000" spc="-5" dirty="0">
                <a:latin typeface="Tahoma"/>
                <a:cs typeface="Tahoma"/>
              </a:rPr>
              <a:t> d</a:t>
            </a:r>
            <a:r>
              <a:rPr sz="2000" dirty="0">
                <a:latin typeface="Tahoma"/>
                <a:cs typeface="Tahoma"/>
              </a:rPr>
              <a:t>eath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98497" y="5399532"/>
            <a:ext cx="5335905" cy="536575"/>
          </a:xfrm>
          <a:custGeom>
            <a:avLst/>
            <a:gdLst/>
            <a:ahLst/>
            <a:cxnLst/>
            <a:rect l="l" t="t" r="r" b="b"/>
            <a:pathLst>
              <a:path w="5335905" h="536575">
                <a:moveTo>
                  <a:pt x="5335523" y="536447"/>
                </a:moveTo>
                <a:lnTo>
                  <a:pt x="5335523" y="0"/>
                </a:lnTo>
                <a:lnTo>
                  <a:pt x="0" y="0"/>
                </a:lnTo>
                <a:lnTo>
                  <a:pt x="0" y="536447"/>
                </a:lnTo>
                <a:lnTo>
                  <a:pt x="6095" y="536447"/>
                </a:lnTo>
                <a:lnTo>
                  <a:pt x="6095" y="13715"/>
                </a:lnTo>
                <a:lnTo>
                  <a:pt x="12191" y="6095"/>
                </a:lnTo>
                <a:lnTo>
                  <a:pt x="12191" y="13715"/>
                </a:lnTo>
                <a:lnTo>
                  <a:pt x="5323331" y="13715"/>
                </a:lnTo>
                <a:lnTo>
                  <a:pt x="5323331" y="6095"/>
                </a:lnTo>
                <a:lnTo>
                  <a:pt x="5329427" y="13715"/>
                </a:lnTo>
                <a:lnTo>
                  <a:pt x="5329427" y="536447"/>
                </a:lnTo>
                <a:lnTo>
                  <a:pt x="5335523" y="536447"/>
                </a:lnTo>
                <a:close/>
              </a:path>
              <a:path w="5335905" h="536575">
                <a:moveTo>
                  <a:pt x="12191" y="13715"/>
                </a:moveTo>
                <a:lnTo>
                  <a:pt x="12191" y="6095"/>
                </a:lnTo>
                <a:lnTo>
                  <a:pt x="6095" y="13715"/>
                </a:lnTo>
                <a:lnTo>
                  <a:pt x="12191" y="13715"/>
                </a:lnTo>
                <a:close/>
              </a:path>
              <a:path w="5335905" h="536575">
                <a:moveTo>
                  <a:pt x="12191" y="522731"/>
                </a:moveTo>
                <a:lnTo>
                  <a:pt x="12191" y="13715"/>
                </a:lnTo>
                <a:lnTo>
                  <a:pt x="6095" y="13715"/>
                </a:lnTo>
                <a:lnTo>
                  <a:pt x="6095" y="522731"/>
                </a:lnTo>
                <a:lnTo>
                  <a:pt x="12191" y="522731"/>
                </a:lnTo>
                <a:close/>
              </a:path>
              <a:path w="5335905" h="536575">
                <a:moveTo>
                  <a:pt x="5329427" y="522731"/>
                </a:moveTo>
                <a:lnTo>
                  <a:pt x="6095" y="522731"/>
                </a:lnTo>
                <a:lnTo>
                  <a:pt x="12191" y="530351"/>
                </a:lnTo>
                <a:lnTo>
                  <a:pt x="12191" y="536447"/>
                </a:lnTo>
                <a:lnTo>
                  <a:pt x="5323331" y="536447"/>
                </a:lnTo>
                <a:lnTo>
                  <a:pt x="5323331" y="530351"/>
                </a:lnTo>
                <a:lnTo>
                  <a:pt x="5329427" y="522731"/>
                </a:lnTo>
                <a:close/>
              </a:path>
              <a:path w="5335905" h="536575">
                <a:moveTo>
                  <a:pt x="12191" y="536447"/>
                </a:moveTo>
                <a:lnTo>
                  <a:pt x="12191" y="530351"/>
                </a:lnTo>
                <a:lnTo>
                  <a:pt x="6095" y="522731"/>
                </a:lnTo>
                <a:lnTo>
                  <a:pt x="6095" y="536447"/>
                </a:lnTo>
                <a:lnTo>
                  <a:pt x="12191" y="536447"/>
                </a:lnTo>
                <a:close/>
              </a:path>
              <a:path w="5335905" h="536575">
                <a:moveTo>
                  <a:pt x="5329427" y="13715"/>
                </a:moveTo>
                <a:lnTo>
                  <a:pt x="5323331" y="6095"/>
                </a:lnTo>
                <a:lnTo>
                  <a:pt x="5323331" y="13715"/>
                </a:lnTo>
                <a:lnTo>
                  <a:pt x="5329427" y="13715"/>
                </a:lnTo>
                <a:close/>
              </a:path>
              <a:path w="5335905" h="536575">
                <a:moveTo>
                  <a:pt x="5329427" y="522731"/>
                </a:moveTo>
                <a:lnTo>
                  <a:pt x="5329427" y="13715"/>
                </a:lnTo>
                <a:lnTo>
                  <a:pt x="5323331" y="13715"/>
                </a:lnTo>
                <a:lnTo>
                  <a:pt x="5323331" y="522731"/>
                </a:lnTo>
                <a:lnTo>
                  <a:pt x="5329427" y="522731"/>
                </a:lnTo>
                <a:close/>
              </a:path>
              <a:path w="5335905" h="536575">
                <a:moveTo>
                  <a:pt x="5329427" y="536447"/>
                </a:moveTo>
                <a:lnTo>
                  <a:pt x="5329427" y="522731"/>
                </a:lnTo>
                <a:lnTo>
                  <a:pt x="5323331" y="530351"/>
                </a:lnTo>
                <a:lnTo>
                  <a:pt x="5323331" y="536447"/>
                </a:lnTo>
                <a:lnTo>
                  <a:pt x="5329427" y="536447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91016" y="5973061"/>
            <a:ext cx="156527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Tahoma"/>
                <a:cs typeface="Tahoma"/>
              </a:rPr>
              <a:t>70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milli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mp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64445" y="5922263"/>
            <a:ext cx="2746375" cy="536575"/>
          </a:xfrm>
          <a:custGeom>
            <a:avLst/>
            <a:gdLst/>
            <a:ahLst/>
            <a:cxnLst/>
            <a:rect l="l" t="t" r="r" b="b"/>
            <a:pathLst>
              <a:path w="2746375" h="536575">
                <a:moveTo>
                  <a:pt x="2746244" y="536447"/>
                </a:moveTo>
                <a:lnTo>
                  <a:pt x="2746244" y="0"/>
                </a:lnTo>
                <a:lnTo>
                  <a:pt x="0" y="0"/>
                </a:lnTo>
                <a:lnTo>
                  <a:pt x="0" y="536447"/>
                </a:lnTo>
                <a:lnTo>
                  <a:pt x="6095" y="536447"/>
                </a:lnTo>
                <a:lnTo>
                  <a:pt x="6095" y="13715"/>
                </a:lnTo>
                <a:lnTo>
                  <a:pt x="12191" y="7619"/>
                </a:lnTo>
                <a:lnTo>
                  <a:pt x="12191" y="13715"/>
                </a:lnTo>
                <a:lnTo>
                  <a:pt x="2734052" y="13715"/>
                </a:lnTo>
                <a:lnTo>
                  <a:pt x="2734052" y="7619"/>
                </a:lnTo>
                <a:lnTo>
                  <a:pt x="2740148" y="13715"/>
                </a:lnTo>
                <a:lnTo>
                  <a:pt x="2740148" y="536447"/>
                </a:lnTo>
                <a:lnTo>
                  <a:pt x="2746244" y="536447"/>
                </a:lnTo>
                <a:close/>
              </a:path>
              <a:path w="2746375" h="536575">
                <a:moveTo>
                  <a:pt x="12191" y="13715"/>
                </a:moveTo>
                <a:lnTo>
                  <a:pt x="12191" y="7619"/>
                </a:lnTo>
                <a:lnTo>
                  <a:pt x="6095" y="13715"/>
                </a:lnTo>
                <a:lnTo>
                  <a:pt x="12191" y="13715"/>
                </a:lnTo>
                <a:close/>
              </a:path>
              <a:path w="2746375" h="536575">
                <a:moveTo>
                  <a:pt x="12191" y="524255"/>
                </a:moveTo>
                <a:lnTo>
                  <a:pt x="12191" y="13715"/>
                </a:lnTo>
                <a:lnTo>
                  <a:pt x="6095" y="13715"/>
                </a:lnTo>
                <a:lnTo>
                  <a:pt x="6095" y="524255"/>
                </a:lnTo>
                <a:lnTo>
                  <a:pt x="12191" y="524255"/>
                </a:lnTo>
                <a:close/>
              </a:path>
              <a:path w="2746375" h="536575">
                <a:moveTo>
                  <a:pt x="2740148" y="524255"/>
                </a:moveTo>
                <a:lnTo>
                  <a:pt x="6095" y="524255"/>
                </a:lnTo>
                <a:lnTo>
                  <a:pt x="12191" y="530351"/>
                </a:lnTo>
                <a:lnTo>
                  <a:pt x="12191" y="536447"/>
                </a:lnTo>
                <a:lnTo>
                  <a:pt x="2734052" y="536447"/>
                </a:lnTo>
                <a:lnTo>
                  <a:pt x="2734052" y="530351"/>
                </a:lnTo>
                <a:lnTo>
                  <a:pt x="2740148" y="524255"/>
                </a:lnTo>
                <a:close/>
              </a:path>
              <a:path w="2746375" h="536575">
                <a:moveTo>
                  <a:pt x="12191" y="536447"/>
                </a:moveTo>
                <a:lnTo>
                  <a:pt x="12191" y="530351"/>
                </a:lnTo>
                <a:lnTo>
                  <a:pt x="6095" y="524255"/>
                </a:lnTo>
                <a:lnTo>
                  <a:pt x="6095" y="536447"/>
                </a:lnTo>
                <a:lnTo>
                  <a:pt x="12191" y="536447"/>
                </a:lnTo>
                <a:close/>
              </a:path>
              <a:path w="2746375" h="536575">
                <a:moveTo>
                  <a:pt x="2740148" y="13715"/>
                </a:moveTo>
                <a:lnTo>
                  <a:pt x="2734052" y="7619"/>
                </a:lnTo>
                <a:lnTo>
                  <a:pt x="2734052" y="13715"/>
                </a:lnTo>
                <a:lnTo>
                  <a:pt x="2740148" y="13715"/>
                </a:lnTo>
                <a:close/>
              </a:path>
              <a:path w="2746375" h="536575">
                <a:moveTo>
                  <a:pt x="2740148" y="524255"/>
                </a:moveTo>
                <a:lnTo>
                  <a:pt x="2740148" y="13715"/>
                </a:lnTo>
                <a:lnTo>
                  <a:pt x="2734052" y="13715"/>
                </a:lnTo>
                <a:lnTo>
                  <a:pt x="2734052" y="524255"/>
                </a:lnTo>
                <a:lnTo>
                  <a:pt x="2740148" y="524255"/>
                </a:lnTo>
                <a:close/>
              </a:path>
              <a:path w="2746375" h="536575">
                <a:moveTo>
                  <a:pt x="2740148" y="536447"/>
                </a:moveTo>
                <a:lnTo>
                  <a:pt x="2740148" y="524255"/>
                </a:lnTo>
                <a:lnTo>
                  <a:pt x="2734052" y="530351"/>
                </a:lnTo>
                <a:lnTo>
                  <a:pt x="2734052" y="536447"/>
                </a:lnTo>
                <a:lnTo>
                  <a:pt x="2740148" y="536447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461647" y="5973061"/>
            <a:ext cx="265430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Tahoma"/>
                <a:cs typeface="Tahoma"/>
              </a:rPr>
              <a:t>B</a:t>
            </a:r>
            <a:r>
              <a:rPr sz="2000" spc="-5" dirty="0">
                <a:latin typeface="Tahoma"/>
                <a:cs typeface="Tahoma"/>
              </a:rPr>
              <a:t>urnin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of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-5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y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</a:t>
            </a:r>
            <a:r>
              <a:rPr sz="2000" spc="-5" dirty="0">
                <a:latin typeface="Tahoma"/>
                <a:cs typeface="Tahoma"/>
              </a:rPr>
              <a:t>i</a:t>
            </a:r>
            <a:r>
              <a:rPr sz="2000" spc="5" dirty="0">
                <a:latin typeface="Tahoma"/>
                <a:cs typeface="Tahoma"/>
              </a:rPr>
              <a:t>ss</a:t>
            </a:r>
            <a:r>
              <a:rPr sz="2000" spc="-5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es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98497" y="5922263"/>
            <a:ext cx="5335905" cy="536575"/>
          </a:xfrm>
          <a:custGeom>
            <a:avLst/>
            <a:gdLst/>
            <a:ahLst/>
            <a:cxnLst/>
            <a:rect l="l" t="t" r="r" b="b"/>
            <a:pathLst>
              <a:path w="5335905" h="536575">
                <a:moveTo>
                  <a:pt x="5335523" y="536447"/>
                </a:moveTo>
                <a:lnTo>
                  <a:pt x="5335523" y="0"/>
                </a:lnTo>
                <a:lnTo>
                  <a:pt x="0" y="0"/>
                </a:lnTo>
                <a:lnTo>
                  <a:pt x="0" y="536447"/>
                </a:lnTo>
                <a:lnTo>
                  <a:pt x="6095" y="536447"/>
                </a:lnTo>
                <a:lnTo>
                  <a:pt x="6095" y="13715"/>
                </a:lnTo>
                <a:lnTo>
                  <a:pt x="12191" y="7619"/>
                </a:lnTo>
                <a:lnTo>
                  <a:pt x="12191" y="13715"/>
                </a:lnTo>
                <a:lnTo>
                  <a:pt x="5323331" y="13715"/>
                </a:lnTo>
                <a:lnTo>
                  <a:pt x="5323331" y="7619"/>
                </a:lnTo>
                <a:lnTo>
                  <a:pt x="5329427" y="13715"/>
                </a:lnTo>
                <a:lnTo>
                  <a:pt x="5329427" y="536447"/>
                </a:lnTo>
                <a:lnTo>
                  <a:pt x="5335523" y="536447"/>
                </a:lnTo>
                <a:close/>
              </a:path>
              <a:path w="5335905" h="536575">
                <a:moveTo>
                  <a:pt x="12191" y="13715"/>
                </a:moveTo>
                <a:lnTo>
                  <a:pt x="12191" y="7619"/>
                </a:lnTo>
                <a:lnTo>
                  <a:pt x="6095" y="13715"/>
                </a:lnTo>
                <a:lnTo>
                  <a:pt x="12191" y="13715"/>
                </a:lnTo>
                <a:close/>
              </a:path>
              <a:path w="5335905" h="536575">
                <a:moveTo>
                  <a:pt x="12191" y="524255"/>
                </a:moveTo>
                <a:lnTo>
                  <a:pt x="12191" y="13715"/>
                </a:lnTo>
                <a:lnTo>
                  <a:pt x="6095" y="13715"/>
                </a:lnTo>
                <a:lnTo>
                  <a:pt x="6095" y="524255"/>
                </a:lnTo>
                <a:lnTo>
                  <a:pt x="12191" y="524255"/>
                </a:lnTo>
                <a:close/>
              </a:path>
              <a:path w="5335905" h="536575">
                <a:moveTo>
                  <a:pt x="5329427" y="524255"/>
                </a:moveTo>
                <a:lnTo>
                  <a:pt x="6095" y="524255"/>
                </a:lnTo>
                <a:lnTo>
                  <a:pt x="12191" y="530351"/>
                </a:lnTo>
                <a:lnTo>
                  <a:pt x="12191" y="536447"/>
                </a:lnTo>
                <a:lnTo>
                  <a:pt x="5323331" y="536447"/>
                </a:lnTo>
                <a:lnTo>
                  <a:pt x="5323331" y="530351"/>
                </a:lnTo>
                <a:lnTo>
                  <a:pt x="5329427" y="524255"/>
                </a:lnTo>
                <a:close/>
              </a:path>
              <a:path w="5335905" h="536575">
                <a:moveTo>
                  <a:pt x="12191" y="536447"/>
                </a:moveTo>
                <a:lnTo>
                  <a:pt x="12191" y="530351"/>
                </a:lnTo>
                <a:lnTo>
                  <a:pt x="6095" y="524255"/>
                </a:lnTo>
                <a:lnTo>
                  <a:pt x="6095" y="536447"/>
                </a:lnTo>
                <a:lnTo>
                  <a:pt x="12191" y="536447"/>
                </a:lnTo>
                <a:close/>
              </a:path>
              <a:path w="5335905" h="536575">
                <a:moveTo>
                  <a:pt x="5329427" y="13715"/>
                </a:moveTo>
                <a:lnTo>
                  <a:pt x="5323331" y="7619"/>
                </a:lnTo>
                <a:lnTo>
                  <a:pt x="5323331" y="13715"/>
                </a:lnTo>
                <a:lnTo>
                  <a:pt x="5329427" y="13715"/>
                </a:lnTo>
                <a:close/>
              </a:path>
              <a:path w="5335905" h="536575">
                <a:moveTo>
                  <a:pt x="5329427" y="524255"/>
                </a:moveTo>
                <a:lnTo>
                  <a:pt x="5329427" y="13715"/>
                </a:lnTo>
                <a:lnTo>
                  <a:pt x="5323331" y="13715"/>
                </a:lnTo>
                <a:lnTo>
                  <a:pt x="5323331" y="524255"/>
                </a:lnTo>
                <a:lnTo>
                  <a:pt x="5329427" y="524255"/>
                </a:lnTo>
                <a:close/>
              </a:path>
              <a:path w="5335905" h="536575">
                <a:moveTo>
                  <a:pt x="5329427" y="536447"/>
                </a:moveTo>
                <a:lnTo>
                  <a:pt x="5329427" y="524255"/>
                </a:lnTo>
                <a:lnTo>
                  <a:pt x="5323331" y="530351"/>
                </a:lnTo>
                <a:lnTo>
                  <a:pt x="5323331" y="536447"/>
                </a:lnTo>
                <a:lnTo>
                  <a:pt x="5329427" y="536447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691016" y="6495793"/>
            <a:ext cx="162750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Tahoma"/>
                <a:cs typeface="Tahoma"/>
              </a:rPr>
              <a:t>3000milli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mp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64445" y="6446519"/>
            <a:ext cx="2746375" cy="535305"/>
          </a:xfrm>
          <a:custGeom>
            <a:avLst/>
            <a:gdLst/>
            <a:ahLst/>
            <a:cxnLst/>
            <a:rect l="l" t="t" r="r" b="b"/>
            <a:pathLst>
              <a:path w="2746375" h="535304">
                <a:moveTo>
                  <a:pt x="2746244" y="534923"/>
                </a:moveTo>
                <a:lnTo>
                  <a:pt x="2746244" y="0"/>
                </a:lnTo>
                <a:lnTo>
                  <a:pt x="0" y="0"/>
                </a:lnTo>
                <a:lnTo>
                  <a:pt x="0" y="534923"/>
                </a:lnTo>
                <a:lnTo>
                  <a:pt x="6095" y="534923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2734052" y="12191"/>
                </a:lnTo>
                <a:lnTo>
                  <a:pt x="2734052" y="6095"/>
                </a:lnTo>
                <a:lnTo>
                  <a:pt x="2740148" y="12191"/>
                </a:lnTo>
                <a:lnTo>
                  <a:pt x="2740148" y="534923"/>
                </a:lnTo>
                <a:lnTo>
                  <a:pt x="2746244" y="534923"/>
                </a:lnTo>
                <a:close/>
              </a:path>
              <a:path w="2746375" h="535304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2746375" h="535304">
                <a:moveTo>
                  <a:pt x="12191" y="522731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522731"/>
                </a:lnTo>
                <a:lnTo>
                  <a:pt x="12191" y="522731"/>
                </a:lnTo>
                <a:close/>
              </a:path>
              <a:path w="2746375" h="535304">
                <a:moveTo>
                  <a:pt x="2740148" y="522731"/>
                </a:moveTo>
                <a:lnTo>
                  <a:pt x="6095" y="522731"/>
                </a:lnTo>
                <a:lnTo>
                  <a:pt x="12191" y="528827"/>
                </a:lnTo>
                <a:lnTo>
                  <a:pt x="12191" y="534923"/>
                </a:lnTo>
                <a:lnTo>
                  <a:pt x="2734052" y="534923"/>
                </a:lnTo>
                <a:lnTo>
                  <a:pt x="2734052" y="528827"/>
                </a:lnTo>
                <a:lnTo>
                  <a:pt x="2740148" y="522731"/>
                </a:lnTo>
                <a:close/>
              </a:path>
              <a:path w="2746375" h="535304">
                <a:moveTo>
                  <a:pt x="12191" y="534923"/>
                </a:moveTo>
                <a:lnTo>
                  <a:pt x="12191" y="528827"/>
                </a:lnTo>
                <a:lnTo>
                  <a:pt x="6095" y="522731"/>
                </a:lnTo>
                <a:lnTo>
                  <a:pt x="6095" y="534923"/>
                </a:lnTo>
                <a:lnTo>
                  <a:pt x="12191" y="534923"/>
                </a:lnTo>
                <a:close/>
              </a:path>
              <a:path w="2746375" h="535304">
                <a:moveTo>
                  <a:pt x="2740148" y="12191"/>
                </a:moveTo>
                <a:lnTo>
                  <a:pt x="2734052" y="6095"/>
                </a:lnTo>
                <a:lnTo>
                  <a:pt x="2734052" y="12191"/>
                </a:lnTo>
                <a:lnTo>
                  <a:pt x="2740148" y="12191"/>
                </a:lnTo>
                <a:close/>
              </a:path>
              <a:path w="2746375" h="535304">
                <a:moveTo>
                  <a:pt x="2740148" y="522731"/>
                </a:moveTo>
                <a:lnTo>
                  <a:pt x="2740148" y="12191"/>
                </a:lnTo>
                <a:lnTo>
                  <a:pt x="2734052" y="12191"/>
                </a:lnTo>
                <a:lnTo>
                  <a:pt x="2734052" y="522731"/>
                </a:lnTo>
                <a:lnTo>
                  <a:pt x="2740148" y="522731"/>
                </a:lnTo>
                <a:close/>
              </a:path>
              <a:path w="2746375" h="535304">
                <a:moveTo>
                  <a:pt x="2740148" y="534923"/>
                </a:moveTo>
                <a:lnTo>
                  <a:pt x="2740148" y="522731"/>
                </a:lnTo>
                <a:lnTo>
                  <a:pt x="2734052" y="528827"/>
                </a:lnTo>
                <a:lnTo>
                  <a:pt x="2734052" y="534923"/>
                </a:lnTo>
                <a:lnTo>
                  <a:pt x="2740148" y="534923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425071" y="6495793"/>
            <a:ext cx="131064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Hea</a:t>
            </a:r>
            <a:r>
              <a:rPr sz="2000" spc="-5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t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to</a:t>
            </a:r>
            <a:r>
              <a:rPr sz="2000" spc="-5" dirty="0">
                <a:latin typeface="Tahoma"/>
                <a:cs typeface="Tahoma"/>
              </a:rPr>
              <a:t>p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198497" y="6446519"/>
            <a:ext cx="5335905" cy="535305"/>
          </a:xfrm>
          <a:custGeom>
            <a:avLst/>
            <a:gdLst/>
            <a:ahLst/>
            <a:cxnLst/>
            <a:rect l="l" t="t" r="r" b="b"/>
            <a:pathLst>
              <a:path w="5335905" h="535304">
                <a:moveTo>
                  <a:pt x="5335523" y="534923"/>
                </a:moveTo>
                <a:lnTo>
                  <a:pt x="5335523" y="0"/>
                </a:lnTo>
                <a:lnTo>
                  <a:pt x="0" y="0"/>
                </a:lnTo>
                <a:lnTo>
                  <a:pt x="0" y="534923"/>
                </a:lnTo>
                <a:lnTo>
                  <a:pt x="6095" y="534923"/>
                </a:lnTo>
                <a:lnTo>
                  <a:pt x="6095" y="12191"/>
                </a:lnTo>
                <a:lnTo>
                  <a:pt x="12191" y="6095"/>
                </a:lnTo>
                <a:lnTo>
                  <a:pt x="12191" y="12191"/>
                </a:lnTo>
                <a:lnTo>
                  <a:pt x="5323331" y="12191"/>
                </a:lnTo>
                <a:lnTo>
                  <a:pt x="5323331" y="6095"/>
                </a:lnTo>
                <a:lnTo>
                  <a:pt x="5329427" y="12191"/>
                </a:lnTo>
                <a:lnTo>
                  <a:pt x="5329427" y="534923"/>
                </a:lnTo>
                <a:lnTo>
                  <a:pt x="5335523" y="534923"/>
                </a:lnTo>
                <a:close/>
              </a:path>
              <a:path w="5335905" h="535304">
                <a:moveTo>
                  <a:pt x="12191" y="12191"/>
                </a:moveTo>
                <a:lnTo>
                  <a:pt x="12191" y="6095"/>
                </a:lnTo>
                <a:lnTo>
                  <a:pt x="6095" y="12191"/>
                </a:lnTo>
                <a:lnTo>
                  <a:pt x="12191" y="12191"/>
                </a:lnTo>
                <a:close/>
              </a:path>
              <a:path w="5335905" h="535304">
                <a:moveTo>
                  <a:pt x="12191" y="522731"/>
                </a:moveTo>
                <a:lnTo>
                  <a:pt x="12191" y="12191"/>
                </a:lnTo>
                <a:lnTo>
                  <a:pt x="6095" y="12191"/>
                </a:lnTo>
                <a:lnTo>
                  <a:pt x="6095" y="522731"/>
                </a:lnTo>
                <a:lnTo>
                  <a:pt x="12191" y="522731"/>
                </a:lnTo>
                <a:close/>
              </a:path>
              <a:path w="5335905" h="535304">
                <a:moveTo>
                  <a:pt x="5329427" y="522731"/>
                </a:moveTo>
                <a:lnTo>
                  <a:pt x="6095" y="522731"/>
                </a:lnTo>
                <a:lnTo>
                  <a:pt x="12191" y="528827"/>
                </a:lnTo>
                <a:lnTo>
                  <a:pt x="12191" y="534923"/>
                </a:lnTo>
                <a:lnTo>
                  <a:pt x="5323331" y="534923"/>
                </a:lnTo>
                <a:lnTo>
                  <a:pt x="5323331" y="528827"/>
                </a:lnTo>
                <a:lnTo>
                  <a:pt x="5329427" y="522731"/>
                </a:lnTo>
                <a:close/>
              </a:path>
              <a:path w="5335905" h="535304">
                <a:moveTo>
                  <a:pt x="12191" y="534923"/>
                </a:moveTo>
                <a:lnTo>
                  <a:pt x="12191" y="528827"/>
                </a:lnTo>
                <a:lnTo>
                  <a:pt x="6095" y="522731"/>
                </a:lnTo>
                <a:lnTo>
                  <a:pt x="6095" y="534923"/>
                </a:lnTo>
                <a:lnTo>
                  <a:pt x="12191" y="534923"/>
                </a:lnTo>
                <a:close/>
              </a:path>
              <a:path w="5335905" h="535304">
                <a:moveTo>
                  <a:pt x="5329427" y="12191"/>
                </a:moveTo>
                <a:lnTo>
                  <a:pt x="5323331" y="6095"/>
                </a:lnTo>
                <a:lnTo>
                  <a:pt x="5323331" y="12191"/>
                </a:lnTo>
                <a:lnTo>
                  <a:pt x="5329427" y="12191"/>
                </a:lnTo>
                <a:close/>
              </a:path>
              <a:path w="5335905" h="535304">
                <a:moveTo>
                  <a:pt x="5329427" y="522731"/>
                </a:moveTo>
                <a:lnTo>
                  <a:pt x="5329427" y="12191"/>
                </a:lnTo>
                <a:lnTo>
                  <a:pt x="5323331" y="12191"/>
                </a:lnTo>
                <a:lnTo>
                  <a:pt x="5323331" y="522731"/>
                </a:lnTo>
                <a:lnTo>
                  <a:pt x="5329427" y="522731"/>
                </a:lnTo>
                <a:close/>
              </a:path>
              <a:path w="5335905" h="535304">
                <a:moveTo>
                  <a:pt x="5329427" y="534923"/>
                </a:moveTo>
                <a:lnTo>
                  <a:pt x="5329427" y="522731"/>
                </a:lnTo>
                <a:lnTo>
                  <a:pt x="5323331" y="528827"/>
                </a:lnTo>
                <a:lnTo>
                  <a:pt x="5323331" y="534923"/>
                </a:lnTo>
                <a:lnTo>
                  <a:pt x="5329427" y="534923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53777" y="3777995"/>
            <a:ext cx="8091170" cy="3208020"/>
          </a:xfrm>
          <a:custGeom>
            <a:avLst/>
            <a:gdLst/>
            <a:ahLst/>
            <a:cxnLst/>
            <a:rect l="l" t="t" r="r" b="b"/>
            <a:pathLst>
              <a:path w="8091170" h="3208020">
                <a:moveTo>
                  <a:pt x="13715" y="3194304"/>
                </a:moveTo>
                <a:lnTo>
                  <a:pt x="13715" y="0"/>
                </a:lnTo>
                <a:lnTo>
                  <a:pt x="0" y="0"/>
                </a:lnTo>
                <a:lnTo>
                  <a:pt x="0" y="3208020"/>
                </a:lnTo>
                <a:lnTo>
                  <a:pt x="6095" y="3208020"/>
                </a:lnTo>
                <a:lnTo>
                  <a:pt x="6095" y="3194304"/>
                </a:lnTo>
                <a:lnTo>
                  <a:pt x="13715" y="3194304"/>
                </a:lnTo>
                <a:close/>
              </a:path>
              <a:path w="8091170" h="3208020">
                <a:moveTo>
                  <a:pt x="8083292" y="3194304"/>
                </a:moveTo>
                <a:lnTo>
                  <a:pt x="6095" y="3194304"/>
                </a:lnTo>
                <a:lnTo>
                  <a:pt x="13715" y="3200400"/>
                </a:lnTo>
                <a:lnTo>
                  <a:pt x="13715" y="3208020"/>
                </a:lnTo>
                <a:lnTo>
                  <a:pt x="8077196" y="3208020"/>
                </a:lnTo>
                <a:lnTo>
                  <a:pt x="8077196" y="3200400"/>
                </a:lnTo>
                <a:lnTo>
                  <a:pt x="8083292" y="3194304"/>
                </a:lnTo>
                <a:close/>
              </a:path>
              <a:path w="8091170" h="3208020">
                <a:moveTo>
                  <a:pt x="13715" y="3208020"/>
                </a:moveTo>
                <a:lnTo>
                  <a:pt x="13715" y="3200400"/>
                </a:lnTo>
                <a:lnTo>
                  <a:pt x="6095" y="3194304"/>
                </a:lnTo>
                <a:lnTo>
                  <a:pt x="6095" y="3208020"/>
                </a:lnTo>
                <a:lnTo>
                  <a:pt x="13715" y="3208020"/>
                </a:lnTo>
                <a:close/>
              </a:path>
              <a:path w="8091170" h="3208020">
                <a:moveTo>
                  <a:pt x="8090912" y="3208020"/>
                </a:moveTo>
                <a:lnTo>
                  <a:pt x="8090912" y="0"/>
                </a:lnTo>
                <a:lnTo>
                  <a:pt x="8077196" y="0"/>
                </a:lnTo>
                <a:lnTo>
                  <a:pt x="8077196" y="3194304"/>
                </a:lnTo>
                <a:lnTo>
                  <a:pt x="8083292" y="3194304"/>
                </a:lnTo>
                <a:lnTo>
                  <a:pt x="8083292" y="3208020"/>
                </a:lnTo>
                <a:lnTo>
                  <a:pt x="8090912" y="3208020"/>
                </a:lnTo>
                <a:close/>
              </a:path>
              <a:path w="8091170" h="3208020">
                <a:moveTo>
                  <a:pt x="8083292" y="3208020"/>
                </a:moveTo>
                <a:lnTo>
                  <a:pt x="8083292" y="3194304"/>
                </a:lnTo>
                <a:lnTo>
                  <a:pt x="8077196" y="3200400"/>
                </a:lnTo>
                <a:lnTo>
                  <a:pt x="8077196" y="3208020"/>
                </a:lnTo>
                <a:lnTo>
                  <a:pt x="8083292" y="320802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object 2"/>
          <p:cNvSpPr txBox="1">
            <a:spLocks/>
          </p:cNvSpPr>
          <p:nvPr/>
        </p:nvSpPr>
        <p:spPr bwMode="auto">
          <a:xfrm>
            <a:off x="2483582" y="360463"/>
            <a:ext cx="7675148" cy="11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54735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5pPr>
            <a:lvl6pPr marL="521391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6pPr>
            <a:lvl7pPr marL="1042782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7pPr>
            <a:lvl8pPr marL="1564173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8pPr>
            <a:lvl9pPr marL="2085564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9pPr>
          </a:lstStyle>
          <a:p>
            <a:pPr marL="2036445">
              <a:lnSpc>
                <a:spcPts val="4785"/>
              </a:lnSpc>
            </a:pPr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OBJECTIVES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1614817" y="2754882"/>
            <a:ext cx="7159625" cy="3331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St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7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175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-5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5" dirty="0">
                <a:solidFill>
                  <a:srgbClr val="003265"/>
                </a:solidFill>
                <a:latin typeface="Tahoma"/>
                <a:cs typeface="Tahoma"/>
              </a:rPr>
              <a:t>,</a:t>
            </a:r>
            <a:r>
              <a:rPr sz="2800" u="heavy" spc="-4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-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spc="114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800" u="heavy" spc="310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x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lai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50" dirty="0">
                <a:solidFill>
                  <a:srgbClr val="003265"/>
                </a:solidFill>
                <a:latin typeface="Tahoma"/>
                <a:cs typeface="Tahoma"/>
              </a:rPr>
              <a:t>4</a:t>
            </a:r>
            <a:r>
              <a:rPr sz="2800" u="heavy" spc="-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229" dirty="0">
                <a:solidFill>
                  <a:srgbClr val="003265"/>
                </a:solidFill>
                <a:latin typeface="Tahoma"/>
                <a:cs typeface="Tahoma"/>
              </a:rPr>
              <a:t>z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-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la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-6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1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 dirty="0">
              <a:latin typeface="Times New Roman"/>
              <a:cs typeface="Times New Roman"/>
            </a:endParaRPr>
          </a:p>
          <a:p>
            <a:pPr marL="355600" marR="3937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x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lai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50" dirty="0">
                <a:solidFill>
                  <a:srgbClr val="003265"/>
                </a:solidFill>
                <a:latin typeface="Tahoma"/>
                <a:cs typeface="Tahoma"/>
              </a:rPr>
              <a:t>2</a:t>
            </a:r>
            <a:r>
              <a:rPr sz="2800" u="heavy" spc="-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b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p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u="heavy" spc="18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30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spc="1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17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1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4500" y="654050"/>
            <a:ext cx="7015480" cy="11274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0545" marR="5080" indent="-538480">
              <a:lnSpc>
                <a:spcPts val="4320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HUMAN BODY RESISTANCE TO ELECTRICITY FLOW</a:t>
            </a:r>
          </a:p>
        </p:txBody>
      </p:sp>
      <p:sp>
        <p:nvSpPr>
          <p:cNvPr id="3" name="object 3"/>
          <p:cNvSpPr/>
          <p:nvPr/>
        </p:nvSpPr>
        <p:spPr>
          <a:xfrm>
            <a:off x="5423031" y="2697479"/>
            <a:ext cx="0" cy="1080770"/>
          </a:xfrm>
          <a:custGeom>
            <a:avLst/>
            <a:gdLst/>
            <a:ahLst/>
            <a:cxnLst/>
            <a:rect l="l" t="t" r="r" b="b"/>
            <a:pathLst>
              <a:path h="1080770">
                <a:moveTo>
                  <a:pt x="0" y="0"/>
                </a:moveTo>
                <a:lnTo>
                  <a:pt x="0" y="1080515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98554" y="3378708"/>
            <a:ext cx="7649209" cy="0"/>
          </a:xfrm>
          <a:custGeom>
            <a:avLst/>
            <a:gdLst/>
            <a:ahLst/>
            <a:cxnLst/>
            <a:rect l="l" t="t" r="r" b="b"/>
            <a:pathLst>
              <a:path w="7649209">
                <a:moveTo>
                  <a:pt x="0" y="0"/>
                </a:moveTo>
                <a:lnTo>
                  <a:pt x="7648955" y="0"/>
                </a:lnTo>
              </a:path>
            </a:pathLst>
          </a:custGeom>
          <a:ln w="12191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3032" y="2697479"/>
            <a:ext cx="0" cy="1080770"/>
          </a:xfrm>
          <a:custGeom>
            <a:avLst/>
            <a:gdLst/>
            <a:ahLst/>
            <a:cxnLst/>
            <a:rect l="l" t="t" r="r" b="b"/>
            <a:pathLst>
              <a:path h="1080770">
                <a:moveTo>
                  <a:pt x="0" y="0"/>
                </a:moveTo>
                <a:lnTo>
                  <a:pt x="0" y="1080515"/>
                </a:lnTo>
              </a:path>
            </a:pathLst>
          </a:custGeom>
          <a:ln w="2895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3031" y="2697479"/>
            <a:ext cx="0" cy="1080770"/>
          </a:xfrm>
          <a:custGeom>
            <a:avLst/>
            <a:gdLst/>
            <a:ahLst/>
            <a:cxnLst/>
            <a:rect l="l" t="t" r="r" b="b"/>
            <a:pathLst>
              <a:path h="1080770">
                <a:moveTo>
                  <a:pt x="0" y="0"/>
                </a:moveTo>
                <a:lnTo>
                  <a:pt x="0" y="1080515"/>
                </a:lnTo>
              </a:path>
            </a:pathLst>
          </a:custGeom>
          <a:ln w="2895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98554" y="2711957"/>
            <a:ext cx="7649209" cy="0"/>
          </a:xfrm>
          <a:custGeom>
            <a:avLst/>
            <a:gdLst/>
            <a:ahLst/>
            <a:cxnLst/>
            <a:rect l="l" t="t" r="r" b="b"/>
            <a:pathLst>
              <a:path w="7649209">
                <a:moveTo>
                  <a:pt x="0" y="0"/>
                </a:moveTo>
                <a:lnTo>
                  <a:pt x="7648955" y="0"/>
                </a:lnTo>
              </a:path>
            </a:pathLst>
          </a:custGeom>
          <a:ln w="2895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23031" y="3777995"/>
            <a:ext cx="0" cy="2529840"/>
          </a:xfrm>
          <a:custGeom>
            <a:avLst/>
            <a:gdLst/>
            <a:ahLst/>
            <a:cxnLst/>
            <a:rect l="l" t="t" r="r" b="b"/>
            <a:pathLst>
              <a:path h="2529840">
                <a:moveTo>
                  <a:pt x="0" y="0"/>
                </a:moveTo>
                <a:lnTo>
                  <a:pt x="0" y="252984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8554" y="4045457"/>
            <a:ext cx="7649209" cy="0"/>
          </a:xfrm>
          <a:custGeom>
            <a:avLst/>
            <a:gdLst/>
            <a:ahLst/>
            <a:cxnLst/>
            <a:rect l="l" t="t" r="r" b="b"/>
            <a:pathLst>
              <a:path w="7649209">
                <a:moveTo>
                  <a:pt x="0" y="0"/>
                </a:moveTo>
                <a:lnTo>
                  <a:pt x="7648955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98554" y="4712207"/>
            <a:ext cx="7649209" cy="0"/>
          </a:xfrm>
          <a:custGeom>
            <a:avLst/>
            <a:gdLst/>
            <a:ahLst/>
            <a:cxnLst/>
            <a:rect l="l" t="t" r="r" b="b"/>
            <a:pathLst>
              <a:path w="7649209">
                <a:moveTo>
                  <a:pt x="0" y="0"/>
                </a:moveTo>
                <a:lnTo>
                  <a:pt x="7648955" y="0"/>
                </a:lnTo>
              </a:path>
            </a:pathLst>
          </a:custGeom>
          <a:ln w="12191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98554" y="5531357"/>
            <a:ext cx="7649209" cy="0"/>
          </a:xfrm>
          <a:custGeom>
            <a:avLst/>
            <a:gdLst/>
            <a:ahLst/>
            <a:cxnLst/>
            <a:rect l="l" t="t" r="r" b="b"/>
            <a:pathLst>
              <a:path w="7649209">
                <a:moveTo>
                  <a:pt x="0" y="0"/>
                </a:moveTo>
                <a:lnTo>
                  <a:pt x="7648955" y="0"/>
                </a:lnTo>
              </a:path>
            </a:pathLst>
          </a:custGeom>
          <a:ln w="1371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13032" y="3777995"/>
            <a:ext cx="0" cy="2529840"/>
          </a:xfrm>
          <a:custGeom>
            <a:avLst/>
            <a:gdLst/>
            <a:ahLst/>
            <a:cxnLst/>
            <a:rect l="l" t="t" r="r" b="b"/>
            <a:pathLst>
              <a:path h="2529840">
                <a:moveTo>
                  <a:pt x="0" y="0"/>
                </a:moveTo>
                <a:lnTo>
                  <a:pt x="0" y="2529840"/>
                </a:lnTo>
              </a:path>
            </a:pathLst>
          </a:custGeom>
          <a:ln w="2895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33031" y="3777995"/>
            <a:ext cx="0" cy="2529840"/>
          </a:xfrm>
          <a:custGeom>
            <a:avLst/>
            <a:gdLst/>
            <a:ahLst/>
            <a:cxnLst/>
            <a:rect l="l" t="t" r="r" b="b"/>
            <a:pathLst>
              <a:path h="2529840">
                <a:moveTo>
                  <a:pt x="0" y="0"/>
                </a:moveTo>
                <a:lnTo>
                  <a:pt x="0" y="2529840"/>
                </a:lnTo>
              </a:path>
            </a:pathLst>
          </a:custGeom>
          <a:ln w="2895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98554" y="6293357"/>
            <a:ext cx="7649209" cy="0"/>
          </a:xfrm>
          <a:custGeom>
            <a:avLst/>
            <a:gdLst/>
            <a:ahLst/>
            <a:cxnLst/>
            <a:rect l="l" t="t" r="r" b="b"/>
            <a:pathLst>
              <a:path w="7649209">
                <a:moveTo>
                  <a:pt x="0" y="0"/>
                </a:moveTo>
                <a:lnTo>
                  <a:pt x="7648955" y="0"/>
                </a:lnTo>
              </a:path>
            </a:pathLst>
          </a:custGeom>
          <a:ln w="28955">
            <a:solidFill>
              <a:srgbClr val="0032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91016" y="2755898"/>
            <a:ext cx="3305810" cy="35353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>
              <a:lnSpc>
                <a:spcPct val="100000"/>
              </a:lnSpc>
            </a:pPr>
            <a:r>
              <a:rPr sz="2000" spc="50" dirty="0">
                <a:latin typeface="Tahoma"/>
                <a:cs typeface="Tahoma"/>
              </a:rPr>
              <a:t>T</a:t>
            </a:r>
            <a:r>
              <a:rPr sz="2000" spc="190" dirty="0">
                <a:latin typeface="Tahoma"/>
                <a:cs typeface="Tahoma"/>
              </a:rPr>
              <a:t>Y</a:t>
            </a:r>
            <a:r>
              <a:rPr sz="2000" spc="215" dirty="0">
                <a:latin typeface="Tahoma"/>
                <a:cs typeface="Tahoma"/>
              </a:rPr>
              <a:t>P</a:t>
            </a:r>
            <a:r>
              <a:rPr sz="2000" spc="110" dirty="0">
                <a:latin typeface="Tahoma"/>
                <a:cs typeface="Tahoma"/>
              </a:rPr>
              <a:t>E</a:t>
            </a:r>
            <a:r>
              <a:rPr sz="2000" spc="155" dirty="0">
                <a:latin typeface="Tahoma"/>
                <a:cs typeface="Tahoma"/>
              </a:rPr>
              <a:t>S</a:t>
            </a:r>
            <a:r>
              <a:rPr sz="2000" spc="-85" dirty="0">
                <a:latin typeface="Tahoma"/>
                <a:cs typeface="Tahoma"/>
              </a:rPr>
              <a:t> </a:t>
            </a:r>
            <a:r>
              <a:rPr sz="2000" spc="125" dirty="0">
                <a:latin typeface="Tahoma"/>
                <a:cs typeface="Tahoma"/>
              </a:rPr>
              <a:t>O</a:t>
            </a:r>
            <a:r>
              <a:rPr sz="2000" spc="120" dirty="0">
                <a:latin typeface="Tahoma"/>
                <a:cs typeface="Tahoma"/>
              </a:rPr>
              <a:t>F</a:t>
            </a:r>
            <a:r>
              <a:rPr sz="2000" spc="-55" dirty="0">
                <a:latin typeface="Tahoma"/>
                <a:cs typeface="Tahoma"/>
              </a:rPr>
              <a:t> </a:t>
            </a:r>
            <a:r>
              <a:rPr sz="2000" spc="204" dirty="0">
                <a:latin typeface="Tahoma"/>
                <a:cs typeface="Tahoma"/>
              </a:rPr>
              <a:t>R</a:t>
            </a:r>
            <a:r>
              <a:rPr sz="2000" spc="110" dirty="0">
                <a:latin typeface="Tahoma"/>
                <a:cs typeface="Tahoma"/>
              </a:rPr>
              <a:t>E</a:t>
            </a:r>
            <a:r>
              <a:rPr sz="2000" spc="155" dirty="0">
                <a:latin typeface="Tahoma"/>
                <a:cs typeface="Tahoma"/>
              </a:rPr>
              <a:t>S</a:t>
            </a:r>
            <a:r>
              <a:rPr sz="2000" spc="220" dirty="0">
                <a:latin typeface="Tahoma"/>
                <a:cs typeface="Tahoma"/>
              </a:rPr>
              <a:t>I</a:t>
            </a:r>
            <a:r>
              <a:rPr sz="2000" spc="155" dirty="0">
                <a:latin typeface="Tahoma"/>
                <a:cs typeface="Tahoma"/>
              </a:rPr>
              <a:t>S</a:t>
            </a:r>
            <a:r>
              <a:rPr sz="2000" spc="50" dirty="0">
                <a:latin typeface="Tahoma"/>
                <a:cs typeface="Tahoma"/>
              </a:rPr>
              <a:t>T</a:t>
            </a:r>
            <a:r>
              <a:rPr sz="2000" spc="165" dirty="0">
                <a:latin typeface="Tahoma"/>
                <a:cs typeface="Tahoma"/>
              </a:rPr>
              <a:t>A</a:t>
            </a:r>
            <a:r>
              <a:rPr sz="2000" spc="210" dirty="0">
                <a:latin typeface="Tahoma"/>
                <a:cs typeface="Tahoma"/>
              </a:rPr>
              <a:t>N</a:t>
            </a:r>
            <a:r>
              <a:rPr sz="2000" spc="125" dirty="0">
                <a:latin typeface="Tahoma"/>
                <a:cs typeface="Tahoma"/>
              </a:rPr>
              <a:t>C</a:t>
            </a:r>
            <a:r>
              <a:rPr sz="2000" spc="110" dirty="0">
                <a:latin typeface="Tahoma"/>
                <a:cs typeface="Tahoma"/>
              </a:rPr>
              <a:t>E</a:t>
            </a:r>
            <a:endParaRPr sz="2000" dirty="0">
              <a:latin typeface="Tahoma"/>
              <a:cs typeface="Tahoma"/>
            </a:endParaRPr>
          </a:p>
          <a:p>
            <a:pPr marL="12700" marR="1478280" algn="just">
              <a:lnSpc>
                <a:spcPct val="218699"/>
              </a:lnSpc>
              <a:spcBef>
                <a:spcPts val="5"/>
              </a:spcBef>
            </a:pPr>
            <a:r>
              <a:rPr sz="2000" spc="-5" dirty="0">
                <a:latin typeface="Tahoma"/>
                <a:cs typeface="Tahoma"/>
              </a:rPr>
              <a:t>Dr</a:t>
            </a:r>
            <a:r>
              <a:rPr sz="2000" dirty="0">
                <a:latin typeface="Tahoma"/>
                <a:cs typeface="Tahoma"/>
              </a:rPr>
              <a:t>y</a:t>
            </a:r>
            <a:r>
              <a:rPr sz="2000" spc="-5" dirty="0">
                <a:latin typeface="Tahoma"/>
                <a:cs typeface="Tahoma"/>
              </a:rPr>
              <a:t> hum</a:t>
            </a:r>
            <a:r>
              <a:rPr sz="2000" dirty="0">
                <a:latin typeface="Tahoma"/>
                <a:cs typeface="Tahoma"/>
              </a:rPr>
              <a:t>an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spc="-5" dirty="0">
                <a:latin typeface="Tahoma"/>
                <a:cs typeface="Tahoma"/>
              </a:rPr>
              <a:t>ki</a:t>
            </a:r>
            <a:r>
              <a:rPr sz="2000" dirty="0">
                <a:latin typeface="Tahoma"/>
                <a:cs typeface="Tahoma"/>
              </a:rPr>
              <a:t>n </a:t>
            </a:r>
            <a:r>
              <a:rPr sz="2000" spc="-70" dirty="0">
                <a:latin typeface="Tahoma"/>
                <a:cs typeface="Tahoma"/>
              </a:rPr>
              <a:t>W</a:t>
            </a:r>
            <a:r>
              <a:rPr sz="2000" dirty="0">
                <a:latin typeface="Tahoma"/>
                <a:cs typeface="Tahoma"/>
              </a:rPr>
              <a:t>et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hum</a:t>
            </a:r>
            <a:r>
              <a:rPr sz="2000" dirty="0">
                <a:latin typeface="Tahoma"/>
                <a:cs typeface="Tahoma"/>
              </a:rPr>
              <a:t>an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spc="-5" dirty="0">
                <a:latin typeface="Tahoma"/>
                <a:cs typeface="Tahoma"/>
              </a:rPr>
              <a:t>ki</a:t>
            </a:r>
            <a:r>
              <a:rPr sz="2000" dirty="0">
                <a:latin typeface="Tahoma"/>
                <a:cs typeface="Tahoma"/>
              </a:rPr>
              <a:t>n </a:t>
            </a:r>
            <a:r>
              <a:rPr sz="2000" spc="-20" dirty="0">
                <a:latin typeface="Tahoma"/>
                <a:cs typeface="Tahoma"/>
              </a:rPr>
              <a:t>I</a:t>
            </a:r>
            <a:r>
              <a:rPr sz="2000" spc="-5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te</a:t>
            </a:r>
            <a:r>
              <a:rPr sz="2000" spc="-5" dirty="0">
                <a:latin typeface="Tahoma"/>
                <a:cs typeface="Tahoma"/>
              </a:rPr>
              <a:t>rn</a:t>
            </a:r>
            <a:r>
              <a:rPr sz="2000" dirty="0">
                <a:latin typeface="Tahoma"/>
                <a:cs typeface="Tahoma"/>
              </a:rPr>
              <a:t>al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-5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y</a:t>
            </a:r>
          </a:p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ahoma"/>
                <a:cs typeface="Tahoma"/>
              </a:rPr>
              <a:t>-Ha</a:t>
            </a:r>
            <a:r>
              <a:rPr sz="2000" spc="-5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30" dirty="0">
                <a:latin typeface="Tahoma"/>
                <a:cs typeface="Tahoma"/>
              </a:rPr>
              <a:t>f</a:t>
            </a:r>
            <a:r>
              <a:rPr sz="2000" dirty="0">
                <a:latin typeface="Tahoma"/>
                <a:cs typeface="Tahoma"/>
              </a:rPr>
              <a:t>eet</a:t>
            </a:r>
          </a:p>
          <a:p>
            <a:pPr marL="12700" algn="just">
              <a:lnSpc>
                <a:spcPct val="100000"/>
              </a:lnSpc>
              <a:spcBef>
                <a:spcPts val="1160"/>
              </a:spcBef>
            </a:pPr>
            <a:r>
              <a:rPr sz="2000" spc="-20" dirty="0">
                <a:latin typeface="Tahoma"/>
                <a:cs typeface="Tahoma"/>
              </a:rPr>
              <a:t>I</a:t>
            </a:r>
            <a:r>
              <a:rPr sz="2000" spc="-5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te</a:t>
            </a:r>
            <a:r>
              <a:rPr sz="2000" spc="-5" dirty="0">
                <a:latin typeface="Tahoma"/>
                <a:cs typeface="Tahoma"/>
              </a:rPr>
              <a:t>rn</a:t>
            </a:r>
            <a:r>
              <a:rPr sz="2000" dirty="0">
                <a:latin typeface="Tahoma"/>
                <a:cs typeface="Tahoma"/>
              </a:rPr>
              <a:t>al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-5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y</a:t>
            </a:r>
          </a:p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ahoma"/>
                <a:cs typeface="Tahoma"/>
              </a:rPr>
              <a:t>-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Ear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to ear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500888" y="2755898"/>
            <a:ext cx="2772410" cy="3195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5890">
              <a:lnSpc>
                <a:spcPct val="100000"/>
              </a:lnSpc>
            </a:pPr>
            <a:r>
              <a:rPr sz="2000" spc="155" dirty="0">
                <a:latin typeface="Tahoma"/>
                <a:cs typeface="Tahoma"/>
              </a:rPr>
              <a:t>V</a:t>
            </a:r>
            <a:r>
              <a:rPr sz="2000" spc="165" dirty="0">
                <a:latin typeface="Tahoma"/>
                <a:cs typeface="Tahoma"/>
              </a:rPr>
              <a:t>A</a:t>
            </a:r>
            <a:r>
              <a:rPr sz="2000" spc="150" dirty="0">
                <a:latin typeface="Tahoma"/>
                <a:cs typeface="Tahoma"/>
              </a:rPr>
              <a:t>L</a:t>
            </a:r>
            <a:r>
              <a:rPr sz="2000" spc="160" dirty="0">
                <a:latin typeface="Tahoma"/>
                <a:cs typeface="Tahoma"/>
              </a:rPr>
              <a:t>U</a:t>
            </a:r>
            <a:r>
              <a:rPr sz="2000" spc="110" dirty="0"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4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2000" spc="-5" dirty="0">
                <a:latin typeface="Tahoma"/>
                <a:cs typeface="Tahoma"/>
              </a:rPr>
              <a:t>100</a:t>
            </a:r>
            <a:r>
              <a:rPr sz="2000" spc="5" dirty="0">
                <a:latin typeface="Tahoma"/>
                <a:cs typeface="Tahoma"/>
              </a:rPr>
              <a:t>,</a:t>
            </a:r>
            <a:r>
              <a:rPr sz="2000" spc="-5" dirty="0">
                <a:latin typeface="Tahoma"/>
                <a:cs typeface="Tahoma"/>
              </a:rPr>
              <a:t>00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5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-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600</a:t>
            </a:r>
            <a:r>
              <a:rPr sz="2000" spc="5" dirty="0">
                <a:latin typeface="Tahoma"/>
                <a:cs typeface="Tahoma"/>
              </a:rPr>
              <a:t>,</a:t>
            </a:r>
            <a:r>
              <a:rPr sz="2000" spc="-5" dirty="0">
                <a:latin typeface="Tahoma"/>
                <a:cs typeface="Tahoma"/>
              </a:rPr>
              <a:t>00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-5" dirty="0">
                <a:latin typeface="Tahoma"/>
                <a:cs typeface="Tahoma"/>
              </a:rPr>
              <a:t>hm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pp</a:t>
            </a:r>
            <a:r>
              <a:rPr sz="2000" spc="-15" dirty="0">
                <a:latin typeface="Tahoma"/>
                <a:cs typeface="Tahoma"/>
              </a:rPr>
              <a:t>r</a:t>
            </a:r>
            <a:r>
              <a:rPr sz="2000" spc="-10" dirty="0">
                <a:latin typeface="Tahoma"/>
                <a:cs typeface="Tahoma"/>
              </a:rPr>
              <a:t>o</a:t>
            </a:r>
            <a:r>
              <a:rPr sz="2000" dirty="0">
                <a:latin typeface="Tahoma"/>
                <a:cs typeface="Tahoma"/>
              </a:rPr>
              <a:t>x.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1</a:t>
            </a:r>
            <a:r>
              <a:rPr sz="2000" spc="5" dirty="0">
                <a:latin typeface="Tahoma"/>
                <a:cs typeface="Tahoma"/>
              </a:rPr>
              <a:t>,</a:t>
            </a:r>
            <a:r>
              <a:rPr sz="2000" spc="-5" dirty="0">
                <a:latin typeface="Tahoma"/>
                <a:cs typeface="Tahoma"/>
              </a:rPr>
              <a:t>00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Oh</a:t>
            </a:r>
            <a:r>
              <a:rPr sz="2000" dirty="0">
                <a:latin typeface="Tahoma"/>
                <a:cs typeface="Tahoma"/>
              </a:rPr>
              <a:t>m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ahoma"/>
                <a:cs typeface="Tahoma"/>
              </a:rPr>
              <a:t>40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-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80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-5" dirty="0">
                <a:latin typeface="Tahoma"/>
                <a:cs typeface="Tahoma"/>
              </a:rPr>
              <a:t>hm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pp</a:t>
            </a:r>
            <a:r>
              <a:rPr sz="2000" spc="-15" dirty="0">
                <a:latin typeface="Tahoma"/>
                <a:cs typeface="Tahoma"/>
              </a:rPr>
              <a:t>r</a:t>
            </a:r>
            <a:r>
              <a:rPr sz="2000" spc="-10" dirty="0">
                <a:latin typeface="Tahoma"/>
                <a:cs typeface="Tahoma"/>
              </a:rPr>
              <a:t>o</a:t>
            </a:r>
            <a:r>
              <a:rPr sz="2000" dirty="0">
                <a:latin typeface="Tahoma"/>
                <a:cs typeface="Tahoma"/>
              </a:rPr>
              <a:t>x.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10</a:t>
            </a:r>
            <a:r>
              <a:rPr sz="2000" dirty="0">
                <a:latin typeface="Tahoma"/>
                <a:cs typeface="Tahoma"/>
              </a:rPr>
              <a:t>0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-5" dirty="0">
                <a:latin typeface="Tahoma"/>
                <a:cs typeface="Tahoma"/>
              </a:rPr>
              <a:t>hm</a:t>
            </a:r>
            <a:r>
              <a:rPr sz="2000" dirty="0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996" y="613918"/>
            <a:ext cx="558927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26110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VOLTAGE SHOCK THRESHOLD AT 50 Hz</a:t>
            </a:r>
          </a:p>
        </p:txBody>
      </p:sp>
      <p:sp>
        <p:nvSpPr>
          <p:cNvPr id="3" name="object 3"/>
          <p:cNvSpPr/>
          <p:nvPr/>
        </p:nvSpPr>
        <p:spPr>
          <a:xfrm>
            <a:off x="1536073" y="3777995"/>
            <a:ext cx="8382000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0"/>
                </a:moveTo>
                <a:lnTo>
                  <a:pt x="0" y="3429000"/>
                </a:lnTo>
                <a:lnTo>
                  <a:pt x="8381997" y="3429000"/>
                </a:lnTo>
                <a:lnTo>
                  <a:pt x="8381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6742999"/>
              </p:ext>
            </p:extLst>
          </p:nvPr>
        </p:nvGraphicFramePr>
        <p:xfrm>
          <a:off x="1750953" y="2849879"/>
          <a:ext cx="7238998" cy="34411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1697"/>
                <a:gridCol w="2797301"/>
              </a:tblGrid>
              <a:tr h="66674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inimu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000" spc="-1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2000" spc="-4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eel</a:t>
                      </a:r>
                    </a:p>
                  </a:txBody>
                  <a:tcPr marL="0" marR="0" marT="0" marB="0">
                    <a:lnL w="28955">
                      <a:solidFill>
                        <a:srgbClr val="003265"/>
                      </a:solidFill>
                      <a:prstDash val="solid"/>
                    </a:lnL>
                    <a:lnR w="12191">
                      <a:solidFill>
                        <a:srgbClr val="003265"/>
                      </a:solidFill>
                      <a:prstDash val="solid"/>
                    </a:lnR>
                    <a:lnT w="28955">
                      <a:solidFill>
                        <a:srgbClr val="003265"/>
                      </a:solidFill>
                      <a:prstDash val="solid"/>
                    </a:lnT>
                    <a:lnB w="12191">
                      <a:solidFill>
                        <a:srgbClr val="00326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000" spc="-2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9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191">
                      <a:solidFill>
                        <a:srgbClr val="003265"/>
                      </a:solidFill>
                      <a:prstDash val="solid"/>
                    </a:lnL>
                    <a:lnR w="28955">
                      <a:solidFill>
                        <a:srgbClr val="003265"/>
                      </a:solidFill>
                      <a:prstDash val="solid"/>
                    </a:lnR>
                    <a:lnT w="28955">
                      <a:solidFill>
                        <a:srgbClr val="003265"/>
                      </a:solidFill>
                      <a:prstDash val="solid"/>
                    </a:lnT>
                    <a:lnB w="12191">
                      <a:solidFill>
                        <a:srgbClr val="003265"/>
                      </a:solidFill>
                      <a:prstDash val="solid"/>
                    </a:lnB>
                  </a:tcPr>
                </a:tc>
              </a:tr>
              <a:tr h="66674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inimu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000" spc="-1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2000" spc="-4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n</a:t>
                      </a:r>
                      <a:endParaRPr sz="20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3265"/>
                      </a:solidFill>
                      <a:prstDash val="solid"/>
                    </a:lnL>
                    <a:lnR w="12191">
                      <a:solidFill>
                        <a:srgbClr val="003265"/>
                      </a:solidFill>
                      <a:prstDash val="solid"/>
                    </a:lnR>
                    <a:lnT w="12191">
                      <a:solidFill>
                        <a:srgbClr val="003265"/>
                      </a:solidFill>
                      <a:prstDash val="solid"/>
                    </a:lnT>
                    <a:lnB w="13715">
                      <a:solidFill>
                        <a:srgbClr val="00326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9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191">
                      <a:solidFill>
                        <a:srgbClr val="003265"/>
                      </a:solidFill>
                      <a:prstDash val="solid"/>
                    </a:lnL>
                    <a:lnR w="28955">
                      <a:solidFill>
                        <a:srgbClr val="003265"/>
                      </a:solidFill>
                      <a:prstDash val="solid"/>
                    </a:lnR>
                    <a:lnT w="12191">
                      <a:solidFill>
                        <a:srgbClr val="003265"/>
                      </a:solidFill>
                      <a:prstDash val="solid"/>
                    </a:lnT>
                    <a:lnB w="13715">
                      <a:solidFill>
                        <a:srgbClr val="003265"/>
                      </a:solidFill>
                      <a:prstDash val="solid"/>
                    </a:lnB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76200" marR="601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inimu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000" spc="-1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2000" spc="-4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ss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000" spc="-1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 </a:t>
                      </a:r>
                      <a:r>
                        <a:rPr sz="2000" spc="-5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n</a:t>
                      </a:r>
                      <a:endParaRPr sz="20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3265"/>
                      </a:solidFill>
                      <a:prstDash val="solid"/>
                    </a:lnL>
                    <a:lnR w="12191">
                      <a:solidFill>
                        <a:srgbClr val="003265"/>
                      </a:solidFill>
                      <a:prstDash val="solid"/>
                    </a:lnR>
                    <a:lnT w="13715">
                      <a:solidFill>
                        <a:srgbClr val="003265"/>
                      </a:solidFill>
                      <a:prstDash val="solid"/>
                    </a:lnT>
                    <a:lnB w="13715">
                      <a:solidFill>
                        <a:srgbClr val="00326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1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191">
                      <a:solidFill>
                        <a:srgbClr val="003265"/>
                      </a:solidFill>
                      <a:prstDash val="solid"/>
                    </a:lnL>
                    <a:lnR w="28955">
                      <a:solidFill>
                        <a:srgbClr val="003265"/>
                      </a:solidFill>
                      <a:prstDash val="solid"/>
                    </a:lnR>
                    <a:lnT w="13715">
                      <a:solidFill>
                        <a:srgbClr val="003265"/>
                      </a:solidFill>
                      <a:prstDash val="solid"/>
                    </a:lnT>
                    <a:lnB w="13715">
                      <a:solidFill>
                        <a:srgbClr val="003265"/>
                      </a:solidFill>
                      <a:prstDash val="solid"/>
                    </a:lnB>
                  </a:tcPr>
                </a:tc>
              </a:tr>
              <a:tr h="776477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inimu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000" spc="-1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2000" spc="-4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9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ta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1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ri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</a:t>
                      </a:r>
                      <a:endParaRPr sz="20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3265"/>
                      </a:solidFill>
                      <a:prstDash val="solid"/>
                    </a:lnL>
                    <a:lnR w="12191">
                      <a:solidFill>
                        <a:srgbClr val="003265"/>
                      </a:solidFill>
                      <a:prstDash val="solid"/>
                    </a:lnR>
                    <a:lnT w="13715">
                      <a:solidFill>
                        <a:srgbClr val="003265"/>
                      </a:solidFill>
                      <a:prstDash val="solid"/>
                    </a:lnT>
                    <a:lnB w="12191">
                      <a:solidFill>
                        <a:srgbClr val="00326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2000" spc="-2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9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191">
                      <a:solidFill>
                        <a:srgbClr val="003265"/>
                      </a:solidFill>
                      <a:prstDash val="solid"/>
                    </a:lnL>
                    <a:lnR w="28955">
                      <a:solidFill>
                        <a:srgbClr val="003265"/>
                      </a:solidFill>
                      <a:prstDash val="solid"/>
                    </a:lnR>
                    <a:lnT w="13715">
                      <a:solidFill>
                        <a:srgbClr val="003265"/>
                      </a:solidFill>
                      <a:prstDash val="solid"/>
                    </a:lnT>
                    <a:lnB w="12191">
                      <a:solidFill>
                        <a:srgbClr val="003265"/>
                      </a:solidFill>
                      <a:prstDash val="solid"/>
                    </a:lnB>
                  </a:tcPr>
                </a:tc>
              </a:tr>
              <a:tr h="630173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ib</a:t>
                      </a:r>
                      <a:r>
                        <a:rPr sz="2000" spc="-4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at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on</a:t>
                      </a:r>
                      <a:endParaRPr sz="20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3265"/>
                      </a:solidFill>
                      <a:prstDash val="solid"/>
                    </a:lnL>
                    <a:lnR w="12191">
                      <a:solidFill>
                        <a:srgbClr val="003265"/>
                      </a:solidFill>
                      <a:prstDash val="solid"/>
                    </a:lnR>
                    <a:lnT w="12191">
                      <a:solidFill>
                        <a:srgbClr val="003265"/>
                      </a:solidFill>
                      <a:prstDash val="solid"/>
                    </a:lnT>
                    <a:lnB w="28955">
                      <a:solidFill>
                        <a:srgbClr val="00326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50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2000" spc="-4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200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9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</a:t>
                      </a:r>
                    </a:p>
                  </a:txBody>
                  <a:tcPr marL="0" marR="0" marT="0" marB="0">
                    <a:lnL w="12191">
                      <a:solidFill>
                        <a:srgbClr val="003265"/>
                      </a:solidFill>
                      <a:prstDash val="solid"/>
                    </a:lnL>
                    <a:lnR w="28955">
                      <a:solidFill>
                        <a:srgbClr val="003265"/>
                      </a:solidFill>
                      <a:prstDash val="solid"/>
                    </a:lnR>
                    <a:lnT w="12191">
                      <a:solidFill>
                        <a:srgbClr val="003265"/>
                      </a:solidFill>
                      <a:prstDash val="solid"/>
                    </a:lnT>
                    <a:lnB w="28955">
                      <a:solidFill>
                        <a:srgbClr val="00326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0112" y="609091"/>
            <a:ext cx="5257800" cy="1092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07695">
              <a:lnSpc>
                <a:spcPts val="434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PRINCIPLES OF ELECTRICAL SAFETY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1016" y="2754882"/>
            <a:ext cx="7494270" cy="1928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330" dirty="0">
                <a:latin typeface="Tahoma"/>
                <a:cs typeface="Tahoma"/>
              </a:rPr>
              <a:t>M</a:t>
            </a:r>
            <a:r>
              <a:rPr sz="2800" u="heavy" spc="195" dirty="0">
                <a:latin typeface="Tahoma"/>
                <a:cs typeface="Tahoma"/>
              </a:rPr>
              <a:t>ai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10" dirty="0">
                <a:latin typeface="Tahoma"/>
                <a:cs typeface="Tahoma"/>
              </a:rPr>
              <a:t>b</a:t>
            </a:r>
            <a:r>
              <a:rPr sz="2800" u="heavy" spc="225" dirty="0">
                <a:latin typeface="Tahoma"/>
                <a:cs typeface="Tahoma"/>
              </a:rPr>
              <a:t>j</a:t>
            </a:r>
            <a:r>
              <a:rPr sz="2800" u="heavy" spc="180" dirty="0">
                <a:latin typeface="Tahoma"/>
                <a:cs typeface="Tahoma"/>
              </a:rPr>
              <a:t>ec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v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0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354965" marR="5080" indent="-6350">
              <a:lnSpc>
                <a:spcPct val="108300"/>
              </a:lnSpc>
              <a:spcBef>
                <a:spcPts val="2065"/>
              </a:spcBef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l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m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elec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ri</a:t>
            </a:r>
            <a:r>
              <a:rPr sz="2400" dirty="0">
                <a:latin typeface="Tahoma"/>
                <a:cs typeface="Tahoma"/>
              </a:rPr>
              <a:t>c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h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-5" dirty="0">
                <a:latin typeface="Tahoma"/>
                <a:cs typeface="Tahoma"/>
              </a:rPr>
              <a:t>,</a:t>
            </a:r>
            <a:r>
              <a:rPr sz="2400" dirty="0">
                <a:latin typeface="Tahoma"/>
                <a:cs typeface="Tahoma"/>
              </a:rPr>
              <a:t> f</a:t>
            </a:r>
            <a:r>
              <a:rPr sz="2400" spc="-5" dirty="0">
                <a:latin typeface="Tahoma"/>
                <a:cs typeface="Tahoma"/>
              </a:rPr>
              <a:t>ir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ff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spc="5" dirty="0">
                <a:latin typeface="Tahoma"/>
                <a:cs typeface="Tahoma"/>
              </a:rPr>
              <a:t>t</a:t>
            </a:r>
            <a:r>
              <a:rPr sz="2400" dirty="0">
                <a:latin typeface="Tahoma"/>
                <a:cs typeface="Tahoma"/>
              </a:rPr>
              <a:t>s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 bu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ns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due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ac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h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elec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rici</a:t>
            </a:r>
            <a:r>
              <a:rPr sz="2400" dirty="0">
                <a:latin typeface="Tahoma"/>
                <a:cs typeface="Tahoma"/>
              </a:rPr>
              <a:t>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0112" y="603250"/>
            <a:ext cx="525780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07695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PRINCIPLES OF ELECTRICAL SAFETY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7216" y="2907282"/>
            <a:ext cx="5020310" cy="2323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75" dirty="0">
                <a:latin typeface="Tahoma"/>
                <a:cs typeface="Tahoma"/>
              </a:rPr>
              <a:t>T</a:t>
            </a:r>
            <a:r>
              <a:rPr sz="2800" u="heavy" spc="400" dirty="0">
                <a:latin typeface="Tahoma"/>
                <a:cs typeface="Tahoma"/>
              </a:rPr>
              <a:t>w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-75" dirty="0">
                <a:latin typeface="Tahoma"/>
                <a:cs typeface="Tahoma"/>
              </a:rPr>
              <a:t> </a:t>
            </a:r>
            <a:r>
              <a:rPr sz="2800" u="heavy" spc="210" dirty="0">
                <a:latin typeface="Tahoma"/>
                <a:cs typeface="Tahoma"/>
              </a:rPr>
              <a:t>b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-25" dirty="0">
                <a:latin typeface="Tahoma"/>
                <a:cs typeface="Tahoma"/>
              </a:rPr>
              <a:t> </a:t>
            </a:r>
            <a:r>
              <a:rPr sz="2800" u="heavy" spc="210" dirty="0">
                <a:latin typeface="Tahoma"/>
                <a:cs typeface="Tahoma"/>
              </a:rPr>
              <a:t>p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0" dirty="0">
                <a:latin typeface="Tahoma"/>
                <a:cs typeface="Tahoma"/>
              </a:rPr>
              <a:t>v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30" dirty="0">
                <a:latin typeface="Tahoma"/>
                <a:cs typeface="Tahoma"/>
              </a:rPr>
              <a:t> 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10" dirty="0">
                <a:latin typeface="Tahoma"/>
                <a:cs typeface="Tahoma"/>
              </a:rPr>
              <a:t>p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0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m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irec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ac</a:t>
            </a:r>
            <a:r>
              <a:rPr sz="2400" dirty="0">
                <a:latin typeface="Tahoma"/>
                <a:cs typeface="Tahoma"/>
              </a:rPr>
              <a:t>t</a:t>
            </a: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m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nd</a:t>
            </a:r>
            <a:r>
              <a:rPr sz="2400" spc="-5" dirty="0">
                <a:latin typeface="Tahoma"/>
                <a:cs typeface="Tahoma"/>
              </a:rPr>
              <a:t>irec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ac</a:t>
            </a:r>
            <a:r>
              <a:rPr sz="2400" dirty="0">
                <a:latin typeface="Tahoma"/>
                <a:cs typeface="Tahoma"/>
              </a:rPr>
              <a:t>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0112" y="603250"/>
            <a:ext cx="525780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07695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PRINCIPLES OF ELECTRICAL SAFETY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1016" y="2754882"/>
            <a:ext cx="7439659" cy="340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u="heavy" spc="285" dirty="0">
                <a:latin typeface="Tahoma"/>
                <a:cs typeface="Tahoma"/>
              </a:rPr>
              <a:t>P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0" dirty="0">
                <a:latin typeface="Tahoma"/>
                <a:cs typeface="Tahoma"/>
              </a:rPr>
              <a:t>ec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65" dirty="0">
                <a:latin typeface="Tahoma"/>
                <a:cs typeface="Tahoma"/>
              </a:rPr>
              <a:t> </a:t>
            </a:r>
            <a:r>
              <a:rPr sz="2800" u="heavy" spc="170" dirty="0">
                <a:latin typeface="Tahoma"/>
                <a:cs typeface="Tahoma"/>
              </a:rPr>
              <a:t>f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310" dirty="0">
                <a:latin typeface="Tahoma"/>
                <a:cs typeface="Tahoma"/>
              </a:rPr>
              <a:t>m</a:t>
            </a:r>
            <a:r>
              <a:rPr sz="2800" u="heavy" spc="-40" dirty="0">
                <a:latin typeface="Tahoma"/>
                <a:cs typeface="Tahoma"/>
              </a:rPr>
              <a:t> 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80" dirty="0">
                <a:latin typeface="Tahoma"/>
                <a:cs typeface="Tahoma"/>
              </a:rPr>
              <a:t>ec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-35" dirty="0">
                <a:latin typeface="Tahoma"/>
                <a:cs typeface="Tahoma"/>
              </a:rPr>
              <a:t> 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25" dirty="0">
                <a:latin typeface="Tahoma"/>
                <a:cs typeface="Tahoma"/>
              </a:rPr>
              <a:t>t</a:t>
            </a:r>
            <a:endParaRPr sz="2800" dirty="0">
              <a:latin typeface="Tahoma"/>
              <a:cs typeface="Tahoma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580"/>
              </a:spcBef>
              <a:buSzPct val="75000"/>
              <a:buChar char="–"/>
              <a:tabLst>
                <a:tab pos="756920" algn="l"/>
              </a:tabLst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la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ar</a:t>
            </a:r>
            <a:r>
              <a:rPr sz="2400" dirty="0">
                <a:latin typeface="Tahoma"/>
                <a:cs typeface="Tahoma"/>
              </a:rPr>
              <a:t>ts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qu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me</a:t>
            </a:r>
            <a:r>
              <a:rPr sz="2400" dirty="0">
                <a:latin typeface="Tahoma"/>
                <a:cs typeface="Tahoma"/>
              </a:rPr>
              <a:t>nts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s p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ial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5" dirty="0">
                <a:latin typeface="Tahoma"/>
                <a:cs typeface="Tahoma"/>
              </a:rPr>
              <a:t> releas</a:t>
            </a:r>
            <a:r>
              <a:rPr sz="2400" dirty="0">
                <a:latin typeface="Tahoma"/>
                <a:cs typeface="Tahoma"/>
              </a:rPr>
              <a:t>e 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h</a:t>
            </a:r>
            <a:r>
              <a:rPr sz="2400" spc="-5" dirty="0">
                <a:latin typeface="Tahoma"/>
                <a:cs typeface="Tahoma"/>
              </a:rPr>
              <a:t>ar</a:t>
            </a:r>
            <a:r>
              <a:rPr sz="2400" dirty="0">
                <a:latin typeface="Tahoma"/>
                <a:cs typeface="Tahoma"/>
              </a:rPr>
              <a:t>g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s</a:t>
            </a:r>
          </a:p>
          <a:p>
            <a:pPr lvl="1">
              <a:lnSpc>
                <a:spcPct val="100000"/>
              </a:lnSpc>
              <a:spcBef>
                <a:spcPts val="41"/>
              </a:spcBef>
              <a:buClr>
                <a:srgbClr val="003265"/>
              </a:buClr>
              <a:buFont typeface="Tahoma"/>
              <a:buChar char="–"/>
            </a:pPr>
            <a:endParaRPr sz="35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u="heavy" spc="285" dirty="0">
                <a:latin typeface="Tahoma"/>
                <a:cs typeface="Tahoma"/>
              </a:rPr>
              <a:t>P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0" dirty="0">
                <a:latin typeface="Tahoma"/>
                <a:cs typeface="Tahoma"/>
              </a:rPr>
              <a:t>ec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65" dirty="0">
                <a:latin typeface="Tahoma"/>
                <a:cs typeface="Tahoma"/>
              </a:rPr>
              <a:t> </a:t>
            </a:r>
            <a:r>
              <a:rPr sz="2800" u="heavy" spc="170" dirty="0">
                <a:latin typeface="Tahoma"/>
                <a:cs typeface="Tahoma"/>
              </a:rPr>
              <a:t>f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310" dirty="0">
                <a:latin typeface="Tahoma"/>
                <a:cs typeface="Tahoma"/>
              </a:rPr>
              <a:t>m</a:t>
            </a:r>
            <a:r>
              <a:rPr sz="2800" u="heavy" spc="-40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80" dirty="0">
                <a:latin typeface="Tahoma"/>
                <a:cs typeface="Tahoma"/>
              </a:rPr>
              <a:t>ec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-25" dirty="0">
                <a:latin typeface="Tahoma"/>
                <a:cs typeface="Tahoma"/>
              </a:rPr>
              <a:t> 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25" dirty="0">
                <a:latin typeface="Tahoma"/>
                <a:cs typeface="Tahoma"/>
              </a:rPr>
              <a:t>t</a:t>
            </a:r>
            <a:endParaRPr sz="2800" dirty="0">
              <a:latin typeface="Tahoma"/>
              <a:cs typeface="Tahoma"/>
            </a:endParaRPr>
          </a:p>
          <a:p>
            <a:pPr marL="756285" marR="175260" lvl="1" indent="-286385">
              <a:lnSpc>
                <a:spcPct val="100000"/>
              </a:lnSpc>
              <a:spcBef>
                <a:spcPts val="580"/>
              </a:spcBef>
              <a:buSzPct val="75000"/>
              <a:buChar char="–"/>
              <a:tabLst>
                <a:tab pos="756920" algn="l"/>
              </a:tabLst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ff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ve </a:t>
            </a:r>
            <a:r>
              <a:rPr sz="2400" spc="-5" dirty="0">
                <a:latin typeface="Tahoma"/>
                <a:cs typeface="Tahoma"/>
              </a:rPr>
              <a:t>ear</a:t>
            </a:r>
            <a:r>
              <a:rPr sz="2400" dirty="0">
                <a:latin typeface="Tahoma"/>
                <a:cs typeface="Tahoma"/>
              </a:rPr>
              <a:t>th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5" dirty="0">
                <a:latin typeface="Tahoma"/>
                <a:cs typeface="Tahoma"/>
              </a:rPr>
              <a:t> is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la</a:t>
            </a:r>
            <a:r>
              <a:rPr sz="2400" dirty="0">
                <a:latin typeface="Tahoma"/>
                <a:cs typeface="Tahoma"/>
              </a:rPr>
              <a:t>te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al</a:t>
            </a:r>
            <a:r>
              <a:rPr sz="2400" dirty="0">
                <a:latin typeface="Tahoma"/>
                <a:cs typeface="Tahoma"/>
              </a:rPr>
              <a:t>s th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t </a:t>
            </a:r>
            <a:r>
              <a:rPr sz="2400" spc="-5" dirty="0">
                <a:latin typeface="Tahoma"/>
                <a:cs typeface="Tahoma"/>
              </a:rPr>
              <a:t>can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h</a:t>
            </a:r>
            <a:r>
              <a:rPr sz="2400" spc="-5" dirty="0">
                <a:latin typeface="Tahoma"/>
                <a:cs typeface="Tahoma"/>
              </a:rPr>
              <a:t>ar</a:t>
            </a:r>
            <a:r>
              <a:rPr sz="2400" dirty="0">
                <a:latin typeface="Tahoma"/>
                <a:cs typeface="Tahoma"/>
              </a:rPr>
              <a:t>ge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elec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rici</a:t>
            </a:r>
            <a:r>
              <a:rPr sz="2400" dirty="0">
                <a:latin typeface="Tahoma"/>
                <a:cs typeface="Tahoma"/>
              </a:rPr>
              <a:t>ty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cas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ail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 </a:t>
            </a:r>
            <a:r>
              <a:rPr sz="2400" spc="-5" dirty="0">
                <a:latin typeface="Tahoma"/>
                <a:cs typeface="Tahoma"/>
              </a:rPr>
              <a:t>main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la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61233"/>
            <a:ext cx="7675148" cy="1142171"/>
          </a:xfrm>
          <a:prstGeom prst="rect">
            <a:avLst/>
          </a:prstGeom>
        </p:spPr>
        <p:txBody>
          <a:bodyPr vert="horz" wrap="square" lIns="0" tIns="553211" rIns="0" bIns="0" rtlCol="0">
            <a:spAutoFit/>
          </a:bodyPr>
          <a:lstStyle/>
          <a:p>
            <a:pPr marL="245745">
              <a:lnSpc>
                <a:spcPts val="478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 USE OF ELECTRICITY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43416" y="2559050"/>
            <a:ext cx="6551284" cy="4162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0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latin typeface="Tahoma"/>
                <a:cs typeface="Tahoma"/>
              </a:rPr>
              <a:t>C</a:t>
            </a:r>
            <a:r>
              <a:rPr sz="2400" spc="-5" dirty="0">
                <a:latin typeface="Tahoma"/>
                <a:cs typeface="Tahoma"/>
              </a:rPr>
              <a:t>irc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r</a:t>
            </a: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3265"/>
              </a:buClr>
              <a:buFont typeface="Wingdings"/>
              <a:buChar char=""/>
            </a:pP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latin typeface="Tahoma"/>
                <a:cs typeface="Tahoma"/>
              </a:rPr>
              <a:t>I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la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ch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3265"/>
              </a:buClr>
              <a:buFont typeface="Wingdings"/>
              <a:buChar char=""/>
            </a:pP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qu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me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mai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ai</a:t>
            </a:r>
            <a:r>
              <a:rPr sz="2400" dirty="0">
                <a:latin typeface="Tahoma"/>
                <a:cs typeface="Tahoma"/>
              </a:rPr>
              <a:t>r</a:t>
            </a: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3265"/>
              </a:buClr>
              <a:buFont typeface="Wingdings"/>
              <a:buChar char=""/>
            </a:pP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Ear</a:t>
            </a:r>
            <a:r>
              <a:rPr sz="2400" dirty="0">
                <a:latin typeface="Tahoma"/>
                <a:cs typeface="Tahoma"/>
              </a:rPr>
              <a:t>th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3265"/>
              </a:buClr>
              <a:buFont typeface="Wingdings"/>
              <a:buChar char=""/>
            </a:pP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2768" y="578866"/>
            <a:ext cx="6857365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1355" marR="5080" indent="-669290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 USE OF ELECTRICITY CIRCUIT PROTECTOR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1016" y="3266946"/>
            <a:ext cx="6845934" cy="1282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dirty="0">
                <a:latin typeface="Tahoma"/>
                <a:cs typeface="Tahoma"/>
              </a:rPr>
              <a:t>A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pments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ed</a:t>
            </a:r>
            <a:r>
              <a:rPr sz="2800" spc="7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0" dirty="0">
                <a:latin typeface="Tahoma"/>
                <a:cs typeface="Tahoma"/>
              </a:rPr>
              <a:t>h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7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39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38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cu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4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10" dirty="0">
                <a:latin typeface="Tahoma"/>
                <a:cs typeface="Tahoma"/>
              </a:rPr>
              <a:t>k</a:t>
            </a:r>
            <a:r>
              <a:rPr sz="2800" spc="-5" dirty="0">
                <a:latin typeface="Tahoma"/>
                <a:cs typeface="Tahoma"/>
              </a:rPr>
              <a:t>er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395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t</a:t>
            </a:r>
            <a:r>
              <a:rPr sz="2800" spc="0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400" dirty="0">
                <a:latin typeface="Tahoma"/>
                <a:cs typeface="Tahoma"/>
              </a:rPr>
              <a:t> </a:t>
            </a:r>
            <a:r>
              <a:rPr sz="2800" spc="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4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10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 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dirty="0">
                <a:latin typeface="Tahoma"/>
                <a:cs typeface="Tahoma"/>
              </a:rPr>
              <a:t> o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rl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ng.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60014"/>
            <a:ext cx="7675148" cy="1144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algn="ctr">
              <a:lnSpc>
                <a:spcPts val="456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 USE OF ELECTRICITY</a:t>
            </a:r>
          </a:p>
          <a:p>
            <a:pPr marL="243840" algn="ctr">
              <a:lnSpc>
                <a:spcPts val="454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ISOLATING SWITCH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9616" y="2864610"/>
            <a:ext cx="6722109" cy="3339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ed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as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fl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5" dirty="0">
                <a:latin typeface="Tahoma"/>
                <a:cs typeface="Tahoma"/>
              </a:rPr>
              <a:t>r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Is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ched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-10" dirty="0">
                <a:latin typeface="Tahoma"/>
                <a:cs typeface="Tahoma"/>
              </a:rPr>
              <a:t>ivi</a:t>
            </a:r>
            <a:r>
              <a:rPr sz="2800" spc="-5" dirty="0">
                <a:latin typeface="Tahoma"/>
                <a:cs typeface="Tahoma"/>
              </a:rPr>
              <a:t>du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y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ss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ck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when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‘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ff</a:t>
            </a:r>
            <a:r>
              <a:rPr sz="2800" spc="-5" dirty="0">
                <a:latin typeface="Tahoma"/>
                <a:cs typeface="Tahoma"/>
              </a:rPr>
              <a:t>’ 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7237" y="441834"/>
            <a:ext cx="7142480" cy="1654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30810" algn="ctr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 USE OF ELECTRICITY EQUIPMENT MAINTENANCE &amp; REPAIR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43416" y="2450083"/>
            <a:ext cx="6417945" cy="3831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17244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ep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cedu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 m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nten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nce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ep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nduc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pect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/ m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 dirty="0">
              <a:latin typeface="Times New Roman"/>
              <a:cs typeface="Times New Roman"/>
            </a:endParaRPr>
          </a:p>
          <a:p>
            <a:pPr marL="355600" marR="253365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ep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nten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nce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g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mme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/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chedu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024" y="434214"/>
            <a:ext cx="6715125" cy="1654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5255" algn="ctr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 USE OF ELECTRICITY EQUIPMENT MAINTENANCE &amp; REPAIR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9616" y="2754882"/>
            <a:ext cx="7242175" cy="3400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1054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ep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cce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 </a:t>
            </a:r>
            <a:r>
              <a:rPr sz="2800" spc="-10" dirty="0">
                <a:latin typeface="Tahoma"/>
                <a:cs typeface="Tahoma"/>
              </a:rPr>
              <a:t>all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as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nten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nce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ep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r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mpeten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techn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ia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cemen</a:t>
            </a:r>
            <a:r>
              <a:rPr sz="2800" dirty="0">
                <a:latin typeface="Tahoma"/>
                <a:cs typeface="Tahoma"/>
              </a:rPr>
              <a:t>t o</a:t>
            </a:r>
            <a:r>
              <a:rPr sz="2800" spc="-5" dirty="0">
                <a:latin typeface="Tahoma"/>
                <a:cs typeface="Tahoma"/>
              </a:rPr>
              <a:t>f 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nents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uch</a:t>
            </a:r>
            <a:r>
              <a:rPr sz="2800" spc="-10" dirty="0">
                <a:latin typeface="Tahoma"/>
                <a:cs typeface="Tahoma"/>
              </a:rPr>
              <a:t> a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e,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object 2"/>
          <p:cNvSpPr txBox="1">
            <a:spLocks/>
          </p:cNvSpPr>
          <p:nvPr/>
        </p:nvSpPr>
        <p:spPr bwMode="auto">
          <a:xfrm>
            <a:off x="2483582" y="360463"/>
            <a:ext cx="7675148" cy="11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54735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5pPr>
            <a:lvl6pPr marL="521391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6pPr>
            <a:lvl7pPr marL="1042782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7pPr>
            <a:lvl8pPr marL="1564173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8pPr>
            <a:lvl9pPr marL="2085564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9pPr>
          </a:lstStyle>
          <a:p>
            <a:pPr marL="2036445">
              <a:lnSpc>
                <a:spcPts val="4785"/>
              </a:lnSpc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OBJECTIVES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1691016" y="2907282"/>
            <a:ext cx="7470140" cy="2306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St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te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as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50" dirty="0">
                <a:solidFill>
                  <a:srgbClr val="003265"/>
                </a:solidFill>
                <a:latin typeface="Tahoma"/>
                <a:cs typeface="Tahoma"/>
              </a:rPr>
              <a:t>4</a:t>
            </a:r>
            <a:r>
              <a:rPr sz="2800" u="heavy" spc="-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-3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-4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800" u="heavy" spc="18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-5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17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18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1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18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-6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175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-5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1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marR="27432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Ident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if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21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u="heavy" spc="-6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q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30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la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spc="114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4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u="heavy" spc="-7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ec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u="heavy" spc="-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u="heavy" spc="19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u="heavy" spc="19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u="heavy" spc="17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u="heavy" spc="21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60014"/>
            <a:ext cx="7675148" cy="1144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algn="ctr">
              <a:lnSpc>
                <a:spcPts val="456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 USE OF ELECTRICITY</a:t>
            </a:r>
          </a:p>
          <a:p>
            <a:pPr marL="241935" algn="ctr">
              <a:lnSpc>
                <a:spcPts val="454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EARTHING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9616" y="2907282"/>
            <a:ext cx="6784340" cy="1915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l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tems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cu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nnected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ect,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ot 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ugh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tch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60014"/>
            <a:ext cx="7675148" cy="1144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algn="ctr">
              <a:lnSpc>
                <a:spcPts val="456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 USE OF ELECTRICITY</a:t>
            </a:r>
          </a:p>
          <a:p>
            <a:pPr marL="243840" algn="ctr">
              <a:lnSpc>
                <a:spcPts val="454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PROTECTION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1016" y="2760978"/>
            <a:ext cx="7299959" cy="4054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02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3200" spc="-15" dirty="0">
                <a:latin typeface="+mj-lt"/>
                <a:cs typeface="Tahoma"/>
              </a:rPr>
              <a:t>P</a:t>
            </a:r>
            <a:r>
              <a:rPr sz="3200" spc="-10" dirty="0">
                <a:latin typeface="+mj-lt"/>
                <a:cs typeface="Tahoma"/>
              </a:rPr>
              <a:t>r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10" dirty="0">
                <a:latin typeface="+mj-lt"/>
                <a:cs typeface="Tahoma"/>
              </a:rPr>
              <a:t>vi</a:t>
            </a:r>
            <a:r>
              <a:rPr sz="3200" spc="-5" dirty="0">
                <a:latin typeface="+mj-lt"/>
                <a:cs typeface="Tahoma"/>
              </a:rPr>
              <a:t>de</a:t>
            </a:r>
            <a:r>
              <a:rPr sz="3200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f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5" dirty="0">
                <a:latin typeface="+mj-lt"/>
                <a:cs typeface="Tahoma"/>
              </a:rPr>
              <a:t>r</a:t>
            </a:r>
            <a:r>
              <a:rPr sz="3200" spc="10" dirty="0">
                <a:latin typeface="+mj-lt"/>
                <a:cs typeface="Tahoma"/>
              </a:rPr>
              <a:t> </a:t>
            </a:r>
            <a:r>
              <a:rPr sz="3200" spc="-5" dirty="0">
                <a:latin typeface="+mj-lt"/>
                <a:cs typeface="Tahoma"/>
              </a:rPr>
              <a:t>e</a:t>
            </a:r>
            <a:r>
              <a:rPr sz="3200" spc="-10" dirty="0">
                <a:latin typeface="+mj-lt"/>
                <a:cs typeface="Tahoma"/>
              </a:rPr>
              <a:t>ar</a:t>
            </a:r>
            <a:r>
              <a:rPr sz="3200" spc="-5" dirty="0">
                <a:latin typeface="+mj-lt"/>
                <a:cs typeface="Tahoma"/>
              </a:rPr>
              <a:t>th</a:t>
            </a:r>
            <a:r>
              <a:rPr sz="3200" spc="15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l</a:t>
            </a:r>
            <a:r>
              <a:rPr sz="3200" spc="-5" dirty="0">
                <a:latin typeface="+mj-lt"/>
                <a:cs typeface="Tahoma"/>
              </a:rPr>
              <a:t>e</a:t>
            </a:r>
            <a:r>
              <a:rPr sz="3200" spc="-10" dirty="0">
                <a:latin typeface="+mj-lt"/>
                <a:cs typeface="Tahoma"/>
              </a:rPr>
              <a:t>aka</a:t>
            </a:r>
            <a:r>
              <a:rPr sz="3200" spc="-5" dirty="0">
                <a:latin typeface="+mj-lt"/>
                <a:cs typeface="Tahoma"/>
              </a:rPr>
              <a:t>ge</a:t>
            </a:r>
            <a:r>
              <a:rPr sz="3200" spc="40" dirty="0">
                <a:latin typeface="+mj-lt"/>
                <a:cs typeface="Tahoma"/>
              </a:rPr>
              <a:t> </a:t>
            </a:r>
            <a:r>
              <a:rPr sz="3200" spc="-5" dirty="0">
                <a:latin typeface="+mj-lt"/>
                <a:cs typeface="Tahoma"/>
              </a:rPr>
              <a:t>p</a:t>
            </a:r>
            <a:r>
              <a:rPr sz="3200" spc="-10" dirty="0">
                <a:latin typeface="+mj-lt"/>
                <a:cs typeface="Tahoma"/>
              </a:rPr>
              <a:t>r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5" dirty="0">
                <a:latin typeface="+mj-lt"/>
                <a:cs typeface="Tahoma"/>
              </a:rPr>
              <a:t>tect</a:t>
            </a:r>
            <a:r>
              <a:rPr sz="3200" spc="-10" dirty="0">
                <a:latin typeface="+mj-lt"/>
                <a:cs typeface="Tahoma"/>
              </a:rPr>
              <a:t>i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5" dirty="0">
                <a:latin typeface="+mj-lt"/>
                <a:cs typeface="Tahoma"/>
              </a:rPr>
              <a:t>n</a:t>
            </a:r>
            <a:r>
              <a:rPr sz="3200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s</a:t>
            </a:r>
            <a:r>
              <a:rPr sz="3200" spc="-5" dirty="0">
                <a:latin typeface="+mj-lt"/>
                <a:cs typeface="Tahoma"/>
              </a:rPr>
              <a:t>uch</a:t>
            </a:r>
            <a:r>
              <a:rPr sz="3200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a</a:t>
            </a:r>
            <a:r>
              <a:rPr sz="3200" spc="-5" dirty="0">
                <a:latin typeface="+mj-lt"/>
                <a:cs typeface="Tahoma"/>
              </a:rPr>
              <a:t>s </a:t>
            </a:r>
            <a:r>
              <a:rPr sz="3200" dirty="0">
                <a:latin typeface="+mj-lt"/>
                <a:cs typeface="Tahoma"/>
              </a:rPr>
              <a:t>R</a:t>
            </a:r>
            <a:r>
              <a:rPr sz="3200" spc="-5" dirty="0">
                <a:latin typeface="+mj-lt"/>
                <a:cs typeface="Tahoma"/>
              </a:rPr>
              <a:t>e</a:t>
            </a:r>
            <a:r>
              <a:rPr sz="3200" spc="-10" dirty="0">
                <a:latin typeface="+mj-lt"/>
                <a:cs typeface="Tahoma"/>
              </a:rPr>
              <a:t>si</a:t>
            </a:r>
            <a:r>
              <a:rPr sz="3200" spc="-5" dirty="0">
                <a:latin typeface="+mj-lt"/>
                <a:cs typeface="Tahoma"/>
              </a:rPr>
              <a:t>du</a:t>
            </a:r>
            <a:r>
              <a:rPr sz="3200" spc="-10" dirty="0">
                <a:latin typeface="+mj-lt"/>
                <a:cs typeface="Tahoma"/>
              </a:rPr>
              <a:t>a</a:t>
            </a:r>
            <a:r>
              <a:rPr sz="3200" spc="-5" dirty="0">
                <a:latin typeface="+mj-lt"/>
                <a:cs typeface="Tahoma"/>
              </a:rPr>
              <a:t>l Cu</a:t>
            </a:r>
            <a:r>
              <a:rPr sz="3200" spc="-10" dirty="0">
                <a:latin typeface="+mj-lt"/>
                <a:cs typeface="Tahoma"/>
              </a:rPr>
              <a:t>rr</a:t>
            </a:r>
            <a:r>
              <a:rPr sz="3200" spc="-5" dirty="0">
                <a:latin typeface="+mj-lt"/>
                <a:cs typeface="Tahoma"/>
              </a:rPr>
              <a:t>en</a:t>
            </a:r>
            <a:r>
              <a:rPr sz="3200" dirty="0">
                <a:latin typeface="+mj-lt"/>
                <a:cs typeface="Tahoma"/>
              </a:rPr>
              <a:t>t</a:t>
            </a:r>
            <a:r>
              <a:rPr sz="3200" spc="20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D</a:t>
            </a:r>
            <a:r>
              <a:rPr sz="3200" spc="-5" dirty="0">
                <a:latin typeface="+mj-lt"/>
                <a:cs typeface="Tahoma"/>
              </a:rPr>
              <a:t>e</a:t>
            </a:r>
            <a:r>
              <a:rPr sz="3200" spc="-10" dirty="0">
                <a:latin typeface="+mj-lt"/>
                <a:cs typeface="Tahoma"/>
              </a:rPr>
              <a:t>vi</a:t>
            </a:r>
            <a:r>
              <a:rPr sz="3200" spc="-5" dirty="0">
                <a:latin typeface="+mj-lt"/>
                <a:cs typeface="Tahoma"/>
              </a:rPr>
              <a:t>ces</a:t>
            </a:r>
            <a:endParaRPr sz="3200" dirty="0">
              <a:latin typeface="+mj-lt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003265"/>
              </a:buClr>
              <a:buFont typeface="Wingdings"/>
              <a:buChar char=""/>
            </a:pPr>
            <a:endParaRPr sz="3200" dirty="0">
              <a:latin typeface="+mj-lt"/>
              <a:cs typeface="Times New Roman"/>
            </a:endParaRPr>
          </a:p>
          <a:p>
            <a:pPr marL="355600" marR="388620" indent="-342900">
              <a:lnSpc>
                <a:spcPts val="302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3200" spc="-10" dirty="0">
                <a:latin typeface="+mj-lt"/>
                <a:cs typeface="Tahoma"/>
              </a:rPr>
              <a:t>Hav</a:t>
            </a:r>
            <a:r>
              <a:rPr sz="3200" spc="-5" dirty="0">
                <a:latin typeface="+mj-lt"/>
                <a:cs typeface="Tahoma"/>
              </a:rPr>
              <a:t>e</a:t>
            </a:r>
            <a:r>
              <a:rPr sz="3200" spc="15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a</a:t>
            </a:r>
            <a:r>
              <a:rPr sz="3200" spc="-5" dirty="0">
                <a:latin typeface="+mj-lt"/>
                <a:cs typeface="Tahoma"/>
              </a:rPr>
              <a:t>n</a:t>
            </a:r>
            <a:r>
              <a:rPr sz="3200" spc="15" dirty="0">
                <a:latin typeface="+mj-lt"/>
                <a:cs typeface="Tahoma"/>
              </a:rPr>
              <a:t> </a:t>
            </a:r>
            <a:r>
              <a:rPr sz="3200" spc="-5" dirty="0">
                <a:latin typeface="+mj-lt"/>
                <a:cs typeface="Tahoma"/>
              </a:rPr>
              <a:t>eme</a:t>
            </a:r>
            <a:r>
              <a:rPr sz="3200" spc="-10" dirty="0">
                <a:latin typeface="+mj-lt"/>
                <a:cs typeface="Tahoma"/>
              </a:rPr>
              <a:t>r</a:t>
            </a:r>
            <a:r>
              <a:rPr sz="3200" spc="-5" dirty="0">
                <a:latin typeface="+mj-lt"/>
                <a:cs typeface="Tahoma"/>
              </a:rPr>
              <a:t>gency</a:t>
            </a:r>
            <a:r>
              <a:rPr sz="3200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s</a:t>
            </a:r>
            <a:r>
              <a:rPr sz="3200" spc="-5" dirty="0">
                <a:latin typeface="+mj-lt"/>
                <a:cs typeface="Tahoma"/>
              </a:rPr>
              <a:t>t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5" dirty="0">
                <a:latin typeface="+mj-lt"/>
                <a:cs typeface="Tahoma"/>
              </a:rPr>
              <a:t>p</a:t>
            </a:r>
            <a:r>
              <a:rPr sz="3200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s</a:t>
            </a:r>
            <a:r>
              <a:rPr sz="3200" spc="-5" dirty="0">
                <a:latin typeface="+mj-lt"/>
                <a:cs typeface="Tahoma"/>
              </a:rPr>
              <a:t>w</a:t>
            </a:r>
            <a:r>
              <a:rPr sz="3200" spc="-10" dirty="0">
                <a:latin typeface="+mj-lt"/>
                <a:cs typeface="Tahoma"/>
              </a:rPr>
              <a:t>i</a:t>
            </a:r>
            <a:r>
              <a:rPr sz="3200" spc="-5" dirty="0">
                <a:latin typeface="+mj-lt"/>
                <a:cs typeface="Tahoma"/>
              </a:rPr>
              <a:t>tch,</a:t>
            </a:r>
            <a:r>
              <a:rPr sz="3200" spc="5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i</a:t>
            </a:r>
            <a:r>
              <a:rPr sz="3200" spc="-5" dirty="0">
                <a:latin typeface="+mj-lt"/>
                <a:cs typeface="Tahoma"/>
              </a:rPr>
              <a:t>nte</a:t>
            </a:r>
            <a:r>
              <a:rPr sz="3200" spc="-10" dirty="0">
                <a:latin typeface="+mj-lt"/>
                <a:cs typeface="Tahoma"/>
              </a:rPr>
              <a:t>rl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5" dirty="0">
                <a:latin typeface="+mj-lt"/>
                <a:cs typeface="Tahoma"/>
              </a:rPr>
              <a:t>ck </a:t>
            </a:r>
            <a:r>
              <a:rPr sz="3200" spc="-10" dirty="0">
                <a:latin typeface="+mj-lt"/>
                <a:cs typeface="Tahoma"/>
              </a:rPr>
              <a:t>s</a:t>
            </a:r>
            <a:r>
              <a:rPr sz="3200" spc="-5" dirty="0">
                <a:latin typeface="+mj-lt"/>
                <a:cs typeface="Tahoma"/>
              </a:rPr>
              <a:t>w</a:t>
            </a:r>
            <a:r>
              <a:rPr sz="3200" spc="-10" dirty="0">
                <a:latin typeface="+mj-lt"/>
                <a:cs typeface="Tahoma"/>
              </a:rPr>
              <a:t>i</a:t>
            </a:r>
            <a:r>
              <a:rPr sz="3200" spc="-5" dirty="0">
                <a:latin typeface="+mj-lt"/>
                <a:cs typeface="Tahoma"/>
              </a:rPr>
              <a:t>tch</a:t>
            </a:r>
            <a:endParaRPr sz="3200" dirty="0">
              <a:latin typeface="+mj-lt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3265"/>
              </a:buClr>
              <a:buFont typeface="Wingdings"/>
              <a:buChar char=""/>
            </a:pPr>
            <a:endParaRPr sz="3200" dirty="0">
              <a:latin typeface="+mj-lt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3200" spc="-5" dirty="0">
                <a:latin typeface="+mj-lt"/>
                <a:cs typeface="Tahoma"/>
              </a:rPr>
              <a:t>I</a:t>
            </a:r>
            <a:r>
              <a:rPr sz="3200" spc="-10" dirty="0">
                <a:latin typeface="+mj-lt"/>
                <a:cs typeface="Tahoma"/>
              </a:rPr>
              <a:t>s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10" dirty="0">
                <a:latin typeface="+mj-lt"/>
                <a:cs typeface="Tahoma"/>
              </a:rPr>
              <a:t>la</a:t>
            </a:r>
            <a:r>
              <a:rPr sz="3200" spc="-5" dirty="0">
                <a:latin typeface="+mj-lt"/>
                <a:cs typeface="Tahoma"/>
              </a:rPr>
              <a:t>te</a:t>
            </a:r>
            <a:r>
              <a:rPr sz="3200" spc="10" dirty="0">
                <a:latin typeface="+mj-lt"/>
                <a:cs typeface="Tahoma"/>
              </a:rPr>
              <a:t> </a:t>
            </a:r>
            <a:r>
              <a:rPr sz="3200" spc="-5" dirty="0">
                <a:latin typeface="+mj-lt"/>
                <a:cs typeface="Tahoma"/>
              </a:rPr>
              <a:t>the</a:t>
            </a:r>
            <a:r>
              <a:rPr sz="3200" dirty="0">
                <a:latin typeface="+mj-lt"/>
                <a:cs typeface="Tahoma"/>
              </a:rPr>
              <a:t> </a:t>
            </a:r>
            <a:r>
              <a:rPr sz="3200" spc="-5" dirty="0">
                <a:latin typeface="+mj-lt"/>
                <a:cs typeface="Tahoma"/>
              </a:rPr>
              <a:t>c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5" dirty="0">
                <a:latin typeface="+mj-lt"/>
                <a:cs typeface="Tahoma"/>
              </a:rPr>
              <a:t>nduct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5" dirty="0">
                <a:latin typeface="+mj-lt"/>
                <a:cs typeface="Tahoma"/>
              </a:rPr>
              <a:t>r</a:t>
            </a:r>
            <a:endParaRPr sz="3200" dirty="0">
              <a:latin typeface="+mj-lt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3265"/>
              </a:buClr>
              <a:buFont typeface="Wingdings"/>
              <a:buChar char=""/>
            </a:pPr>
            <a:endParaRPr sz="3200" dirty="0">
              <a:latin typeface="+mj-lt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3200" spc="-10" dirty="0">
                <a:latin typeface="+mj-lt"/>
                <a:cs typeface="Tahoma"/>
              </a:rPr>
              <a:t>Dis</a:t>
            </a:r>
            <a:r>
              <a:rPr sz="3200" spc="-5" dirty="0">
                <a:latin typeface="+mj-lt"/>
                <a:cs typeface="Tahoma"/>
              </a:rPr>
              <a:t>p</a:t>
            </a:r>
            <a:r>
              <a:rPr sz="3200" spc="-10" dirty="0">
                <a:latin typeface="+mj-lt"/>
                <a:cs typeface="Tahoma"/>
              </a:rPr>
              <a:t>la</a:t>
            </a:r>
            <a:r>
              <a:rPr sz="3200" spc="-5" dirty="0">
                <a:latin typeface="+mj-lt"/>
                <a:cs typeface="Tahoma"/>
              </a:rPr>
              <a:t>y</a:t>
            </a:r>
            <a:r>
              <a:rPr sz="3200" spc="10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a</a:t>
            </a:r>
            <a:r>
              <a:rPr sz="3200" spc="-5" dirty="0">
                <a:latin typeface="+mj-lt"/>
                <a:cs typeface="Tahoma"/>
              </a:rPr>
              <a:t>pp</a:t>
            </a:r>
            <a:r>
              <a:rPr sz="3200" spc="-10" dirty="0">
                <a:latin typeface="+mj-lt"/>
                <a:cs typeface="Tahoma"/>
              </a:rPr>
              <a:t>r</a:t>
            </a:r>
            <a:r>
              <a:rPr sz="3200" dirty="0">
                <a:latin typeface="+mj-lt"/>
                <a:cs typeface="Tahoma"/>
              </a:rPr>
              <a:t>o</a:t>
            </a:r>
            <a:r>
              <a:rPr sz="3200" spc="-5" dirty="0">
                <a:latin typeface="+mj-lt"/>
                <a:cs typeface="Tahoma"/>
              </a:rPr>
              <a:t>p</a:t>
            </a:r>
            <a:r>
              <a:rPr sz="3200" spc="-10" dirty="0">
                <a:latin typeface="+mj-lt"/>
                <a:cs typeface="Tahoma"/>
              </a:rPr>
              <a:t>ria</a:t>
            </a:r>
            <a:r>
              <a:rPr sz="3200" spc="-5" dirty="0">
                <a:latin typeface="+mj-lt"/>
                <a:cs typeface="Tahoma"/>
              </a:rPr>
              <a:t>te</a:t>
            </a:r>
            <a:r>
              <a:rPr sz="3200" spc="50" dirty="0">
                <a:latin typeface="+mj-lt"/>
                <a:cs typeface="Tahoma"/>
              </a:rPr>
              <a:t> </a:t>
            </a:r>
            <a:r>
              <a:rPr sz="3200" spc="-5" dirty="0">
                <a:latin typeface="+mj-lt"/>
                <a:cs typeface="Tahoma"/>
              </a:rPr>
              <a:t>w</a:t>
            </a:r>
            <a:r>
              <a:rPr sz="3200" spc="-10" dirty="0">
                <a:latin typeface="+mj-lt"/>
                <a:cs typeface="Tahoma"/>
              </a:rPr>
              <a:t>ar</a:t>
            </a:r>
            <a:r>
              <a:rPr sz="3200" spc="-5" dirty="0">
                <a:latin typeface="+mj-lt"/>
                <a:cs typeface="Tahoma"/>
              </a:rPr>
              <a:t>n</a:t>
            </a:r>
            <a:r>
              <a:rPr sz="3200" spc="-10" dirty="0">
                <a:latin typeface="+mj-lt"/>
                <a:cs typeface="Tahoma"/>
              </a:rPr>
              <a:t>i</a:t>
            </a:r>
            <a:r>
              <a:rPr sz="3200" spc="-5" dirty="0">
                <a:latin typeface="+mj-lt"/>
                <a:cs typeface="Tahoma"/>
              </a:rPr>
              <a:t>ng</a:t>
            </a:r>
            <a:r>
              <a:rPr sz="3200" spc="25" dirty="0">
                <a:latin typeface="+mj-lt"/>
                <a:cs typeface="Tahoma"/>
              </a:rPr>
              <a:t> </a:t>
            </a:r>
            <a:r>
              <a:rPr sz="3200" spc="-10" dirty="0">
                <a:latin typeface="+mj-lt"/>
                <a:cs typeface="Tahoma"/>
              </a:rPr>
              <a:t>si</a:t>
            </a:r>
            <a:r>
              <a:rPr sz="3200" spc="-5" dirty="0">
                <a:latin typeface="+mj-lt"/>
                <a:cs typeface="Tahoma"/>
              </a:rPr>
              <a:t>gn</a:t>
            </a:r>
            <a:r>
              <a:rPr sz="3200" spc="-10" dirty="0">
                <a:latin typeface="+mj-lt"/>
                <a:cs typeface="Tahoma"/>
              </a:rPr>
              <a:t>a</a:t>
            </a:r>
            <a:r>
              <a:rPr sz="3200" spc="-5" dirty="0">
                <a:latin typeface="+mj-lt"/>
                <a:cs typeface="Tahoma"/>
              </a:rPr>
              <a:t>ges</a:t>
            </a:r>
            <a:endParaRPr sz="3200" dirty="0">
              <a:latin typeface="+mj-lt"/>
              <a:cs typeface="Tahom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0900" y="501650"/>
            <a:ext cx="525780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6820" marR="5080" indent="-1214755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SAFETY CONTROLS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1016" y="2864610"/>
            <a:ext cx="6864984" cy="3367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215" dirty="0">
                <a:latin typeface="Tahoma"/>
                <a:cs typeface="Tahoma"/>
              </a:rPr>
              <a:t>G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v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305" dirty="0">
                <a:latin typeface="Tahoma"/>
                <a:cs typeface="Tahoma"/>
              </a:rPr>
              <a:t>m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-35" dirty="0">
                <a:latin typeface="Tahoma"/>
                <a:cs typeface="Tahoma"/>
              </a:rPr>
              <a:t> 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195" dirty="0">
                <a:latin typeface="Tahoma"/>
                <a:cs typeface="Tahoma"/>
              </a:rPr>
              <a:t>l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0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u="heavy" spc="-15" dirty="0">
                <a:latin typeface="Tahoma"/>
                <a:cs typeface="Tahoma"/>
              </a:rPr>
              <a:t>P</a:t>
            </a:r>
            <a:r>
              <a:rPr sz="2800" u="heavy" spc="-10" dirty="0">
                <a:latin typeface="Tahoma"/>
                <a:cs typeface="Tahoma"/>
              </a:rPr>
              <a:t>r</a:t>
            </a:r>
            <a:r>
              <a:rPr sz="2800" u="heavy" dirty="0">
                <a:latin typeface="Tahoma"/>
                <a:cs typeface="Tahoma"/>
              </a:rPr>
              <a:t>o</a:t>
            </a:r>
            <a:r>
              <a:rPr sz="2800" u="heavy" spc="-10" dirty="0">
                <a:latin typeface="Tahoma"/>
                <a:cs typeface="Tahoma"/>
              </a:rPr>
              <a:t>visi</a:t>
            </a:r>
            <a:r>
              <a:rPr sz="2800" u="heavy" dirty="0">
                <a:latin typeface="Tahoma"/>
                <a:cs typeface="Tahoma"/>
              </a:rPr>
              <a:t>o</a:t>
            </a:r>
            <a:r>
              <a:rPr sz="2800" u="heavy" spc="-5" dirty="0">
                <a:latin typeface="Tahoma"/>
                <a:cs typeface="Tahoma"/>
              </a:rPr>
              <a:t>n</a:t>
            </a:r>
            <a:r>
              <a:rPr sz="2800" u="heavy" spc="15" dirty="0">
                <a:latin typeface="Tahoma"/>
                <a:cs typeface="Tahoma"/>
              </a:rPr>
              <a:t> </a:t>
            </a:r>
            <a:r>
              <a:rPr sz="2800" u="heavy" dirty="0">
                <a:latin typeface="Tahoma"/>
                <a:cs typeface="Tahoma"/>
              </a:rPr>
              <a:t>o</a:t>
            </a:r>
            <a:r>
              <a:rPr sz="2800" u="heavy" spc="-5" dirty="0">
                <a:latin typeface="Tahoma"/>
                <a:cs typeface="Tahoma"/>
              </a:rPr>
              <a:t>f </a:t>
            </a:r>
            <a:r>
              <a:rPr sz="2800" u="heavy" dirty="0">
                <a:latin typeface="Tahoma"/>
                <a:cs typeface="Tahoma"/>
              </a:rPr>
              <a:t>R</a:t>
            </a:r>
            <a:r>
              <a:rPr sz="2800" u="heavy" spc="-5" dirty="0">
                <a:latin typeface="Tahoma"/>
                <a:cs typeface="Tahoma"/>
              </a:rPr>
              <a:t>egu</a:t>
            </a:r>
            <a:r>
              <a:rPr sz="2800" u="heavy" spc="-10" dirty="0">
                <a:latin typeface="Tahoma"/>
                <a:cs typeface="Tahoma"/>
              </a:rPr>
              <a:t>la</a:t>
            </a:r>
            <a:r>
              <a:rPr sz="2800" u="heavy" spc="-5" dirty="0">
                <a:latin typeface="Tahoma"/>
                <a:cs typeface="Tahoma"/>
              </a:rPr>
              <a:t>t</a:t>
            </a:r>
            <a:r>
              <a:rPr sz="2800" u="heavy" spc="-10" dirty="0">
                <a:latin typeface="Tahoma"/>
                <a:cs typeface="Tahoma"/>
              </a:rPr>
              <a:t>i</a:t>
            </a:r>
            <a:r>
              <a:rPr sz="2800" u="heavy" dirty="0">
                <a:latin typeface="Tahoma"/>
                <a:cs typeface="Tahoma"/>
              </a:rPr>
              <a:t>o</a:t>
            </a:r>
            <a:r>
              <a:rPr sz="2800" u="heavy" spc="-5" dirty="0">
                <a:latin typeface="Tahoma"/>
                <a:cs typeface="Tahoma"/>
              </a:rPr>
              <a:t>ns</a:t>
            </a:r>
            <a:r>
              <a:rPr sz="2800" u="heavy" spc="20" dirty="0">
                <a:latin typeface="Tahoma"/>
                <a:cs typeface="Tahoma"/>
              </a:rPr>
              <a:t> </a:t>
            </a:r>
            <a:r>
              <a:rPr sz="2800" u="heavy" spc="-10" dirty="0">
                <a:latin typeface="Tahoma"/>
                <a:cs typeface="Tahoma"/>
              </a:rPr>
              <a:t>a</a:t>
            </a:r>
            <a:r>
              <a:rPr sz="2800" u="heavy" spc="-5" dirty="0">
                <a:latin typeface="Tahoma"/>
                <a:cs typeface="Tahoma"/>
              </a:rPr>
              <a:t>nd</a:t>
            </a:r>
            <a:r>
              <a:rPr sz="2800" u="heavy" spc="15" dirty="0">
                <a:latin typeface="Tahoma"/>
                <a:cs typeface="Tahoma"/>
              </a:rPr>
              <a:t> </a:t>
            </a:r>
            <a:r>
              <a:rPr sz="2800" u="heavy" spc="-5" dirty="0">
                <a:latin typeface="Tahoma"/>
                <a:cs typeface="Tahoma"/>
              </a:rPr>
              <a:t>en</a:t>
            </a:r>
            <a:r>
              <a:rPr sz="2800" u="heavy" spc="-10" dirty="0">
                <a:latin typeface="Tahoma"/>
                <a:cs typeface="Tahoma"/>
              </a:rPr>
              <a:t>f</a:t>
            </a:r>
            <a:r>
              <a:rPr sz="2800" u="heavy" dirty="0">
                <a:latin typeface="Tahoma"/>
                <a:cs typeface="Tahoma"/>
              </a:rPr>
              <a:t>o</a:t>
            </a:r>
            <a:r>
              <a:rPr sz="2800" u="heavy" spc="-10" dirty="0">
                <a:latin typeface="Tahoma"/>
                <a:cs typeface="Tahoma"/>
              </a:rPr>
              <a:t>r</a:t>
            </a:r>
            <a:r>
              <a:rPr sz="2800" u="heavy" spc="-5" dirty="0">
                <a:latin typeface="Tahoma"/>
                <a:cs typeface="Tahoma"/>
              </a:rPr>
              <a:t>cemen</a:t>
            </a:r>
            <a:r>
              <a:rPr sz="2800" u="heavy" dirty="0">
                <a:latin typeface="Tahoma"/>
                <a:cs typeface="Tahoma"/>
              </a:rPr>
              <a:t>t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Elec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rici</a:t>
            </a:r>
            <a:r>
              <a:rPr sz="2400" dirty="0">
                <a:latin typeface="Tahoma"/>
                <a:cs typeface="Tahoma"/>
              </a:rPr>
              <a:t>ty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upp</a:t>
            </a:r>
            <a:r>
              <a:rPr sz="2400" spc="-5" dirty="0">
                <a:latin typeface="Tahoma"/>
                <a:cs typeface="Tahoma"/>
              </a:rPr>
              <a:t>l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199</a:t>
            </a:r>
            <a:r>
              <a:rPr sz="2400" spc="-5" dirty="0">
                <a:latin typeface="Tahoma"/>
                <a:cs typeface="Tahoma"/>
              </a:rPr>
              <a:t>0</a:t>
            </a:r>
            <a:endParaRPr sz="2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Elec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rici</a:t>
            </a:r>
            <a:r>
              <a:rPr sz="2400" dirty="0">
                <a:latin typeface="Tahoma"/>
                <a:cs typeface="Tahoma"/>
              </a:rPr>
              <a:t>ty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upp</a:t>
            </a:r>
            <a:r>
              <a:rPr sz="2400" spc="-5" dirty="0">
                <a:latin typeface="Tahoma"/>
                <a:cs typeface="Tahoma"/>
              </a:rPr>
              <a:t>l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R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gu</a:t>
            </a:r>
            <a:r>
              <a:rPr sz="2400" spc="-5" dirty="0">
                <a:latin typeface="Tahoma"/>
                <a:cs typeface="Tahoma"/>
              </a:rPr>
              <a:t>la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199</a:t>
            </a:r>
            <a:r>
              <a:rPr sz="2400" spc="-5" dirty="0">
                <a:latin typeface="Tahoma"/>
                <a:cs typeface="Tahoma"/>
              </a:rPr>
              <a:t>4</a:t>
            </a:r>
            <a:endParaRPr sz="2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I</a:t>
            </a:r>
            <a:r>
              <a:rPr sz="2400" spc="-10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I</a:t>
            </a:r>
            <a:r>
              <a:rPr sz="2400" spc="-5" dirty="0">
                <a:latin typeface="Tahoma"/>
                <a:cs typeface="Tahoma"/>
              </a:rPr>
              <a:t>M</a:t>
            </a:r>
            <a:r>
              <a:rPr sz="2400" spc="-10" dirty="0">
                <a:latin typeface="Tahoma"/>
                <a:cs typeface="Tahoma"/>
              </a:rPr>
              <a:t> 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nd</a:t>
            </a:r>
            <a:r>
              <a:rPr sz="2400" spc="-5" dirty="0">
                <a:latin typeface="Tahoma"/>
                <a:cs typeface="Tahoma"/>
              </a:rPr>
              <a:t>ar</a:t>
            </a:r>
            <a:r>
              <a:rPr sz="2400" dirty="0">
                <a:latin typeface="Tahoma"/>
                <a:cs typeface="Tahoma"/>
              </a:rPr>
              <a:t>ds</a:t>
            </a:r>
          </a:p>
          <a:p>
            <a:pPr marL="355600" marR="5080" indent="-342900">
              <a:lnSpc>
                <a:spcPts val="2590"/>
              </a:lnSpc>
              <a:spcBef>
                <a:spcPts val="61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cc</a:t>
            </a:r>
            <a:r>
              <a:rPr sz="2400" dirty="0">
                <a:latin typeface="Tahoma"/>
                <a:cs typeface="Tahoma"/>
              </a:rPr>
              <a:t>up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al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ty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Heal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h Ac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199</a:t>
            </a:r>
            <a:r>
              <a:rPr sz="2400" spc="-5" dirty="0">
                <a:latin typeface="Tahoma"/>
                <a:cs typeface="Tahoma"/>
              </a:rPr>
              <a:t>4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(O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spc="-5" dirty="0">
                <a:latin typeface="Tahoma"/>
                <a:cs typeface="Tahoma"/>
              </a:rPr>
              <a:t>HA </a:t>
            </a:r>
            <a:r>
              <a:rPr sz="2400" spc="-10" dirty="0">
                <a:latin typeface="Tahoma"/>
                <a:cs typeface="Tahoma"/>
              </a:rPr>
              <a:t>1994</a:t>
            </a:r>
            <a:r>
              <a:rPr sz="2400" spc="-5" dirty="0">
                <a:latin typeface="Tahoma"/>
                <a:cs typeface="Tahoma"/>
              </a:rPr>
              <a:t>)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9500" y="577850"/>
            <a:ext cx="525780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6820" marR="5080" indent="-1214755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SAFETY CONTROLS</a:t>
            </a:r>
          </a:p>
        </p:txBody>
      </p:sp>
      <p:sp>
        <p:nvSpPr>
          <p:cNvPr id="3" name="object 3"/>
          <p:cNvSpPr/>
          <p:nvPr/>
        </p:nvSpPr>
        <p:spPr>
          <a:xfrm>
            <a:off x="1536073" y="3777995"/>
            <a:ext cx="8382000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0"/>
                </a:moveTo>
                <a:lnTo>
                  <a:pt x="0" y="3429000"/>
                </a:lnTo>
                <a:lnTo>
                  <a:pt x="8381997" y="3429000"/>
                </a:lnTo>
                <a:lnTo>
                  <a:pt x="8381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67216" y="2898138"/>
            <a:ext cx="7825740" cy="3371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5904">
              <a:lnSpc>
                <a:spcPct val="110000"/>
              </a:lnSpc>
            </a:pPr>
            <a:r>
              <a:rPr sz="2800" u="heavy" spc="165" dirty="0">
                <a:latin typeface="Tahoma"/>
                <a:cs typeface="Tahoma"/>
              </a:rPr>
              <a:t>O</a:t>
            </a:r>
            <a:r>
              <a:rPr sz="2800" u="heavy" spc="180" dirty="0">
                <a:latin typeface="Tahoma"/>
                <a:cs typeface="Tahoma"/>
              </a:rPr>
              <a:t>CC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285" dirty="0">
                <a:latin typeface="Tahoma"/>
                <a:cs typeface="Tahoma"/>
              </a:rPr>
              <a:t>P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75" dirty="0">
                <a:latin typeface="Tahoma"/>
                <a:cs typeface="Tahoma"/>
              </a:rPr>
              <a:t>T</a:t>
            </a:r>
            <a:r>
              <a:rPr sz="2800" u="heavy" spc="305" dirty="0">
                <a:latin typeface="Tahoma"/>
                <a:cs typeface="Tahoma"/>
              </a:rPr>
              <a:t>I</a:t>
            </a:r>
            <a:r>
              <a:rPr sz="2800" u="heavy" spc="165" dirty="0">
                <a:latin typeface="Tahoma"/>
                <a:cs typeface="Tahoma"/>
              </a:rPr>
              <a:t>O</a:t>
            </a:r>
            <a:r>
              <a:rPr sz="2800" u="heavy" spc="290" dirty="0">
                <a:latin typeface="Tahoma"/>
                <a:cs typeface="Tahoma"/>
              </a:rPr>
              <a:t>N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204" dirty="0">
                <a:latin typeface="Tahoma"/>
                <a:cs typeface="Tahoma"/>
              </a:rPr>
              <a:t>L</a:t>
            </a:r>
            <a:r>
              <a:rPr sz="2800" u="heavy" spc="-80" dirty="0">
                <a:latin typeface="Tahoma"/>
                <a:cs typeface="Tahoma"/>
              </a:rPr>
              <a:t> </a:t>
            </a:r>
            <a:r>
              <a:rPr sz="2800" u="heavy" spc="210" dirty="0">
                <a:latin typeface="Tahoma"/>
                <a:cs typeface="Tahoma"/>
              </a:rPr>
              <a:t>S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160" dirty="0">
                <a:latin typeface="Tahoma"/>
                <a:cs typeface="Tahoma"/>
              </a:rPr>
              <a:t>F</a:t>
            </a:r>
            <a:r>
              <a:rPr sz="2800" u="heavy" spc="140" dirty="0">
                <a:latin typeface="Tahoma"/>
                <a:cs typeface="Tahoma"/>
              </a:rPr>
              <a:t>E</a:t>
            </a:r>
            <a:r>
              <a:rPr sz="2800" u="heavy" spc="75" dirty="0">
                <a:latin typeface="Tahoma"/>
                <a:cs typeface="Tahoma"/>
              </a:rPr>
              <a:t>T</a:t>
            </a:r>
            <a:r>
              <a:rPr sz="2800" u="heavy" spc="260" dirty="0">
                <a:latin typeface="Tahoma"/>
                <a:cs typeface="Tahoma"/>
              </a:rPr>
              <a:t>Y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290" dirty="0">
                <a:latin typeface="Tahoma"/>
                <a:cs typeface="Tahoma"/>
              </a:rPr>
              <a:t>N</a:t>
            </a:r>
            <a:r>
              <a:rPr sz="2800" u="heavy" spc="215" dirty="0">
                <a:latin typeface="Tahoma"/>
                <a:cs typeface="Tahoma"/>
              </a:rPr>
              <a:t>D</a:t>
            </a:r>
            <a:r>
              <a:rPr sz="2800" u="heavy" spc="-45" dirty="0">
                <a:latin typeface="Tahoma"/>
                <a:cs typeface="Tahoma"/>
              </a:rPr>
              <a:t> </a:t>
            </a:r>
            <a:r>
              <a:rPr sz="2800" u="heavy" spc="240" dirty="0">
                <a:latin typeface="Tahoma"/>
                <a:cs typeface="Tahoma"/>
              </a:rPr>
              <a:t>H</a:t>
            </a:r>
            <a:r>
              <a:rPr sz="2800" u="heavy" spc="135" dirty="0">
                <a:latin typeface="Tahoma"/>
                <a:cs typeface="Tahoma"/>
              </a:rPr>
              <a:t>E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200" dirty="0">
                <a:latin typeface="Tahoma"/>
                <a:cs typeface="Tahoma"/>
              </a:rPr>
              <a:t>L</a:t>
            </a:r>
            <a:r>
              <a:rPr sz="2800" u="heavy" spc="75" dirty="0">
                <a:latin typeface="Tahoma"/>
                <a:cs typeface="Tahoma"/>
              </a:rPr>
              <a:t>T</a:t>
            </a:r>
            <a:r>
              <a:rPr sz="2800" u="heavy" spc="245" dirty="0">
                <a:latin typeface="Tahoma"/>
                <a:cs typeface="Tahoma"/>
              </a:rPr>
              <a:t>H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75" dirty="0">
                <a:latin typeface="Tahoma"/>
                <a:cs typeface="Tahoma"/>
              </a:rPr>
              <a:t>T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u="heavy" spc="245" dirty="0">
                <a:latin typeface="Tahoma"/>
                <a:cs typeface="Tahoma"/>
              </a:rPr>
              <a:t>199</a:t>
            </a:r>
            <a:r>
              <a:rPr sz="2800" u="heavy" spc="250" dirty="0">
                <a:latin typeface="Tahoma"/>
                <a:cs typeface="Tahoma"/>
              </a:rPr>
              <a:t>4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u="heavy" spc="-5" dirty="0">
                <a:latin typeface="Tahoma"/>
                <a:cs typeface="Tahoma"/>
              </a:rPr>
              <a:t>Emp</a:t>
            </a:r>
            <a:r>
              <a:rPr sz="2800" u="heavy" spc="-10" dirty="0">
                <a:latin typeface="Tahoma"/>
                <a:cs typeface="Tahoma"/>
              </a:rPr>
              <a:t>l</a:t>
            </a:r>
            <a:r>
              <a:rPr sz="2800" u="heavy" dirty="0">
                <a:latin typeface="Tahoma"/>
                <a:cs typeface="Tahoma"/>
              </a:rPr>
              <a:t>o</a:t>
            </a:r>
            <a:r>
              <a:rPr sz="2800" u="heavy" spc="-10" dirty="0">
                <a:latin typeface="Tahoma"/>
                <a:cs typeface="Tahoma"/>
              </a:rPr>
              <a:t>y</a:t>
            </a:r>
            <a:r>
              <a:rPr sz="2800" u="heavy" spc="-5" dirty="0">
                <a:latin typeface="Tahoma"/>
                <a:cs typeface="Tahoma"/>
              </a:rPr>
              <a:t>e</a:t>
            </a:r>
            <a:r>
              <a:rPr sz="2800" u="heavy" spc="-10" dirty="0">
                <a:latin typeface="Tahoma"/>
                <a:cs typeface="Tahoma"/>
              </a:rPr>
              <a:t>rs</a:t>
            </a:r>
            <a:r>
              <a:rPr sz="2800" spc="-5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Ha</a:t>
            </a:r>
            <a:r>
              <a:rPr sz="2400" dirty="0">
                <a:latin typeface="Tahoma"/>
                <a:cs typeface="Tahoma"/>
              </a:rPr>
              <a:t>ve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</a:t>
            </a:r>
            <a:r>
              <a:rPr sz="2400" dirty="0">
                <a:latin typeface="Tahoma"/>
                <a:cs typeface="Tahoma"/>
              </a:rPr>
              <a:t>fe 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em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P)</a:t>
            </a:r>
            <a:endParaRPr sz="2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de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rai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ng</a:t>
            </a:r>
            <a:r>
              <a:rPr sz="2400" spc="-5" dirty="0">
                <a:latin typeface="Tahoma"/>
                <a:cs typeface="Tahoma"/>
              </a:rPr>
              <a:t>,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nf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rma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endParaRPr sz="2400" dirty="0">
              <a:latin typeface="Tahoma"/>
              <a:cs typeface="Tahoma"/>
            </a:endParaRPr>
          </a:p>
          <a:p>
            <a:pPr marL="355600" marR="5080" indent="-342900">
              <a:lnSpc>
                <a:spcPts val="2540"/>
              </a:lnSpc>
              <a:spcBef>
                <a:spcPts val="655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de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meas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s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-5" dirty="0">
                <a:latin typeface="Tahoma"/>
                <a:cs typeface="Tahoma"/>
              </a:rPr>
              <a:t>er</a:t>
            </a:r>
            <a:r>
              <a:rPr sz="2400" dirty="0">
                <a:latin typeface="Tahoma"/>
                <a:cs typeface="Tahoma"/>
              </a:rPr>
              <a:t>s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rac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9500" y="501650"/>
            <a:ext cx="525780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6820" marR="5080" indent="-1214755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SAFETY CONTROLS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9616" y="2517138"/>
            <a:ext cx="7574280" cy="3860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2800" u="heavy" spc="165" dirty="0">
                <a:latin typeface="Tahoma"/>
                <a:cs typeface="Tahoma"/>
              </a:rPr>
              <a:t>O</a:t>
            </a:r>
            <a:r>
              <a:rPr sz="2800" u="heavy" spc="180" dirty="0">
                <a:latin typeface="Tahoma"/>
                <a:cs typeface="Tahoma"/>
              </a:rPr>
              <a:t>CC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285" dirty="0">
                <a:latin typeface="Tahoma"/>
                <a:cs typeface="Tahoma"/>
              </a:rPr>
              <a:t>P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75" dirty="0">
                <a:latin typeface="Tahoma"/>
                <a:cs typeface="Tahoma"/>
              </a:rPr>
              <a:t>T</a:t>
            </a:r>
            <a:r>
              <a:rPr sz="2800" u="heavy" spc="305" dirty="0">
                <a:latin typeface="Tahoma"/>
                <a:cs typeface="Tahoma"/>
              </a:rPr>
              <a:t>I</a:t>
            </a:r>
            <a:r>
              <a:rPr sz="2800" u="heavy" spc="165" dirty="0">
                <a:latin typeface="Tahoma"/>
                <a:cs typeface="Tahoma"/>
              </a:rPr>
              <a:t>O</a:t>
            </a:r>
            <a:r>
              <a:rPr sz="2800" u="heavy" spc="290" dirty="0">
                <a:latin typeface="Tahoma"/>
                <a:cs typeface="Tahoma"/>
              </a:rPr>
              <a:t>N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204" dirty="0">
                <a:latin typeface="Tahoma"/>
                <a:cs typeface="Tahoma"/>
              </a:rPr>
              <a:t>L</a:t>
            </a:r>
            <a:r>
              <a:rPr sz="2800" u="heavy" spc="-80" dirty="0">
                <a:latin typeface="Tahoma"/>
                <a:cs typeface="Tahoma"/>
              </a:rPr>
              <a:t> </a:t>
            </a:r>
            <a:r>
              <a:rPr sz="2800" u="heavy" spc="210" dirty="0">
                <a:latin typeface="Tahoma"/>
                <a:cs typeface="Tahoma"/>
              </a:rPr>
              <a:t>S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160" dirty="0">
                <a:latin typeface="Tahoma"/>
                <a:cs typeface="Tahoma"/>
              </a:rPr>
              <a:t>F</a:t>
            </a:r>
            <a:r>
              <a:rPr sz="2800" u="heavy" spc="140" dirty="0">
                <a:latin typeface="Tahoma"/>
                <a:cs typeface="Tahoma"/>
              </a:rPr>
              <a:t>E</a:t>
            </a:r>
            <a:r>
              <a:rPr sz="2800" u="heavy" spc="75" dirty="0">
                <a:latin typeface="Tahoma"/>
                <a:cs typeface="Tahoma"/>
              </a:rPr>
              <a:t>T</a:t>
            </a:r>
            <a:r>
              <a:rPr sz="2800" u="heavy" spc="260" dirty="0">
                <a:latin typeface="Tahoma"/>
                <a:cs typeface="Tahoma"/>
              </a:rPr>
              <a:t>Y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235" dirty="0" smtClean="0">
                <a:latin typeface="Tahoma"/>
                <a:cs typeface="Tahoma"/>
              </a:rPr>
              <a:t>A</a:t>
            </a:r>
            <a:r>
              <a:rPr sz="2800" u="heavy" spc="290" dirty="0" smtClean="0">
                <a:latin typeface="Tahoma"/>
                <a:cs typeface="Tahoma"/>
              </a:rPr>
              <a:t>N</a:t>
            </a:r>
            <a:r>
              <a:rPr sz="2800" u="heavy" spc="215" dirty="0" smtClean="0">
                <a:latin typeface="Tahoma"/>
                <a:cs typeface="Tahoma"/>
              </a:rPr>
              <a:t>D</a:t>
            </a:r>
            <a:r>
              <a:rPr sz="2800" u="heavy" spc="-45" dirty="0" smtClean="0">
                <a:latin typeface="Tahoma"/>
                <a:cs typeface="Tahoma"/>
              </a:rPr>
              <a:t> </a:t>
            </a:r>
            <a:r>
              <a:rPr sz="2800" u="heavy" spc="240" dirty="0" smtClean="0">
                <a:latin typeface="Tahoma"/>
                <a:cs typeface="Tahoma"/>
              </a:rPr>
              <a:t>H</a:t>
            </a:r>
            <a:r>
              <a:rPr sz="2800" u="heavy" spc="135" dirty="0" smtClean="0">
                <a:latin typeface="Tahoma"/>
                <a:cs typeface="Tahoma"/>
              </a:rPr>
              <a:t>E</a:t>
            </a:r>
            <a:r>
              <a:rPr sz="2800" u="heavy" spc="235" dirty="0" smtClean="0">
                <a:latin typeface="Tahoma"/>
                <a:cs typeface="Tahoma"/>
              </a:rPr>
              <a:t>A</a:t>
            </a:r>
            <a:r>
              <a:rPr sz="2800" u="heavy" spc="200" dirty="0" smtClean="0">
                <a:latin typeface="Tahoma"/>
                <a:cs typeface="Tahoma"/>
              </a:rPr>
              <a:t>L</a:t>
            </a:r>
            <a:r>
              <a:rPr sz="2800" u="heavy" spc="75" dirty="0" smtClean="0">
                <a:latin typeface="Tahoma"/>
                <a:cs typeface="Tahoma"/>
              </a:rPr>
              <a:t>T</a:t>
            </a:r>
            <a:r>
              <a:rPr sz="2800" u="heavy" spc="245" dirty="0" smtClean="0">
                <a:latin typeface="Tahoma"/>
                <a:cs typeface="Tahoma"/>
              </a:rPr>
              <a:t>H</a:t>
            </a:r>
            <a:r>
              <a:rPr sz="2800" u="heavy" spc="-55" dirty="0" smtClean="0">
                <a:latin typeface="Tahoma"/>
                <a:cs typeface="Tahoma"/>
              </a:rPr>
              <a:t> 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75" dirty="0">
                <a:latin typeface="Tahoma"/>
                <a:cs typeface="Tahoma"/>
              </a:rPr>
              <a:t>T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u="heavy" spc="245" dirty="0">
                <a:latin typeface="Tahoma"/>
                <a:cs typeface="Tahoma"/>
              </a:rPr>
              <a:t>199</a:t>
            </a:r>
            <a:r>
              <a:rPr sz="2800" u="heavy" spc="250" dirty="0">
                <a:latin typeface="Tahoma"/>
                <a:cs typeface="Tahoma"/>
              </a:rPr>
              <a:t>4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u="heavy" dirty="0">
                <a:latin typeface="Tahoma"/>
                <a:cs typeface="Tahoma"/>
              </a:rPr>
              <a:t>M</a:t>
            </a:r>
            <a:r>
              <a:rPr sz="2800" u="heavy" spc="-10" dirty="0">
                <a:latin typeface="Tahoma"/>
                <a:cs typeface="Tahoma"/>
              </a:rPr>
              <a:t>a</a:t>
            </a:r>
            <a:r>
              <a:rPr sz="2800" u="heavy" spc="-5" dirty="0">
                <a:latin typeface="Tahoma"/>
                <a:cs typeface="Tahoma"/>
              </a:rPr>
              <a:t>nu</a:t>
            </a:r>
            <a:r>
              <a:rPr sz="2800" u="heavy" spc="-10" dirty="0">
                <a:latin typeface="Tahoma"/>
                <a:cs typeface="Tahoma"/>
              </a:rPr>
              <a:t>fa</a:t>
            </a:r>
            <a:r>
              <a:rPr sz="2800" u="heavy" spc="-5" dirty="0">
                <a:latin typeface="Tahoma"/>
                <a:cs typeface="Tahoma"/>
              </a:rPr>
              <a:t>ctu</a:t>
            </a:r>
            <a:r>
              <a:rPr sz="2800" u="heavy" spc="-10" dirty="0">
                <a:latin typeface="Tahoma"/>
                <a:cs typeface="Tahoma"/>
              </a:rPr>
              <a:t>r</a:t>
            </a:r>
            <a:r>
              <a:rPr sz="2800" u="heavy" spc="-5" dirty="0">
                <a:latin typeface="Tahoma"/>
                <a:cs typeface="Tahoma"/>
              </a:rPr>
              <a:t>e</a:t>
            </a:r>
            <a:r>
              <a:rPr sz="2800" u="heavy" spc="-10" dirty="0">
                <a:latin typeface="Tahoma"/>
                <a:cs typeface="Tahoma"/>
              </a:rPr>
              <a:t>rs</a:t>
            </a:r>
            <a:r>
              <a:rPr sz="2800" u="heavy" spc="-5" dirty="0">
                <a:latin typeface="Tahoma"/>
                <a:cs typeface="Tahoma"/>
              </a:rPr>
              <a:t>,</a:t>
            </a:r>
            <a:r>
              <a:rPr sz="2800" u="heavy" spc="30" dirty="0">
                <a:latin typeface="Tahoma"/>
                <a:cs typeface="Tahoma"/>
              </a:rPr>
              <a:t> </a:t>
            </a:r>
            <a:r>
              <a:rPr sz="2800" u="heavy" spc="-10" dirty="0">
                <a:latin typeface="Tahoma"/>
                <a:cs typeface="Tahoma"/>
              </a:rPr>
              <a:t>s</a:t>
            </a:r>
            <a:r>
              <a:rPr sz="2800" u="heavy" spc="-5" dirty="0">
                <a:latin typeface="Tahoma"/>
                <a:cs typeface="Tahoma"/>
              </a:rPr>
              <a:t>upp</a:t>
            </a:r>
            <a:r>
              <a:rPr sz="2800" u="heavy" spc="-10" dirty="0">
                <a:latin typeface="Tahoma"/>
                <a:cs typeface="Tahoma"/>
              </a:rPr>
              <a:t>li</a:t>
            </a:r>
            <a:r>
              <a:rPr sz="2800" u="heavy" spc="-5" dirty="0">
                <a:latin typeface="Tahoma"/>
                <a:cs typeface="Tahoma"/>
              </a:rPr>
              <a:t>e</a:t>
            </a:r>
            <a:r>
              <a:rPr sz="2800" u="heavy" spc="-10" dirty="0">
                <a:latin typeface="Tahoma"/>
                <a:cs typeface="Tahoma"/>
              </a:rPr>
              <a:t>rs</a:t>
            </a:r>
            <a:r>
              <a:rPr sz="2800" u="heavy" spc="-5" dirty="0">
                <a:latin typeface="Tahoma"/>
                <a:cs typeface="Tahoma"/>
              </a:rPr>
              <a:t>,</a:t>
            </a:r>
            <a:r>
              <a:rPr sz="2800" u="heavy" spc="15" dirty="0">
                <a:latin typeface="Tahoma"/>
                <a:cs typeface="Tahoma"/>
              </a:rPr>
              <a:t> </a:t>
            </a:r>
            <a:r>
              <a:rPr sz="2800" u="heavy" spc="-5" dirty="0">
                <a:latin typeface="Tahoma"/>
                <a:cs typeface="Tahoma"/>
              </a:rPr>
              <a:t>de</a:t>
            </a:r>
            <a:r>
              <a:rPr sz="2800" u="heavy" spc="-10" dirty="0">
                <a:latin typeface="Tahoma"/>
                <a:cs typeface="Tahoma"/>
              </a:rPr>
              <a:t>si</a:t>
            </a:r>
            <a:r>
              <a:rPr sz="2800" u="heavy" spc="-5" dirty="0">
                <a:latin typeface="Tahoma"/>
                <a:cs typeface="Tahoma"/>
              </a:rPr>
              <a:t>gne</a:t>
            </a:r>
            <a:r>
              <a:rPr sz="2800" u="heavy" spc="-10" dirty="0">
                <a:latin typeface="Tahoma"/>
                <a:cs typeface="Tahoma"/>
              </a:rPr>
              <a:t>rs</a:t>
            </a:r>
            <a:r>
              <a:rPr sz="2800" spc="-5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ndu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5" dirty="0">
                <a:latin typeface="Tahoma"/>
                <a:cs typeface="Tahoma"/>
              </a:rPr>
              <a:t> e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se</a:t>
            </a:r>
            <a:r>
              <a:rPr sz="2400" dirty="0">
                <a:latin typeface="Tahoma"/>
                <a:cs typeface="Tahoma"/>
              </a:rPr>
              <a:t>r </a:t>
            </a:r>
            <a:r>
              <a:rPr sz="2400" spc="-5" dirty="0">
                <a:latin typeface="Tahoma"/>
                <a:cs typeface="Tahoma"/>
              </a:rPr>
              <a:t>sa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et</a:t>
            </a:r>
            <a:r>
              <a:rPr sz="2400" dirty="0">
                <a:latin typeface="Tahoma"/>
                <a:cs typeface="Tahoma"/>
              </a:rPr>
              <a:t>y</a:t>
            </a:r>
          </a:p>
          <a:p>
            <a:pPr>
              <a:lnSpc>
                <a:spcPct val="100000"/>
              </a:lnSpc>
              <a:buClr>
                <a:srgbClr val="003265"/>
              </a:buClr>
              <a:buFont typeface="Wingdings"/>
              <a:buChar char=""/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39"/>
              </a:spcBef>
            </a:pPr>
            <a:r>
              <a:rPr sz="2800" u="heavy" spc="-10" dirty="0">
                <a:latin typeface="Tahoma"/>
                <a:cs typeface="Tahoma"/>
              </a:rPr>
              <a:t>W</a:t>
            </a:r>
            <a:r>
              <a:rPr sz="2800" u="heavy" dirty="0">
                <a:latin typeface="Tahoma"/>
                <a:cs typeface="Tahoma"/>
              </a:rPr>
              <a:t>o</a:t>
            </a:r>
            <a:r>
              <a:rPr sz="2800" u="heavy" spc="-10" dirty="0">
                <a:latin typeface="Tahoma"/>
                <a:cs typeface="Tahoma"/>
              </a:rPr>
              <a:t>rk</a:t>
            </a:r>
            <a:r>
              <a:rPr sz="2800" u="heavy" spc="-5" dirty="0">
                <a:latin typeface="Tahoma"/>
                <a:cs typeface="Tahoma"/>
              </a:rPr>
              <a:t>e</a:t>
            </a:r>
            <a:r>
              <a:rPr sz="2800" u="heavy" spc="-10" dirty="0">
                <a:latin typeface="Tahoma"/>
                <a:cs typeface="Tahoma"/>
              </a:rPr>
              <a:t>r</a:t>
            </a:r>
            <a:r>
              <a:rPr sz="2800" u="heavy" spc="-5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 marL="355600" marR="666750" indent="-342900">
              <a:lnSpc>
                <a:spcPct val="100000"/>
              </a:lnSpc>
              <a:spcBef>
                <a:spcPts val="580"/>
              </a:spcBef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400" spc="-10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m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l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to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all r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le</a:t>
            </a:r>
            <a:r>
              <a:rPr sz="2400" dirty="0">
                <a:latin typeface="Tahoma"/>
                <a:cs typeface="Tahoma"/>
              </a:rPr>
              <a:t>s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gu</a:t>
            </a:r>
            <a:r>
              <a:rPr sz="2400" spc="-5" dirty="0">
                <a:latin typeface="Tahoma"/>
                <a:cs typeface="Tahoma"/>
              </a:rPr>
              <a:t>la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ns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iss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ed</a:t>
            </a:r>
            <a:r>
              <a:rPr sz="2400" dirty="0">
                <a:latin typeface="Tahoma"/>
                <a:cs typeface="Tahoma"/>
              </a:rPr>
              <a:t> by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 </a:t>
            </a:r>
            <a:r>
              <a:rPr sz="2400" spc="-5" dirty="0">
                <a:latin typeface="Tahoma"/>
                <a:cs typeface="Tahoma"/>
              </a:rPr>
              <a:t>em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l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45235"/>
            <a:ext cx="7675148" cy="1174167"/>
          </a:xfrm>
          <a:prstGeom prst="rect">
            <a:avLst/>
          </a:prstGeom>
        </p:spPr>
        <p:txBody>
          <a:bodyPr vert="horz" wrap="square" lIns="0" tIns="553211" rIns="0" bIns="0" rtlCol="0">
            <a:spAutoFit/>
          </a:bodyPr>
          <a:lstStyle/>
          <a:p>
            <a:pPr marL="2002789">
              <a:lnSpc>
                <a:spcPts val="4785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534670" y="1763184"/>
            <a:ext cx="9624060" cy="5545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5830" marR="5080" indent="-457200">
              <a:lnSpc>
                <a:spcPts val="2590"/>
              </a:lnSpc>
              <a:buSzPct val="75000"/>
              <a:tabLst>
                <a:tab pos="811530" algn="l"/>
                <a:tab pos="2270760" algn="l"/>
                <a:tab pos="3009900" algn="l"/>
                <a:tab pos="3927475" algn="l"/>
                <a:tab pos="4338955" algn="l"/>
                <a:tab pos="5574030" algn="l"/>
                <a:tab pos="6783705" algn="l"/>
                <a:tab pos="7489190" algn="l"/>
              </a:tabLst>
            </a:pPr>
            <a:r>
              <a:rPr sz="2800" spc="-5" dirty="0" smtClean="0">
                <a:latin typeface="+mj-lt"/>
              </a:rPr>
              <a:t>Elec</a:t>
            </a:r>
            <a:r>
              <a:rPr sz="2800" dirty="0" smtClean="0">
                <a:latin typeface="+mj-lt"/>
              </a:rPr>
              <a:t>t</a:t>
            </a:r>
            <a:r>
              <a:rPr sz="2800" spc="-5" dirty="0" smtClean="0">
                <a:latin typeface="+mj-lt"/>
              </a:rPr>
              <a:t>rici</a:t>
            </a:r>
            <a:r>
              <a:rPr sz="2800" dirty="0" smtClean="0">
                <a:latin typeface="+mj-lt"/>
              </a:rPr>
              <a:t>ty</a:t>
            </a:r>
            <a:r>
              <a:rPr lang="en-US" sz="2800" dirty="0" smtClean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ma</a:t>
            </a:r>
            <a:r>
              <a:rPr sz="2800" dirty="0" smtClean="0">
                <a:latin typeface="+mj-lt"/>
              </a:rPr>
              <a:t>y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res</a:t>
            </a:r>
            <a:r>
              <a:rPr sz="2800" dirty="0" smtClean="0">
                <a:latin typeface="+mj-lt"/>
              </a:rPr>
              <a:t>u</a:t>
            </a:r>
            <a:r>
              <a:rPr sz="2800" spc="-5" dirty="0" smtClean="0">
                <a:latin typeface="+mj-lt"/>
              </a:rPr>
              <a:t>l</a:t>
            </a:r>
            <a:r>
              <a:rPr sz="2800" dirty="0" smtClean="0">
                <a:latin typeface="+mj-lt"/>
              </a:rPr>
              <a:t>t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in</a:t>
            </a:r>
            <a:r>
              <a:rPr lang="en-US" sz="2800" dirty="0">
                <a:latin typeface="+mj-lt"/>
              </a:rPr>
              <a:t> </a:t>
            </a:r>
            <a:r>
              <a:rPr sz="2800" spc="-20" dirty="0" smtClean="0">
                <a:latin typeface="+mj-lt"/>
              </a:rPr>
              <a:t>m</a:t>
            </a:r>
            <a:r>
              <a:rPr sz="2800" dirty="0" smtClean="0">
                <a:latin typeface="+mj-lt"/>
              </a:rPr>
              <a:t>u</a:t>
            </a:r>
            <a:r>
              <a:rPr sz="2800" spc="-5" dirty="0" smtClean="0">
                <a:latin typeface="+mj-lt"/>
              </a:rPr>
              <a:t>l</a:t>
            </a:r>
            <a:r>
              <a:rPr sz="2800" dirty="0" smtClean="0">
                <a:latin typeface="+mj-lt"/>
              </a:rPr>
              <a:t>t</a:t>
            </a:r>
            <a:r>
              <a:rPr sz="2800" spc="-15" dirty="0" smtClean="0">
                <a:latin typeface="+mj-lt"/>
              </a:rPr>
              <a:t>i</a:t>
            </a:r>
            <a:r>
              <a:rPr sz="2800" dirty="0" smtClean="0">
                <a:latin typeface="+mj-lt"/>
              </a:rPr>
              <a:t>p</a:t>
            </a:r>
            <a:r>
              <a:rPr sz="2800" spc="-15" dirty="0" smtClean="0">
                <a:latin typeface="+mj-lt"/>
              </a:rPr>
              <a:t>l</a:t>
            </a:r>
            <a:r>
              <a:rPr sz="2800" dirty="0" smtClean="0">
                <a:latin typeface="+mj-lt"/>
              </a:rPr>
              <a:t>e</a:t>
            </a:r>
            <a:r>
              <a:rPr lang="en-US" sz="2800" dirty="0">
                <a:latin typeface="+mj-lt"/>
              </a:rPr>
              <a:t> </a:t>
            </a:r>
            <a:r>
              <a:rPr sz="2800" dirty="0" smtClean="0">
                <a:latin typeface="+mj-lt"/>
              </a:rPr>
              <a:t>h</a:t>
            </a:r>
            <a:r>
              <a:rPr sz="2800" spc="-5" dirty="0" smtClean="0">
                <a:latin typeface="+mj-lt"/>
              </a:rPr>
              <a:t>a</a:t>
            </a:r>
            <a:r>
              <a:rPr sz="2800" dirty="0" smtClean="0">
                <a:latin typeface="+mj-lt"/>
              </a:rPr>
              <a:t>z</a:t>
            </a:r>
            <a:r>
              <a:rPr sz="2800" spc="-5" dirty="0" smtClean="0">
                <a:latin typeface="+mj-lt"/>
              </a:rPr>
              <a:t>ar</a:t>
            </a:r>
            <a:r>
              <a:rPr sz="2800" dirty="0" smtClean="0">
                <a:latin typeface="+mj-lt"/>
              </a:rPr>
              <a:t>ds</a:t>
            </a:r>
            <a:r>
              <a:rPr lang="en-US" sz="2800" dirty="0">
                <a:latin typeface="+mj-lt"/>
              </a:rPr>
              <a:t> </a:t>
            </a:r>
            <a:r>
              <a:rPr sz="2800" dirty="0" smtClean="0">
                <a:latin typeface="+mj-lt"/>
              </a:rPr>
              <a:t>th</a:t>
            </a:r>
            <a:r>
              <a:rPr sz="2800" spc="-5" dirty="0" smtClean="0">
                <a:latin typeface="+mj-lt"/>
              </a:rPr>
              <a:t>a</a:t>
            </a:r>
            <a:r>
              <a:rPr sz="2800" dirty="0" smtClean="0">
                <a:latin typeface="+mj-lt"/>
              </a:rPr>
              <a:t>t</a:t>
            </a:r>
            <a:r>
              <a:rPr lang="en-US" sz="2800" dirty="0" smtClean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ma</a:t>
            </a:r>
            <a:r>
              <a:rPr sz="2800" dirty="0" smtClean="0">
                <a:latin typeface="+mj-lt"/>
              </a:rPr>
              <a:t>y </a:t>
            </a:r>
            <a:r>
              <a:rPr sz="2800" spc="-5" dirty="0">
                <a:latin typeface="+mj-lt"/>
              </a:rPr>
              <a:t>a</a:t>
            </a:r>
            <a:r>
              <a:rPr sz="2800" dirty="0">
                <a:latin typeface="+mj-lt"/>
              </a:rPr>
              <a:t>ff</a:t>
            </a:r>
            <a:r>
              <a:rPr sz="2800" spc="-5" dirty="0">
                <a:latin typeface="+mj-lt"/>
              </a:rPr>
              <a:t>ec</a:t>
            </a:r>
            <a:r>
              <a:rPr sz="2800" dirty="0">
                <a:latin typeface="+mj-lt"/>
              </a:rPr>
              <a:t>t</a:t>
            </a:r>
            <a:r>
              <a:rPr sz="2800" spc="-20" dirty="0">
                <a:latin typeface="+mj-lt"/>
              </a:rPr>
              <a:t> </a:t>
            </a:r>
            <a:r>
              <a:rPr sz="2800" spc="-10" dirty="0">
                <a:latin typeface="+mj-lt"/>
              </a:rPr>
              <a:t>w</a:t>
            </a:r>
            <a:r>
              <a:rPr sz="2800" spc="5" dirty="0">
                <a:latin typeface="+mj-lt"/>
              </a:rPr>
              <a:t>o</a:t>
            </a:r>
            <a:r>
              <a:rPr sz="2800" spc="-5" dirty="0">
                <a:latin typeface="+mj-lt"/>
              </a:rPr>
              <a:t>r</a:t>
            </a:r>
            <a:r>
              <a:rPr sz="2800" dirty="0">
                <a:latin typeface="+mj-lt"/>
              </a:rPr>
              <a:t>k</a:t>
            </a:r>
            <a:r>
              <a:rPr sz="2800" spc="-5" dirty="0">
                <a:latin typeface="+mj-lt"/>
              </a:rPr>
              <a:t>e</a:t>
            </a:r>
            <a:r>
              <a:rPr sz="2800" dirty="0">
                <a:latin typeface="+mj-lt"/>
              </a:rPr>
              <a:t>r </a:t>
            </a:r>
            <a:r>
              <a:rPr sz="2800" spc="-5" dirty="0">
                <a:latin typeface="+mj-lt"/>
              </a:rPr>
              <a:t>sa</a:t>
            </a:r>
            <a:r>
              <a:rPr sz="2800" dirty="0">
                <a:latin typeface="+mj-lt"/>
              </a:rPr>
              <a:t>f</a:t>
            </a:r>
            <a:r>
              <a:rPr sz="2800" spc="-5" dirty="0">
                <a:latin typeface="+mj-lt"/>
              </a:rPr>
              <a:t>e</a:t>
            </a:r>
            <a:r>
              <a:rPr sz="2800" dirty="0">
                <a:latin typeface="+mj-lt"/>
              </a:rPr>
              <a:t>ty</a:t>
            </a:r>
            <a:r>
              <a:rPr sz="2800" spc="5" dirty="0">
                <a:latin typeface="+mj-lt"/>
              </a:rPr>
              <a:t> </a:t>
            </a:r>
            <a:r>
              <a:rPr sz="2800" spc="-5" dirty="0">
                <a:latin typeface="+mj-lt"/>
              </a:rPr>
              <a:t>a</a:t>
            </a:r>
            <a:r>
              <a:rPr sz="2800" dirty="0">
                <a:latin typeface="+mj-lt"/>
              </a:rPr>
              <a:t>n</a:t>
            </a:r>
            <a:r>
              <a:rPr sz="2800" spc="-5" dirty="0">
                <a:latin typeface="+mj-lt"/>
              </a:rPr>
              <a:t>d</a:t>
            </a:r>
            <a:r>
              <a:rPr sz="2800" spc="-15" dirty="0">
                <a:latin typeface="+mj-lt"/>
              </a:rPr>
              <a:t> </a:t>
            </a:r>
            <a:r>
              <a:rPr sz="2800" dirty="0">
                <a:latin typeface="+mj-lt"/>
              </a:rPr>
              <a:t>h</a:t>
            </a:r>
            <a:r>
              <a:rPr sz="2800" spc="-5" dirty="0">
                <a:latin typeface="+mj-lt"/>
              </a:rPr>
              <a:t>eal</a:t>
            </a:r>
            <a:r>
              <a:rPr sz="2800" dirty="0">
                <a:latin typeface="+mj-lt"/>
              </a:rPr>
              <a:t>t</a:t>
            </a:r>
            <a:r>
              <a:rPr sz="2800" spc="-5" dirty="0">
                <a:latin typeface="+mj-lt"/>
              </a:rPr>
              <a:t>h</a:t>
            </a:r>
          </a:p>
          <a:p>
            <a:pPr marL="522087" indent="-457200">
              <a:spcBef>
                <a:spcPts val="8"/>
              </a:spcBef>
              <a:buClr>
                <a:srgbClr val="003265"/>
              </a:buClr>
            </a:pPr>
            <a:endParaRPr sz="2800" dirty="0">
              <a:latin typeface="+mj-lt"/>
              <a:cs typeface="Times New Roman"/>
            </a:endParaRPr>
          </a:p>
          <a:p>
            <a:pPr marL="925830" marR="8890" indent="-457200">
              <a:lnSpc>
                <a:spcPts val="2590"/>
              </a:lnSpc>
              <a:buSzPct val="75000"/>
              <a:tabLst>
                <a:tab pos="811530" algn="l"/>
                <a:tab pos="1740535" algn="l"/>
                <a:tab pos="2317750" algn="l"/>
                <a:tab pos="2962275" algn="l"/>
                <a:tab pos="3787140" algn="l"/>
                <a:tab pos="5364480" algn="l"/>
                <a:tab pos="6802755" algn="l"/>
                <a:tab pos="7485380" algn="l"/>
              </a:tabLst>
            </a:pPr>
            <a:r>
              <a:rPr sz="2800" dirty="0" smtClean="0">
                <a:latin typeface="+mj-lt"/>
              </a:rPr>
              <a:t>Th</a:t>
            </a:r>
            <a:r>
              <a:rPr sz="2800" spc="-5" dirty="0" smtClean="0">
                <a:latin typeface="+mj-lt"/>
              </a:rPr>
              <a:t>er</a:t>
            </a:r>
            <a:r>
              <a:rPr sz="2800" dirty="0" smtClean="0">
                <a:latin typeface="+mj-lt"/>
              </a:rPr>
              <a:t>e</a:t>
            </a:r>
            <a:r>
              <a:rPr lang="en-US" sz="2800" dirty="0" smtClean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ar</a:t>
            </a:r>
            <a:r>
              <a:rPr sz="2800" dirty="0" smtClean="0">
                <a:latin typeface="+mj-lt"/>
              </a:rPr>
              <a:t>e</a:t>
            </a:r>
            <a:r>
              <a:rPr lang="en-US" sz="2800" dirty="0">
                <a:latin typeface="+mj-lt"/>
              </a:rPr>
              <a:t> </a:t>
            </a:r>
            <a:r>
              <a:rPr sz="2800" dirty="0" smtClean="0">
                <a:latin typeface="+mj-lt"/>
              </a:rPr>
              <a:t>t</a:t>
            </a:r>
            <a:r>
              <a:rPr sz="2800" spc="-10" dirty="0" smtClean="0">
                <a:latin typeface="+mj-lt"/>
              </a:rPr>
              <a:t>w</a:t>
            </a:r>
            <a:r>
              <a:rPr sz="2800" spc="-5" dirty="0" smtClean="0">
                <a:latin typeface="+mj-lt"/>
              </a:rPr>
              <a:t>o</a:t>
            </a:r>
            <a:r>
              <a:rPr lang="en-US" sz="2800" spc="-5" dirty="0">
                <a:latin typeface="+mj-lt"/>
              </a:rPr>
              <a:t> </a:t>
            </a:r>
            <a:r>
              <a:rPr sz="2800" dirty="0" smtClean="0">
                <a:latin typeface="+mj-lt"/>
              </a:rPr>
              <a:t>b</a:t>
            </a:r>
            <a:r>
              <a:rPr sz="2800" spc="-5" dirty="0" smtClean="0">
                <a:latin typeface="+mj-lt"/>
              </a:rPr>
              <a:t>asi</a:t>
            </a:r>
            <a:r>
              <a:rPr sz="2800" dirty="0" smtClean="0">
                <a:latin typeface="+mj-lt"/>
              </a:rPr>
              <a:t>c</a:t>
            </a:r>
            <a:r>
              <a:rPr lang="en-US" sz="2800" dirty="0">
                <a:latin typeface="+mj-lt"/>
              </a:rPr>
              <a:t> </a:t>
            </a:r>
            <a:r>
              <a:rPr sz="2800" dirty="0" smtClean="0">
                <a:latin typeface="+mj-lt"/>
              </a:rPr>
              <a:t>p</a:t>
            </a:r>
            <a:r>
              <a:rPr sz="2800" spc="-5" dirty="0" smtClean="0">
                <a:latin typeface="+mj-lt"/>
              </a:rPr>
              <a:t>re</a:t>
            </a:r>
            <a:r>
              <a:rPr sz="2800" dirty="0" smtClean="0">
                <a:latin typeface="+mj-lt"/>
              </a:rPr>
              <a:t>v</a:t>
            </a:r>
            <a:r>
              <a:rPr sz="2800" spc="-5" dirty="0" smtClean="0">
                <a:latin typeface="+mj-lt"/>
              </a:rPr>
              <a:t>e</a:t>
            </a:r>
            <a:r>
              <a:rPr sz="2800" dirty="0" smtClean="0">
                <a:latin typeface="+mj-lt"/>
              </a:rPr>
              <a:t>nt</a:t>
            </a:r>
            <a:r>
              <a:rPr sz="2800" spc="-15" dirty="0" smtClean="0">
                <a:latin typeface="+mj-lt"/>
              </a:rPr>
              <a:t>i</a:t>
            </a:r>
            <a:r>
              <a:rPr sz="2800" spc="-10" dirty="0" smtClean="0">
                <a:latin typeface="+mj-lt"/>
              </a:rPr>
              <a:t>o</a:t>
            </a:r>
            <a:r>
              <a:rPr sz="2800" spc="-5" dirty="0" smtClean="0">
                <a:latin typeface="+mj-lt"/>
              </a:rPr>
              <a:t>n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meas</a:t>
            </a:r>
            <a:r>
              <a:rPr sz="2800" dirty="0" smtClean="0">
                <a:latin typeface="+mj-lt"/>
              </a:rPr>
              <a:t>u</a:t>
            </a:r>
            <a:r>
              <a:rPr sz="2800" spc="-5" dirty="0" smtClean="0">
                <a:latin typeface="+mj-lt"/>
              </a:rPr>
              <a:t>re</a:t>
            </a:r>
            <a:r>
              <a:rPr sz="2800" dirty="0" smtClean="0">
                <a:latin typeface="+mj-lt"/>
              </a:rPr>
              <a:t>s</a:t>
            </a:r>
            <a:r>
              <a:rPr lang="en-US" sz="2800" dirty="0">
                <a:latin typeface="+mj-lt"/>
              </a:rPr>
              <a:t> </a:t>
            </a:r>
            <a:r>
              <a:rPr sz="2800" spc="-15" dirty="0" smtClean="0">
                <a:latin typeface="+mj-lt"/>
              </a:rPr>
              <a:t>t</a:t>
            </a:r>
            <a:r>
              <a:rPr sz="2800" dirty="0" smtClean="0">
                <a:latin typeface="+mj-lt"/>
              </a:rPr>
              <a:t>h</a:t>
            </a:r>
            <a:r>
              <a:rPr sz="2800" spc="-5" dirty="0" smtClean="0">
                <a:latin typeface="+mj-lt"/>
              </a:rPr>
              <a:t>a</a:t>
            </a:r>
            <a:r>
              <a:rPr sz="2800" dirty="0" smtClean="0">
                <a:latin typeface="+mj-lt"/>
              </a:rPr>
              <a:t>t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ma</a:t>
            </a:r>
            <a:r>
              <a:rPr sz="2800" dirty="0" smtClean="0">
                <a:latin typeface="+mj-lt"/>
              </a:rPr>
              <a:t>y </a:t>
            </a:r>
            <a:r>
              <a:rPr sz="2800" dirty="0">
                <a:latin typeface="+mj-lt"/>
              </a:rPr>
              <a:t>be</a:t>
            </a:r>
            <a:r>
              <a:rPr sz="2800" spc="-25" dirty="0">
                <a:latin typeface="+mj-lt"/>
              </a:rPr>
              <a:t> </a:t>
            </a:r>
            <a:r>
              <a:rPr sz="2800" dirty="0">
                <a:latin typeface="+mj-lt"/>
              </a:rPr>
              <a:t>t</a:t>
            </a:r>
            <a:r>
              <a:rPr sz="2800" spc="-5" dirty="0">
                <a:latin typeface="+mj-lt"/>
              </a:rPr>
              <a:t>a</a:t>
            </a:r>
            <a:r>
              <a:rPr sz="2800" dirty="0">
                <a:latin typeface="+mj-lt"/>
              </a:rPr>
              <a:t>k</a:t>
            </a:r>
            <a:r>
              <a:rPr sz="2800" spc="-5" dirty="0">
                <a:latin typeface="+mj-lt"/>
              </a:rPr>
              <a:t>en </a:t>
            </a:r>
            <a:r>
              <a:rPr sz="2800" dirty="0">
                <a:latin typeface="+mj-lt"/>
              </a:rPr>
              <a:t>to</a:t>
            </a:r>
            <a:r>
              <a:rPr sz="2800" spc="-5" dirty="0">
                <a:latin typeface="+mj-lt"/>
              </a:rPr>
              <a:t> </a:t>
            </a:r>
            <a:r>
              <a:rPr sz="2800" dirty="0">
                <a:latin typeface="+mj-lt"/>
              </a:rPr>
              <a:t>p</a:t>
            </a:r>
            <a:r>
              <a:rPr sz="2800" spc="-5" dirty="0">
                <a:latin typeface="+mj-lt"/>
              </a:rPr>
              <a:t>r</a:t>
            </a:r>
            <a:r>
              <a:rPr sz="2800" spc="5" dirty="0">
                <a:latin typeface="+mj-lt"/>
              </a:rPr>
              <a:t>o</a:t>
            </a:r>
            <a:r>
              <a:rPr sz="2800" dirty="0">
                <a:latin typeface="+mj-lt"/>
              </a:rPr>
              <a:t>t</a:t>
            </a:r>
            <a:r>
              <a:rPr sz="2800" spc="-5" dirty="0">
                <a:latin typeface="+mj-lt"/>
              </a:rPr>
              <a:t>ec</a:t>
            </a:r>
            <a:r>
              <a:rPr sz="2800" dirty="0">
                <a:latin typeface="+mj-lt"/>
              </a:rPr>
              <a:t>t</a:t>
            </a:r>
            <a:r>
              <a:rPr sz="2800" spc="-20" dirty="0">
                <a:latin typeface="+mj-lt"/>
              </a:rPr>
              <a:t> </a:t>
            </a:r>
            <a:r>
              <a:rPr sz="2800" spc="-5" dirty="0">
                <a:latin typeface="+mj-lt"/>
              </a:rPr>
              <a:t>a</a:t>
            </a:r>
            <a:r>
              <a:rPr sz="2800" dirty="0">
                <a:latin typeface="+mj-lt"/>
              </a:rPr>
              <a:t>g</a:t>
            </a:r>
            <a:r>
              <a:rPr sz="2800" spc="-5" dirty="0">
                <a:latin typeface="+mj-lt"/>
              </a:rPr>
              <a:t>ai</a:t>
            </a:r>
            <a:r>
              <a:rPr sz="2800" dirty="0">
                <a:latin typeface="+mj-lt"/>
              </a:rPr>
              <a:t>n</a:t>
            </a:r>
            <a:r>
              <a:rPr sz="2800" spc="-5" dirty="0">
                <a:latin typeface="+mj-lt"/>
              </a:rPr>
              <a:t>s</a:t>
            </a:r>
            <a:r>
              <a:rPr sz="2800" dirty="0">
                <a:latin typeface="+mj-lt"/>
              </a:rPr>
              <a:t>t</a:t>
            </a:r>
            <a:r>
              <a:rPr sz="2800" spc="-10" dirty="0">
                <a:latin typeface="+mj-lt"/>
              </a:rPr>
              <a:t> </a:t>
            </a:r>
            <a:r>
              <a:rPr sz="2800" spc="-5" dirty="0">
                <a:latin typeface="+mj-lt"/>
              </a:rPr>
              <a:t>elec</a:t>
            </a:r>
            <a:r>
              <a:rPr sz="2800" dirty="0">
                <a:latin typeface="+mj-lt"/>
              </a:rPr>
              <a:t>t</a:t>
            </a:r>
            <a:r>
              <a:rPr sz="2800" spc="-5" dirty="0">
                <a:latin typeface="+mj-lt"/>
              </a:rPr>
              <a:t>rical</a:t>
            </a:r>
            <a:r>
              <a:rPr sz="2800" spc="20" dirty="0">
                <a:latin typeface="+mj-lt"/>
              </a:rPr>
              <a:t> </a:t>
            </a:r>
            <a:r>
              <a:rPr sz="2800" dirty="0">
                <a:latin typeface="+mj-lt"/>
              </a:rPr>
              <a:t>h</a:t>
            </a:r>
            <a:r>
              <a:rPr sz="2800" spc="-5" dirty="0">
                <a:latin typeface="+mj-lt"/>
              </a:rPr>
              <a:t>a</a:t>
            </a:r>
            <a:r>
              <a:rPr sz="2800" dirty="0">
                <a:latin typeface="+mj-lt"/>
              </a:rPr>
              <a:t>z</a:t>
            </a:r>
            <a:r>
              <a:rPr sz="2800" spc="-5" dirty="0">
                <a:latin typeface="+mj-lt"/>
              </a:rPr>
              <a:t>ar</a:t>
            </a:r>
            <a:r>
              <a:rPr sz="2800" dirty="0">
                <a:latin typeface="+mj-lt"/>
              </a:rPr>
              <a:t>ds</a:t>
            </a:r>
          </a:p>
          <a:p>
            <a:pPr marL="522087" indent="-457200">
              <a:spcBef>
                <a:spcPts val="8"/>
              </a:spcBef>
              <a:buClr>
                <a:srgbClr val="003265"/>
              </a:buClr>
            </a:pPr>
            <a:endParaRPr sz="2800" dirty="0">
              <a:latin typeface="+mj-lt"/>
              <a:cs typeface="Times New Roman"/>
            </a:endParaRPr>
          </a:p>
          <a:p>
            <a:pPr marL="925830" marR="7620" indent="-457200">
              <a:lnSpc>
                <a:spcPts val="2590"/>
              </a:lnSpc>
              <a:buSzPct val="75000"/>
              <a:tabLst>
                <a:tab pos="811530" algn="l"/>
                <a:tab pos="1835150" algn="l"/>
                <a:tab pos="2484120" algn="l"/>
                <a:tab pos="3823970" algn="l"/>
                <a:tab pos="5225415" algn="l"/>
                <a:tab pos="6254115" algn="l"/>
                <a:tab pos="7759065" algn="l"/>
              </a:tabLst>
            </a:pPr>
            <a:r>
              <a:rPr sz="2800" dirty="0" smtClean="0">
                <a:latin typeface="+mj-lt"/>
              </a:rPr>
              <a:t>Th</a:t>
            </a:r>
            <a:r>
              <a:rPr sz="2800" spc="-5" dirty="0" smtClean="0">
                <a:latin typeface="+mj-lt"/>
              </a:rPr>
              <a:t>es</a:t>
            </a:r>
            <a:r>
              <a:rPr sz="2800" dirty="0" smtClean="0">
                <a:latin typeface="+mj-lt"/>
              </a:rPr>
              <a:t>e</a:t>
            </a:r>
            <a:r>
              <a:rPr lang="en-US" sz="2800" dirty="0" smtClean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ar</a:t>
            </a:r>
            <a:r>
              <a:rPr sz="2800" dirty="0" smtClean="0">
                <a:latin typeface="+mj-lt"/>
              </a:rPr>
              <a:t>e</a:t>
            </a:r>
            <a:r>
              <a:rPr lang="en-US" sz="2800" dirty="0">
                <a:latin typeface="+mj-lt"/>
              </a:rPr>
              <a:t> </a:t>
            </a:r>
            <a:r>
              <a:rPr sz="2800" spc="-10" dirty="0" smtClean="0">
                <a:latin typeface="+mj-lt"/>
              </a:rPr>
              <a:t>f</a:t>
            </a:r>
            <a:r>
              <a:rPr sz="2800" spc="5" dirty="0" smtClean="0">
                <a:latin typeface="+mj-lt"/>
              </a:rPr>
              <a:t>o</a:t>
            </a:r>
            <a:r>
              <a:rPr sz="2800" spc="-5" dirty="0" smtClean="0">
                <a:latin typeface="+mj-lt"/>
              </a:rPr>
              <a:t>l</a:t>
            </a:r>
            <a:r>
              <a:rPr sz="2800" spc="-15" dirty="0" smtClean="0">
                <a:latin typeface="+mj-lt"/>
              </a:rPr>
              <a:t>l</a:t>
            </a:r>
            <a:r>
              <a:rPr sz="2800" spc="5" dirty="0" smtClean="0">
                <a:latin typeface="+mj-lt"/>
              </a:rPr>
              <a:t>o</a:t>
            </a:r>
            <a:r>
              <a:rPr sz="2800" spc="-10" dirty="0" smtClean="0">
                <a:latin typeface="+mj-lt"/>
              </a:rPr>
              <a:t>w</a:t>
            </a:r>
            <a:r>
              <a:rPr sz="2800" spc="-5" dirty="0" smtClean="0">
                <a:latin typeface="+mj-lt"/>
              </a:rPr>
              <a:t>ed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elec</a:t>
            </a:r>
            <a:r>
              <a:rPr sz="2800" dirty="0" smtClean="0">
                <a:latin typeface="+mj-lt"/>
              </a:rPr>
              <a:t>t</a:t>
            </a:r>
            <a:r>
              <a:rPr sz="2800" spc="-5" dirty="0" smtClean="0">
                <a:latin typeface="+mj-lt"/>
              </a:rPr>
              <a:t>rical</a:t>
            </a:r>
            <a:r>
              <a:rPr lang="en-US" sz="2800" dirty="0">
                <a:latin typeface="+mj-lt"/>
              </a:rPr>
              <a:t> </a:t>
            </a:r>
            <a:r>
              <a:rPr sz="2800" spc="5" dirty="0" smtClean="0">
                <a:latin typeface="+mj-lt"/>
              </a:rPr>
              <a:t>s</a:t>
            </a:r>
            <a:r>
              <a:rPr sz="2800" spc="-5" dirty="0" smtClean="0">
                <a:latin typeface="+mj-lt"/>
              </a:rPr>
              <a:t>a</a:t>
            </a:r>
            <a:r>
              <a:rPr sz="2800" dirty="0" smtClean="0">
                <a:latin typeface="+mj-lt"/>
              </a:rPr>
              <a:t>f</a:t>
            </a:r>
            <a:r>
              <a:rPr sz="2800" spc="-5" dirty="0" smtClean="0">
                <a:latin typeface="+mj-lt"/>
              </a:rPr>
              <a:t>e</a:t>
            </a:r>
            <a:r>
              <a:rPr sz="2800" dirty="0" smtClean="0">
                <a:latin typeface="+mj-lt"/>
              </a:rPr>
              <a:t>ty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me</a:t>
            </a:r>
            <a:r>
              <a:rPr sz="2800" spc="-20" dirty="0" smtClean="0">
                <a:latin typeface="+mj-lt"/>
              </a:rPr>
              <a:t>a</a:t>
            </a:r>
            <a:r>
              <a:rPr sz="2800" spc="-5" dirty="0" smtClean="0">
                <a:latin typeface="+mj-lt"/>
              </a:rPr>
              <a:t>s</a:t>
            </a:r>
            <a:r>
              <a:rPr sz="2800" dirty="0" smtClean="0">
                <a:latin typeface="+mj-lt"/>
              </a:rPr>
              <a:t>u</a:t>
            </a:r>
            <a:r>
              <a:rPr sz="2800" spc="-5" dirty="0" smtClean="0">
                <a:latin typeface="+mj-lt"/>
              </a:rPr>
              <a:t>re</a:t>
            </a:r>
            <a:r>
              <a:rPr sz="2800" dirty="0" smtClean="0">
                <a:latin typeface="+mj-lt"/>
              </a:rPr>
              <a:t>s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a</a:t>
            </a:r>
            <a:r>
              <a:rPr sz="2800" dirty="0" smtClean="0">
                <a:latin typeface="+mj-lt"/>
              </a:rPr>
              <a:t>s</a:t>
            </a:r>
            <a:r>
              <a:rPr lang="en-US" sz="2800" dirty="0" smtClean="0">
                <a:latin typeface="+mj-lt"/>
              </a:rPr>
              <a:t> </a:t>
            </a:r>
            <a:r>
              <a:rPr sz="2800" dirty="0" smtClean="0">
                <a:latin typeface="+mj-lt"/>
              </a:rPr>
              <a:t>d</a:t>
            </a:r>
            <a:r>
              <a:rPr sz="2800" spc="-5" dirty="0" smtClean="0">
                <a:latin typeface="+mj-lt"/>
              </a:rPr>
              <a:t>isc</a:t>
            </a:r>
            <a:r>
              <a:rPr sz="2800" dirty="0" smtClean="0">
                <a:latin typeface="+mj-lt"/>
              </a:rPr>
              <a:t>u</a:t>
            </a:r>
            <a:r>
              <a:rPr sz="2800" spc="-5" dirty="0" smtClean="0">
                <a:latin typeface="+mj-lt"/>
              </a:rPr>
              <a:t>ssed</a:t>
            </a:r>
            <a:endParaRPr sz="2800" spc="-5" dirty="0">
              <a:latin typeface="+mj-lt"/>
            </a:endParaRPr>
          </a:p>
          <a:p>
            <a:pPr marL="522087" indent="-457200">
              <a:spcBef>
                <a:spcPts val="25"/>
              </a:spcBef>
              <a:buClr>
                <a:srgbClr val="003265"/>
              </a:buClr>
            </a:pPr>
            <a:endParaRPr sz="2800" dirty="0">
              <a:latin typeface="+mj-lt"/>
              <a:cs typeface="Times New Roman"/>
            </a:endParaRPr>
          </a:p>
          <a:p>
            <a:pPr marL="925830" indent="-457200">
              <a:buSzPct val="75000"/>
              <a:tabLst>
                <a:tab pos="811530" algn="l"/>
                <a:tab pos="1555115" algn="l"/>
                <a:tab pos="3401695" algn="l"/>
                <a:tab pos="4168775" algn="l"/>
                <a:tab pos="5637530" algn="l"/>
                <a:tab pos="6304915" algn="l"/>
                <a:tab pos="7092315" algn="l"/>
                <a:tab pos="7793355" algn="l"/>
              </a:tabLst>
            </a:pPr>
            <a:r>
              <a:rPr sz="2800" dirty="0" smtClean="0">
                <a:latin typeface="+mj-lt"/>
              </a:rPr>
              <a:t>The</a:t>
            </a:r>
            <a:r>
              <a:rPr lang="en-US" sz="2800" dirty="0" smtClean="0">
                <a:latin typeface="+mj-lt"/>
              </a:rPr>
              <a:t> </a:t>
            </a:r>
            <a:r>
              <a:rPr sz="2800" spc="-15" dirty="0" smtClean="0">
                <a:latin typeface="+mj-lt"/>
              </a:rPr>
              <a:t>g</a:t>
            </a:r>
            <a:r>
              <a:rPr sz="2800" spc="5" dirty="0" smtClean="0">
                <a:latin typeface="+mj-lt"/>
              </a:rPr>
              <a:t>o</a:t>
            </a:r>
            <a:r>
              <a:rPr sz="2800" dirty="0" smtClean="0">
                <a:latin typeface="+mj-lt"/>
              </a:rPr>
              <a:t>v</a:t>
            </a:r>
            <a:r>
              <a:rPr sz="2800" spc="-5" dirty="0" smtClean="0">
                <a:latin typeface="+mj-lt"/>
              </a:rPr>
              <a:t>e</a:t>
            </a:r>
            <a:r>
              <a:rPr sz="2800" spc="-15" dirty="0" smtClean="0">
                <a:latin typeface="+mj-lt"/>
              </a:rPr>
              <a:t>r</a:t>
            </a:r>
            <a:r>
              <a:rPr sz="2800" dirty="0" smtClean="0">
                <a:latin typeface="+mj-lt"/>
              </a:rPr>
              <a:t>n</a:t>
            </a:r>
            <a:r>
              <a:rPr sz="2800" spc="-5" dirty="0" smtClean="0">
                <a:latin typeface="+mj-lt"/>
              </a:rPr>
              <a:t>me</a:t>
            </a:r>
            <a:r>
              <a:rPr sz="2800" spc="-15" dirty="0" smtClean="0">
                <a:latin typeface="+mj-lt"/>
              </a:rPr>
              <a:t>n</a:t>
            </a:r>
            <a:r>
              <a:rPr sz="2800" dirty="0" smtClean="0">
                <a:latin typeface="+mj-lt"/>
              </a:rPr>
              <a:t>t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also</a:t>
            </a:r>
            <a:r>
              <a:rPr lang="en-US" sz="2800" spc="-5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re</a:t>
            </a:r>
            <a:r>
              <a:rPr sz="2800" spc="-15" dirty="0" smtClean="0">
                <a:latin typeface="+mj-lt"/>
              </a:rPr>
              <a:t>g</a:t>
            </a:r>
            <a:r>
              <a:rPr sz="2800" dirty="0" smtClean="0">
                <a:latin typeface="+mj-lt"/>
              </a:rPr>
              <a:t>u</a:t>
            </a:r>
            <a:r>
              <a:rPr sz="2800" spc="-5" dirty="0" smtClean="0">
                <a:latin typeface="+mj-lt"/>
              </a:rPr>
              <a:t>la</a:t>
            </a:r>
            <a:r>
              <a:rPr sz="2800" dirty="0" smtClean="0">
                <a:latin typeface="+mj-lt"/>
              </a:rPr>
              <a:t>t</a:t>
            </a:r>
            <a:r>
              <a:rPr sz="2800" spc="-20" dirty="0" smtClean="0">
                <a:latin typeface="+mj-lt"/>
              </a:rPr>
              <a:t>e</a:t>
            </a:r>
            <a:r>
              <a:rPr sz="2800" dirty="0" smtClean="0">
                <a:latin typeface="+mj-lt"/>
              </a:rPr>
              <a:t>s</a:t>
            </a:r>
            <a:r>
              <a:rPr lang="en-US" sz="2800" dirty="0">
                <a:latin typeface="+mj-lt"/>
              </a:rPr>
              <a:t> </a:t>
            </a:r>
            <a:r>
              <a:rPr sz="2800" dirty="0" smtClean="0">
                <a:latin typeface="+mj-lt"/>
              </a:rPr>
              <a:t>the</a:t>
            </a:r>
            <a:r>
              <a:rPr lang="en-US" sz="2800" dirty="0">
                <a:latin typeface="+mj-lt"/>
              </a:rPr>
              <a:t> </a:t>
            </a:r>
            <a:r>
              <a:rPr sz="2800" spc="-5" dirty="0" smtClean="0">
                <a:latin typeface="+mj-lt"/>
              </a:rPr>
              <a:t>sa</a:t>
            </a:r>
            <a:r>
              <a:rPr sz="2800" dirty="0" smtClean="0">
                <a:latin typeface="+mj-lt"/>
              </a:rPr>
              <a:t>fe</a:t>
            </a:r>
            <a:r>
              <a:rPr lang="en-US" sz="2800" dirty="0">
                <a:latin typeface="+mj-lt"/>
              </a:rPr>
              <a:t> </a:t>
            </a:r>
            <a:r>
              <a:rPr sz="2800" dirty="0" smtClean="0">
                <a:latin typeface="+mj-lt"/>
              </a:rPr>
              <a:t>u</a:t>
            </a:r>
            <a:r>
              <a:rPr sz="2800" spc="-5" dirty="0" smtClean="0">
                <a:latin typeface="+mj-lt"/>
              </a:rPr>
              <a:t>s</a:t>
            </a:r>
            <a:r>
              <a:rPr sz="2800" dirty="0" smtClean="0">
                <a:latin typeface="+mj-lt"/>
              </a:rPr>
              <a:t>e</a:t>
            </a:r>
            <a:r>
              <a:rPr lang="en-US" sz="2800" dirty="0">
                <a:latin typeface="+mj-lt"/>
              </a:rPr>
              <a:t> </a:t>
            </a:r>
            <a:r>
              <a:rPr sz="2800" spc="5" dirty="0" smtClean="0">
                <a:latin typeface="+mj-lt"/>
              </a:rPr>
              <a:t>o</a:t>
            </a:r>
            <a:r>
              <a:rPr sz="2800" dirty="0" smtClean="0">
                <a:latin typeface="+mj-lt"/>
              </a:rPr>
              <a:t>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spc="-5" dirty="0" smtClean="0">
                <a:latin typeface="+mj-lt"/>
                <a:cs typeface="Tahoma"/>
              </a:rPr>
              <a:t>elec</a:t>
            </a:r>
            <a:r>
              <a:rPr lang="en-US" sz="2800" dirty="0" smtClean="0">
                <a:latin typeface="+mj-lt"/>
                <a:cs typeface="Tahoma"/>
              </a:rPr>
              <a:t>t</a:t>
            </a:r>
            <a:r>
              <a:rPr lang="en-US" sz="2800" spc="-5" dirty="0" smtClean="0">
                <a:latin typeface="+mj-lt"/>
                <a:cs typeface="Tahoma"/>
              </a:rPr>
              <a:t>rici</a:t>
            </a:r>
            <a:r>
              <a:rPr lang="en-US" sz="2800" dirty="0" smtClean="0">
                <a:latin typeface="+mj-lt"/>
                <a:cs typeface="Tahoma"/>
              </a:rPr>
              <a:t>ty th</a:t>
            </a:r>
            <a:r>
              <a:rPr lang="en-US" sz="2800" spc="-5" dirty="0" smtClean="0">
                <a:latin typeface="+mj-lt"/>
                <a:cs typeface="Tahoma"/>
              </a:rPr>
              <a:t>r</a:t>
            </a:r>
            <a:r>
              <a:rPr lang="en-US" sz="2800" spc="-10" dirty="0" smtClean="0">
                <a:latin typeface="+mj-lt"/>
                <a:cs typeface="Tahoma"/>
              </a:rPr>
              <a:t>o</a:t>
            </a:r>
            <a:r>
              <a:rPr lang="en-US" sz="2800" dirty="0" smtClean="0">
                <a:latin typeface="+mj-lt"/>
                <a:cs typeface="Tahoma"/>
              </a:rPr>
              <a:t>u</a:t>
            </a:r>
            <a:r>
              <a:rPr lang="en-US" sz="2800" spc="-15" dirty="0" smtClean="0">
                <a:latin typeface="+mj-lt"/>
                <a:cs typeface="Tahoma"/>
              </a:rPr>
              <a:t>g</a:t>
            </a:r>
            <a:r>
              <a:rPr lang="en-US" sz="2800" spc="-5" dirty="0" smtClean="0">
                <a:latin typeface="+mj-lt"/>
                <a:cs typeface="Tahoma"/>
              </a:rPr>
              <a:t>h</a:t>
            </a:r>
            <a:r>
              <a:rPr lang="en-US" sz="2800" dirty="0" smtClean="0">
                <a:latin typeface="+mj-lt"/>
                <a:cs typeface="Tahoma"/>
              </a:rPr>
              <a:t> the </a:t>
            </a:r>
            <a:r>
              <a:rPr lang="en-US" sz="2800" spc="-10" dirty="0" smtClean="0">
                <a:latin typeface="+mj-lt"/>
                <a:cs typeface="Tahoma"/>
              </a:rPr>
              <a:t>f</a:t>
            </a:r>
            <a:r>
              <a:rPr lang="en-US" sz="2800" spc="5" dirty="0" smtClean="0">
                <a:latin typeface="+mj-lt"/>
                <a:cs typeface="Tahoma"/>
              </a:rPr>
              <a:t>o</a:t>
            </a:r>
            <a:r>
              <a:rPr lang="en-US" sz="2800" spc="-5" dirty="0" smtClean="0">
                <a:latin typeface="+mj-lt"/>
                <a:cs typeface="Tahoma"/>
              </a:rPr>
              <a:t>r</a:t>
            </a:r>
            <a:r>
              <a:rPr lang="en-US" sz="2800" spc="-20" dirty="0" smtClean="0">
                <a:latin typeface="+mj-lt"/>
                <a:cs typeface="Tahoma"/>
              </a:rPr>
              <a:t>m</a:t>
            </a:r>
            <a:r>
              <a:rPr lang="en-US" sz="2800" dirty="0" smtClean="0">
                <a:latin typeface="+mj-lt"/>
                <a:cs typeface="Tahoma"/>
              </a:rPr>
              <a:t>u</a:t>
            </a:r>
            <a:r>
              <a:rPr lang="en-US" sz="2800" spc="-5" dirty="0" smtClean="0">
                <a:latin typeface="+mj-lt"/>
                <a:cs typeface="Tahoma"/>
              </a:rPr>
              <a:t>la</a:t>
            </a:r>
            <a:r>
              <a:rPr lang="en-US" sz="2800" dirty="0" smtClean="0">
                <a:latin typeface="+mj-lt"/>
                <a:cs typeface="Tahoma"/>
              </a:rPr>
              <a:t>t</a:t>
            </a:r>
            <a:r>
              <a:rPr lang="en-US" sz="2800" spc="-15" dirty="0" smtClean="0">
                <a:latin typeface="+mj-lt"/>
                <a:cs typeface="Tahoma"/>
              </a:rPr>
              <a:t>i</a:t>
            </a:r>
            <a:r>
              <a:rPr lang="en-US" sz="2800" spc="-10" dirty="0" smtClean="0">
                <a:latin typeface="+mj-lt"/>
                <a:cs typeface="Tahoma"/>
              </a:rPr>
              <a:t>o</a:t>
            </a:r>
            <a:r>
              <a:rPr lang="en-US" sz="2800" spc="-5" dirty="0" smtClean="0">
                <a:latin typeface="+mj-lt"/>
                <a:cs typeface="Tahoma"/>
              </a:rPr>
              <a:t>n</a:t>
            </a:r>
            <a:r>
              <a:rPr lang="en-US" sz="2800" dirty="0" smtClean="0">
                <a:latin typeface="+mj-lt"/>
                <a:cs typeface="Tahoma"/>
              </a:rPr>
              <a:t> </a:t>
            </a:r>
            <a:r>
              <a:rPr lang="en-US" sz="2800" spc="-5" dirty="0" smtClean="0">
                <a:latin typeface="+mj-lt"/>
                <a:cs typeface="Tahoma"/>
              </a:rPr>
              <a:t>a</a:t>
            </a:r>
            <a:r>
              <a:rPr lang="en-US" sz="2800" spc="-15" dirty="0" smtClean="0">
                <a:latin typeface="+mj-lt"/>
                <a:cs typeface="Tahoma"/>
              </a:rPr>
              <a:t>n</a:t>
            </a:r>
            <a:r>
              <a:rPr lang="en-US" sz="2800" spc="-5" dirty="0" smtClean="0">
                <a:latin typeface="+mj-lt"/>
                <a:cs typeface="Tahoma"/>
              </a:rPr>
              <a:t>d</a:t>
            </a:r>
            <a:r>
              <a:rPr lang="en-US" sz="2800" dirty="0" smtClean="0">
                <a:latin typeface="+mj-lt"/>
                <a:cs typeface="Tahoma"/>
              </a:rPr>
              <a:t> </a:t>
            </a:r>
            <a:r>
              <a:rPr lang="en-US" sz="2800" spc="-20" dirty="0" smtClean="0">
                <a:latin typeface="+mj-lt"/>
                <a:cs typeface="Tahoma"/>
              </a:rPr>
              <a:t>e</a:t>
            </a:r>
            <a:r>
              <a:rPr lang="en-US" sz="2800" dirty="0" smtClean="0">
                <a:latin typeface="+mj-lt"/>
                <a:cs typeface="Tahoma"/>
              </a:rPr>
              <a:t>n</a:t>
            </a:r>
            <a:r>
              <a:rPr lang="en-US" sz="2800" spc="-10" dirty="0" smtClean="0">
                <a:latin typeface="+mj-lt"/>
                <a:cs typeface="Tahoma"/>
              </a:rPr>
              <a:t>f</a:t>
            </a:r>
            <a:r>
              <a:rPr lang="en-US" sz="2800" spc="5" dirty="0" smtClean="0">
                <a:latin typeface="+mj-lt"/>
                <a:cs typeface="Tahoma"/>
              </a:rPr>
              <a:t>o</a:t>
            </a:r>
            <a:r>
              <a:rPr lang="en-US" sz="2800" spc="-5" dirty="0" smtClean="0">
                <a:latin typeface="+mj-lt"/>
                <a:cs typeface="Tahoma"/>
              </a:rPr>
              <a:t>rceme</a:t>
            </a:r>
            <a:r>
              <a:rPr lang="en-US" sz="2800" dirty="0" smtClean="0">
                <a:latin typeface="+mj-lt"/>
                <a:cs typeface="Tahoma"/>
              </a:rPr>
              <a:t>nt </a:t>
            </a:r>
            <a:r>
              <a:rPr lang="en-US" sz="2800" spc="5" dirty="0">
                <a:latin typeface="+mj-lt"/>
                <a:cs typeface="Tahoma"/>
              </a:rPr>
              <a:t>o</a:t>
            </a:r>
            <a:r>
              <a:rPr lang="en-US" sz="2800" dirty="0">
                <a:latin typeface="+mj-lt"/>
                <a:cs typeface="Tahoma"/>
              </a:rPr>
              <a:t>f</a:t>
            </a:r>
            <a:r>
              <a:rPr lang="en-US" sz="2800" spc="-30" dirty="0">
                <a:latin typeface="+mj-lt"/>
                <a:cs typeface="Tahoma"/>
              </a:rPr>
              <a:t> </a:t>
            </a:r>
            <a:r>
              <a:rPr lang="en-US" sz="2800" dirty="0">
                <a:latin typeface="+mj-lt"/>
                <a:cs typeface="Tahoma"/>
              </a:rPr>
              <a:t>v</a:t>
            </a:r>
            <a:r>
              <a:rPr lang="en-US" sz="2800" spc="-5" dirty="0">
                <a:latin typeface="+mj-lt"/>
                <a:cs typeface="Tahoma"/>
              </a:rPr>
              <a:t>ari</a:t>
            </a:r>
            <a:r>
              <a:rPr lang="en-US" sz="2800" spc="5" dirty="0">
                <a:latin typeface="+mj-lt"/>
                <a:cs typeface="Tahoma"/>
              </a:rPr>
              <a:t>o</a:t>
            </a:r>
            <a:r>
              <a:rPr lang="en-US" sz="2800" dirty="0">
                <a:latin typeface="+mj-lt"/>
                <a:cs typeface="Tahoma"/>
              </a:rPr>
              <a:t>us</a:t>
            </a:r>
            <a:r>
              <a:rPr lang="en-US" sz="2800" spc="-15" dirty="0">
                <a:latin typeface="+mj-lt"/>
                <a:cs typeface="Tahoma"/>
              </a:rPr>
              <a:t> </a:t>
            </a:r>
            <a:r>
              <a:rPr lang="en-US" sz="2800" spc="-5" dirty="0">
                <a:latin typeface="+mj-lt"/>
                <a:cs typeface="Tahoma"/>
              </a:rPr>
              <a:t>re</a:t>
            </a:r>
            <a:r>
              <a:rPr lang="en-US" sz="2800" dirty="0">
                <a:latin typeface="+mj-lt"/>
                <a:cs typeface="Tahoma"/>
              </a:rPr>
              <a:t>gu</a:t>
            </a:r>
            <a:r>
              <a:rPr lang="en-US" sz="2800" spc="-5" dirty="0">
                <a:latin typeface="+mj-lt"/>
                <a:cs typeface="Tahoma"/>
              </a:rPr>
              <a:t>la</a:t>
            </a:r>
            <a:r>
              <a:rPr lang="en-US" sz="2800" dirty="0">
                <a:latin typeface="+mj-lt"/>
                <a:cs typeface="Tahoma"/>
              </a:rPr>
              <a:t>t</a:t>
            </a:r>
            <a:r>
              <a:rPr lang="en-US" sz="2800" spc="-5" dirty="0">
                <a:latin typeface="+mj-lt"/>
                <a:cs typeface="Tahoma"/>
              </a:rPr>
              <a:t>i</a:t>
            </a:r>
            <a:r>
              <a:rPr lang="en-US" sz="2800" spc="5" dirty="0">
                <a:latin typeface="+mj-lt"/>
                <a:cs typeface="Tahoma"/>
              </a:rPr>
              <a:t>o</a:t>
            </a:r>
            <a:r>
              <a:rPr lang="en-US" sz="2800" dirty="0">
                <a:latin typeface="+mj-lt"/>
                <a:cs typeface="Tahoma"/>
              </a:rPr>
              <a:t>ns</a:t>
            </a:r>
          </a:p>
          <a:p>
            <a:pPr marL="925830" indent="-457200">
              <a:buSzPct val="75000"/>
              <a:tabLst>
                <a:tab pos="811530" algn="l"/>
                <a:tab pos="1555115" algn="l"/>
                <a:tab pos="3401695" algn="l"/>
                <a:tab pos="4168775" algn="l"/>
                <a:tab pos="5637530" algn="l"/>
                <a:tab pos="6304915" algn="l"/>
                <a:tab pos="7092315" algn="l"/>
                <a:tab pos="7793355" algn="l"/>
              </a:tabLst>
            </a:pPr>
            <a:endParaRPr lang="en-US" sz="2800" dirty="0">
              <a:latin typeface="+mj-lt"/>
              <a:cs typeface="Tahoma"/>
            </a:endParaRPr>
          </a:p>
          <a:p>
            <a:pPr marL="925830" indent="-457200">
              <a:buSzPct val="75000"/>
              <a:tabLst>
                <a:tab pos="811530" algn="l"/>
                <a:tab pos="1555115" algn="l"/>
                <a:tab pos="3401695" algn="l"/>
                <a:tab pos="4168775" algn="l"/>
                <a:tab pos="5637530" algn="l"/>
                <a:tab pos="6304915" algn="l"/>
                <a:tab pos="7092315" algn="l"/>
                <a:tab pos="7793355" algn="l"/>
              </a:tabLst>
            </a:pPr>
            <a:endParaRPr sz="2800" dirty="0">
              <a:latin typeface="+mj-l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4920" y="6629905"/>
            <a:ext cx="39370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44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bject 2"/>
          <p:cNvSpPr txBox="1">
            <a:spLocks/>
          </p:cNvSpPr>
          <p:nvPr/>
        </p:nvSpPr>
        <p:spPr bwMode="auto">
          <a:xfrm>
            <a:off x="2635982" y="502860"/>
            <a:ext cx="7675148" cy="116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74547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5pPr>
            <a:lvl6pPr marL="521391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6pPr>
            <a:lvl7pPr marL="1042782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7pPr>
            <a:lvl8pPr marL="1564173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8pPr>
            <a:lvl9pPr marL="2085564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9pPr>
          </a:lstStyle>
          <a:p>
            <a:pPr marL="2778760">
              <a:lnSpc>
                <a:spcPts val="4785"/>
              </a:lnSpc>
            </a:pPr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SCOPE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 bwMode="auto">
          <a:xfrm>
            <a:off x="687070" y="1915584"/>
            <a:ext cx="9624060" cy="498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marL="391043" indent="-39104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260" indent="-325869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477" indent="-26069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4868" indent="-26069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259" indent="-26069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650" indent="-260695" algn="l" defTabSz="10427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041" indent="-260695" algn="l" defTabSz="10427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432" indent="-260695" algn="l" defTabSz="10427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1822" indent="-260695" algn="l" defTabSz="10427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4430" indent="-609600">
              <a:buSzPct val="75000"/>
              <a:buFont typeface="Arial" pitchFamily="34" charset="0"/>
              <a:buAutoNum type="arabicPeriod"/>
              <a:tabLst>
                <a:tab pos="1154430" algn="l"/>
              </a:tabLst>
            </a:pPr>
            <a:r>
              <a:rPr lang="en-US" sz="2800" spc="-10" smtClean="0"/>
              <a:t>D</a:t>
            </a:r>
            <a:r>
              <a:rPr lang="en-US" sz="2800" spc="-5" smtClean="0"/>
              <a:t>e</a:t>
            </a:r>
            <a:r>
              <a:rPr lang="en-US" sz="2800" spc="-10" smtClean="0"/>
              <a:t>fi</a:t>
            </a:r>
            <a:r>
              <a:rPr lang="en-US" sz="2800" spc="-5" smtClean="0"/>
              <a:t>n</a:t>
            </a:r>
            <a:r>
              <a:rPr lang="en-US" sz="2800" spc="-10" smtClean="0"/>
              <a:t>i</a:t>
            </a:r>
            <a:r>
              <a:rPr lang="en-US" sz="2800" spc="-5" smtClean="0"/>
              <a:t>t</a:t>
            </a:r>
            <a:r>
              <a:rPr lang="en-US" sz="2800" spc="-10" smtClean="0"/>
              <a:t>i</a:t>
            </a:r>
            <a:r>
              <a:rPr lang="en-US" sz="2800" smtClean="0"/>
              <a:t>o</a:t>
            </a:r>
            <a:r>
              <a:rPr lang="en-US" sz="2800" spc="-5" smtClean="0"/>
              <a:t>n</a:t>
            </a:r>
            <a:endParaRPr lang="en-US" sz="2800" smtClean="0"/>
          </a:p>
          <a:p>
            <a:pPr marL="1154430" indent="-609600">
              <a:spcBef>
                <a:spcPts val="670"/>
              </a:spcBef>
              <a:buSzPct val="75000"/>
              <a:buFont typeface="Arial" pitchFamily="34" charset="0"/>
              <a:buAutoNum type="arabicPeriod"/>
              <a:tabLst>
                <a:tab pos="1154430" algn="l"/>
              </a:tabLst>
            </a:pPr>
            <a:r>
              <a:rPr lang="en-US" sz="2800" spc="-5" smtClean="0"/>
              <a:t>E</a:t>
            </a:r>
            <a:r>
              <a:rPr lang="en-US" sz="2800" spc="-10" smtClean="0"/>
              <a:t>l</a:t>
            </a:r>
            <a:r>
              <a:rPr lang="en-US" sz="2800" spc="-5" smtClean="0"/>
              <a:t>ect</a:t>
            </a:r>
            <a:r>
              <a:rPr lang="en-US" sz="2800" spc="-10" smtClean="0"/>
              <a:t>ri</a:t>
            </a:r>
            <a:r>
              <a:rPr lang="en-US" sz="2800" spc="-5" smtClean="0"/>
              <a:t>c</a:t>
            </a:r>
            <a:r>
              <a:rPr lang="en-US" sz="2800" spc="-10" smtClean="0"/>
              <a:t>a</a:t>
            </a:r>
            <a:r>
              <a:rPr lang="en-US" sz="2800" spc="-5" smtClean="0"/>
              <a:t>l</a:t>
            </a:r>
            <a:r>
              <a:rPr lang="en-US" sz="2800" spc="-15" smtClean="0"/>
              <a:t> </a:t>
            </a:r>
            <a:r>
              <a:rPr lang="en-US" sz="2800" spc="-10" smtClean="0"/>
              <a:t>i</a:t>
            </a:r>
            <a:r>
              <a:rPr lang="en-US" sz="2800" spc="-5" smtClean="0"/>
              <a:t>n</a:t>
            </a:r>
            <a:r>
              <a:rPr lang="en-US" sz="2800" spc="-10" smtClean="0"/>
              <a:t>s</a:t>
            </a:r>
            <a:r>
              <a:rPr lang="en-US" sz="2800" spc="-5" smtClean="0"/>
              <a:t>t</a:t>
            </a:r>
            <a:r>
              <a:rPr lang="en-US" sz="2800" spc="-10" smtClean="0"/>
              <a:t>alla</a:t>
            </a:r>
            <a:r>
              <a:rPr lang="en-US" sz="2800" spc="-5" smtClean="0"/>
              <a:t>t</a:t>
            </a:r>
            <a:r>
              <a:rPr lang="en-US" sz="2800" spc="-10" smtClean="0"/>
              <a:t>i</a:t>
            </a:r>
            <a:r>
              <a:rPr lang="en-US" sz="2800" smtClean="0"/>
              <a:t>o</a:t>
            </a:r>
            <a:r>
              <a:rPr lang="en-US" sz="2800" spc="-5" smtClean="0"/>
              <a:t>n</a:t>
            </a:r>
            <a:endParaRPr lang="en-US" sz="2800" smtClean="0"/>
          </a:p>
          <a:p>
            <a:pPr marL="1154430" indent="-609600">
              <a:spcBef>
                <a:spcPts val="670"/>
              </a:spcBef>
              <a:buSzPct val="75000"/>
              <a:buFont typeface="Arial" pitchFamily="34" charset="0"/>
              <a:buAutoNum type="arabicPeriod"/>
              <a:tabLst>
                <a:tab pos="1154430" algn="l"/>
              </a:tabLst>
            </a:pPr>
            <a:r>
              <a:rPr lang="en-US" sz="2800" spc="-10" smtClean="0"/>
              <a:t>Ha</a:t>
            </a:r>
            <a:r>
              <a:rPr lang="en-US" sz="2800" spc="-5" smtClean="0"/>
              <a:t>z</a:t>
            </a:r>
            <a:r>
              <a:rPr lang="en-US" sz="2800" spc="-10" smtClean="0"/>
              <a:t>ar</a:t>
            </a:r>
            <a:r>
              <a:rPr lang="en-US" sz="2800" spc="-5" smtClean="0"/>
              <a:t>d</a:t>
            </a:r>
            <a:r>
              <a:rPr lang="en-US" sz="2800" spc="25" smtClean="0"/>
              <a:t> </a:t>
            </a:r>
            <a:r>
              <a:rPr lang="en-US" sz="2800" spc="-10" smtClean="0"/>
              <a:t>a</a:t>
            </a:r>
            <a:r>
              <a:rPr lang="en-US" sz="2800" spc="-5" smtClean="0"/>
              <a:t>nd</a:t>
            </a:r>
            <a:r>
              <a:rPr lang="en-US" sz="2800" spc="15" smtClean="0"/>
              <a:t> </a:t>
            </a:r>
            <a:r>
              <a:rPr lang="en-US" sz="2800" spc="-5" smtClean="0"/>
              <a:t>e</a:t>
            </a:r>
            <a:r>
              <a:rPr lang="en-US" sz="2800" spc="-10" smtClean="0"/>
              <a:t>ff</a:t>
            </a:r>
            <a:r>
              <a:rPr lang="en-US" sz="2800" spc="-5" smtClean="0"/>
              <a:t>ects</a:t>
            </a:r>
            <a:r>
              <a:rPr lang="en-US" sz="2800" spc="-15" smtClean="0"/>
              <a:t> </a:t>
            </a:r>
            <a:r>
              <a:rPr lang="en-US" sz="2800" smtClean="0"/>
              <a:t>o</a:t>
            </a:r>
            <a:r>
              <a:rPr lang="en-US" sz="2800" spc="-5" smtClean="0"/>
              <a:t>f e</a:t>
            </a:r>
            <a:r>
              <a:rPr lang="en-US" sz="2800" spc="-10" smtClean="0"/>
              <a:t>l</a:t>
            </a:r>
            <a:r>
              <a:rPr lang="en-US" sz="2800" spc="-5" smtClean="0"/>
              <a:t>ect</a:t>
            </a:r>
            <a:r>
              <a:rPr lang="en-US" sz="2800" spc="-10" smtClean="0"/>
              <a:t>ri</a:t>
            </a:r>
            <a:r>
              <a:rPr lang="en-US" sz="2800" spc="-5" smtClean="0"/>
              <a:t>c</a:t>
            </a:r>
            <a:r>
              <a:rPr lang="en-US" sz="2800" spc="-10" smtClean="0"/>
              <a:t> </a:t>
            </a:r>
            <a:r>
              <a:rPr lang="en-US" sz="2800" spc="-5" smtClean="0"/>
              <a:t>cu</a:t>
            </a:r>
            <a:r>
              <a:rPr lang="en-US" sz="2800" spc="-10" smtClean="0"/>
              <a:t>rr</a:t>
            </a:r>
            <a:r>
              <a:rPr lang="en-US" sz="2800" spc="-5" smtClean="0"/>
              <a:t>ents</a:t>
            </a:r>
            <a:endParaRPr lang="en-US" sz="2800" smtClean="0"/>
          </a:p>
          <a:p>
            <a:pPr marL="1154430" indent="-609600">
              <a:spcBef>
                <a:spcPts val="670"/>
              </a:spcBef>
              <a:buSzPct val="75000"/>
              <a:buFont typeface="Arial" pitchFamily="34" charset="0"/>
              <a:buAutoNum type="arabicPeriod"/>
              <a:tabLst>
                <a:tab pos="1154430" algn="l"/>
              </a:tabLst>
            </a:pPr>
            <a:r>
              <a:rPr lang="en-US" sz="2800" spc="-15" smtClean="0"/>
              <a:t>P</a:t>
            </a:r>
            <a:r>
              <a:rPr lang="en-US" sz="2800" spc="-10" smtClean="0"/>
              <a:t>ri</a:t>
            </a:r>
            <a:r>
              <a:rPr lang="en-US" sz="2800" spc="-5" smtClean="0"/>
              <a:t>nc</a:t>
            </a:r>
            <a:r>
              <a:rPr lang="en-US" sz="2800" spc="-10" smtClean="0"/>
              <a:t>i</a:t>
            </a:r>
            <a:r>
              <a:rPr lang="en-US" sz="2800" spc="-5" smtClean="0"/>
              <a:t>p</a:t>
            </a:r>
            <a:r>
              <a:rPr lang="en-US" sz="2800" spc="-10" smtClean="0"/>
              <a:t>l</a:t>
            </a:r>
            <a:r>
              <a:rPr lang="en-US" sz="2800" spc="-5" smtClean="0"/>
              <a:t>es</a:t>
            </a:r>
            <a:r>
              <a:rPr lang="en-US" sz="2800" smtClean="0"/>
              <a:t> o</a:t>
            </a:r>
            <a:r>
              <a:rPr lang="en-US" sz="2800" spc="-5" smtClean="0"/>
              <a:t>f e</a:t>
            </a:r>
            <a:r>
              <a:rPr lang="en-US" sz="2800" spc="-10" smtClean="0"/>
              <a:t>l</a:t>
            </a:r>
            <a:r>
              <a:rPr lang="en-US" sz="2800" spc="-5" smtClean="0"/>
              <a:t>ect</a:t>
            </a:r>
            <a:r>
              <a:rPr lang="en-US" sz="2800" spc="-10" smtClean="0"/>
              <a:t>ri</a:t>
            </a:r>
            <a:r>
              <a:rPr lang="en-US" sz="2800" spc="-5" smtClean="0"/>
              <a:t>c</a:t>
            </a:r>
            <a:r>
              <a:rPr lang="en-US" sz="2800" spc="-10" smtClean="0"/>
              <a:t>a</a:t>
            </a:r>
            <a:r>
              <a:rPr lang="en-US" sz="2800" spc="-5" smtClean="0"/>
              <a:t>l </a:t>
            </a:r>
            <a:r>
              <a:rPr lang="en-US" sz="2800" spc="-10" smtClean="0"/>
              <a:t>saf</a:t>
            </a:r>
            <a:r>
              <a:rPr lang="en-US" sz="2800" spc="-5" smtClean="0"/>
              <a:t>ety</a:t>
            </a:r>
            <a:endParaRPr lang="en-US" sz="2800" smtClean="0"/>
          </a:p>
          <a:p>
            <a:pPr marL="1154430" indent="-609600">
              <a:spcBef>
                <a:spcPts val="670"/>
              </a:spcBef>
              <a:buSzPct val="75000"/>
              <a:buFont typeface="Arial" pitchFamily="34" charset="0"/>
              <a:buAutoNum type="arabicPeriod"/>
              <a:tabLst>
                <a:tab pos="1154430" algn="l"/>
              </a:tabLst>
            </a:pPr>
            <a:r>
              <a:rPr lang="en-US" sz="2800" spc="-5" smtClean="0"/>
              <a:t>S</a:t>
            </a:r>
            <a:r>
              <a:rPr lang="en-US" sz="2800" spc="-10" smtClean="0"/>
              <a:t>af</a:t>
            </a:r>
            <a:r>
              <a:rPr lang="en-US" sz="2800" spc="-5" smtClean="0"/>
              <a:t>e</a:t>
            </a:r>
            <a:r>
              <a:rPr lang="en-US" sz="2800" smtClean="0"/>
              <a:t> </a:t>
            </a:r>
            <a:r>
              <a:rPr lang="en-US" sz="2800" spc="-5" smtClean="0"/>
              <a:t>u</a:t>
            </a:r>
            <a:r>
              <a:rPr lang="en-US" sz="2800" spc="-10" smtClean="0"/>
              <a:t>s</a:t>
            </a:r>
            <a:r>
              <a:rPr lang="en-US" sz="2800" spc="-5" smtClean="0"/>
              <a:t>e</a:t>
            </a:r>
            <a:r>
              <a:rPr lang="en-US" sz="2800" smtClean="0"/>
              <a:t> o</a:t>
            </a:r>
            <a:r>
              <a:rPr lang="en-US" sz="2800" spc="-5" smtClean="0"/>
              <a:t>f e</a:t>
            </a:r>
            <a:r>
              <a:rPr lang="en-US" sz="2800" spc="-10" smtClean="0"/>
              <a:t>l</a:t>
            </a:r>
            <a:r>
              <a:rPr lang="en-US" sz="2800" spc="-5" smtClean="0"/>
              <a:t>ect</a:t>
            </a:r>
            <a:r>
              <a:rPr lang="en-US" sz="2800" spc="-10" smtClean="0"/>
              <a:t>ri</a:t>
            </a:r>
            <a:r>
              <a:rPr lang="en-US" sz="2800" spc="-5" smtClean="0"/>
              <a:t>c</a:t>
            </a:r>
            <a:r>
              <a:rPr lang="en-US" sz="2800" spc="-10" smtClean="0"/>
              <a:t>i</a:t>
            </a:r>
            <a:r>
              <a:rPr lang="en-US" sz="2800" spc="-5" smtClean="0"/>
              <a:t>ty</a:t>
            </a:r>
            <a:endParaRPr lang="en-US" sz="2800" smtClean="0"/>
          </a:p>
          <a:p>
            <a:pPr marL="1154430" indent="-609600">
              <a:spcBef>
                <a:spcPts val="670"/>
              </a:spcBef>
              <a:buSzPct val="75000"/>
              <a:buFont typeface="Arial" pitchFamily="34" charset="0"/>
              <a:buAutoNum type="arabicPeriod"/>
              <a:tabLst>
                <a:tab pos="1154430" algn="l"/>
              </a:tabLst>
            </a:pPr>
            <a:r>
              <a:rPr lang="en-US" sz="2800" spc="-5" smtClean="0"/>
              <a:t>E</a:t>
            </a:r>
            <a:r>
              <a:rPr lang="en-US" sz="2800" spc="-10" smtClean="0"/>
              <a:t>l</a:t>
            </a:r>
            <a:r>
              <a:rPr lang="en-US" sz="2800" spc="-5" smtClean="0"/>
              <a:t>ect</a:t>
            </a:r>
            <a:r>
              <a:rPr lang="en-US" sz="2800" spc="-10" smtClean="0"/>
              <a:t>ri</a:t>
            </a:r>
            <a:r>
              <a:rPr lang="en-US" sz="2800" spc="-5" smtClean="0"/>
              <a:t>c</a:t>
            </a:r>
            <a:r>
              <a:rPr lang="en-US" sz="2800" spc="-10" smtClean="0"/>
              <a:t>a</a:t>
            </a:r>
            <a:r>
              <a:rPr lang="en-US" sz="2800" spc="-5" smtClean="0"/>
              <a:t>l</a:t>
            </a:r>
            <a:r>
              <a:rPr lang="en-US" sz="2800" spc="-15" smtClean="0"/>
              <a:t> </a:t>
            </a:r>
            <a:r>
              <a:rPr lang="en-US" sz="2800" spc="-10" smtClean="0"/>
              <a:t>saf</a:t>
            </a:r>
            <a:r>
              <a:rPr lang="en-US" sz="2800" spc="-5" smtClean="0"/>
              <a:t>ety</a:t>
            </a:r>
            <a:r>
              <a:rPr lang="en-US" sz="2800" spc="20" smtClean="0"/>
              <a:t> </a:t>
            </a:r>
            <a:r>
              <a:rPr lang="en-US" sz="2800" spc="-5" smtClean="0"/>
              <a:t>c</a:t>
            </a:r>
            <a:r>
              <a:rPr lang="en-US" sz="2800" smtClean="0"/>
              <a:t>o</a:t>
            </a:r>
            <a:r>
              <a:rPr lang="en-US" sz="2800" spc="-5" smtClean="0"/>
              <a:t>nt</a:t>
            </a:r>
            <a:r>
              <a:rPr lang="en-US" sz="2800" spc="-10" smtClean="0"/>
              <a:t>r</a:t>
            </a:r>
            <a:r>
              <a:rPr lang="en-US" sz="2800" smtClean="0"/>
              <a:t>o</a:t>
            </a:r>
            <a:r>
              <a:rPr lang="en-US" sz="2800" spc="-10" smtClean="0"/>
              <a:t>l</a:t>
            </a:r>
            <a:r>
              <a:rPr lang="en-US" sz="2800" spc="-5" smtClean="0"/>
              <a:t>s</a:t>
            </a:r>
            <a:endParaRPr lang="en-US" sz="2800" smtClean="0"/>
          </a:p>
          <a:p>
            <a:pPr marL="1154430" indent="-609600">
              <a:spcBef>
                <a:spcPts val="670"/>
              </a:spcBef>
              <a:buSzPct val="75000"/>
              <a:buFont typeface="Arial" pitchFamily="34" charset="0"/>
              <a:buAutoNum type="arabicPeriod"/>
              <a:tabLst>
                <a:tab pos="1154430" algn="l"/>
              </a:tabLst>
            </a:pPr>
            <a:r>
              <a:rPr lang="en-US" sz="2800" spc="-5" smtClean="0"/>
              <a:t>C</a:t>
            </a:r>
            <a:r>
              <a:rPr lang="en-US" sz="2800" smtClean="0"/>
              <a:t>o</a:t>
            </a:r>
            <a:r>
              <a:rPr lang="en-US" sz="2800" spc="-5" smtClean="0"/>
              <a:t>nc</a:t>
            </a:r>
            <a:r>
              <a:rPr lang="en-US" sz="2800" spc="-10" smtClean="0"/>
              <a:t>l</a:t>
            </a:r>
            <a:r>
              <a:rPr lang="en-US" sz="2800" spc="-5" smtClean="0"/>
              <a:t>u</a:t>
            </a:r>
            <a:r>
              <a:rPr lang="en-US" sz="2800" spc="-10" smtClean="0"/>
              <a:t>si</a:t>
            </a:r>
            <a:r>
              <a:rPr lang="en-US" sz="2800" smtClean="0"/>
              <a:t>o</a:t>
            </a:r>
            <a:r>
              <a:rPr lang="en-US" sz="2800" spc="-5" smtClean="0"/>
              <a:t>n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62772"/>
            <a:ext cx="7675148" cy="1139093"/>
          </a:xfrm>
          <a:prstGeom prst="rect">
            <a:avLst/>
          </a:prstGeom>
        </p:spPr>
        <p:txBody>
          <a:bodyPr vert="horz" wrap="square" lIns="0" tIns="550163" rIns="0" bIns="0" rtlCol="0">
            <a:spAutoFit/>
          </a:bodyPr>
          <a:lstStyle/>
          <a:p>
            <a:pPr marL="1917700">
              <a:lnSpc>
                <a:spcPts val="478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7216" y="2983482"/>
            <a:ext cx="7432675" cy="283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</a:t>
            </a:r>
            <a:r>
              <a:rPr sz="2800" spc="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f 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2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u="heavy" spc="18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u="heavy" spc="2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u="heavy" spc="210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r>
              <a:rPr sz="2800" u="heavy" spc="21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th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ffi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nd</a:t>
            </a:r>
            <a:r>
              <a:rPr sz="2800" spc="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si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mp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ge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SzPct val="75000"/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ght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endParaRPr sz="2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Hea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g</a:t>
            </a:r>
            <a:endParaRPr sz="2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65"/>
              </a:spcBef>
              <a:buSzPct val="75000"/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gy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 (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en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c)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58155"/>
            <a:ext cx="7675148" cy="1148327"/>
          </a:xfrm>
          <a:prstGeom prst="rect">
            <a:avLst/>
          </a:prstGeom>
        </p:spPr>
        <p:txBody>
          <a:bodyPr vert="horz" wrap="square" lIns="0" tIns="559307" rIns="0" bIns="0" rtlCol="0">
            <a:spAutoFit/>
          </a:bodyPr>
          <a:lstStyle/>
          <a:p>
            <a:pPr marL="1689100">
              <a:lnSpc>
                <a:spcPts val="478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TERMINOLOGY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1016" y="2780790"/>
            <a:ext cx="586803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  <a:tab pos="1837689" algn="l"/>
                <a:tab pos="2412365" algn="l"/>
                <a:tab pos="2927985" algn="l"/>
                <a:tab pos="4034154" algn="l"/>
                <a:tab pos="4686300" algn="l"/>
              </a:tabLst>
            </a:pP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le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tric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is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	</a:t>
            </a:r>
            <a:r>
              <a:rPr sz="2800" u="heavy" spc="15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800" u="heavy" spc="14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800" u="heavy" spc="155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800" u="heavy" spc="15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800" u="heavy" dirty="0">
                <a:solidFill>
                  <a:srgbClr val="003265"/>
                </a:solidFill>
                <a:latin typeface="Arial"/>
                <a:cs typeface="Arial"/>
              </a:rPr>
              <a:t>	</a:t>
            </a:r>
            <a:r>
              <a:rPr sz="2800" u="heavy" spc="14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800" u="heavy" spc="15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800" u="heavy" dirty="0">
                <a:solidFill>
                  <a:srgbClr val="003265"/>
                </a:solidFill>
                <a:latin typeface="Arial"/>
                <a:cs typeface="Arial"/>
              </a:rPr>
              <a:t>	</a:t>
            </a:r>
            <a:r>
              <a:rPr sz="2800" u="heavy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800" u="heavy" spc="14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800" u="heavy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800" u="heavy" spc="155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800" u="heavy" spc="170" dirty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r>
              <a:rPr sz="2800" u="heavy" spc="155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498" y="2780790"/>
            <a:ext cx="119253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3925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that	</a:t>
            </a:r>
            <a:r>
              <a:rPr sz="2800" spc="-1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1016" y="3164838"/>
            <a:ext cx="7350125" cy="214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>
              <a:lnSpc>
                <a:spcPct val="100000"/>
              </a:lnSpc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produ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ed</a:t>
            </a:r>
            <a:r>
              <a:rPr sz="28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from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the</a:t>
            </a:r>
            <a:r>
              <a:rPr sz="2800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u="heavy" spc="15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800" u="heavy" spc="155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800" u="heavy" spc="14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800" u="heavy" spc="150" dirty="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sz="2800" u="heavy" spc="-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u="heavy" spc="145" dirty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2800" u="heavy" spc="150" dirty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2800" u="heavy" spc="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800" u="heavy" spc="155" dirty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2800" u="heavy" spc="-5" dirty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2800" u="heavy" spc="155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800" u="heavy" spc="150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800" u="heavy" spc="155" dirty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2800" u="heavy" spc="145" dirty="0">
                <a:solidFill>
                  <a:srgbClr val="003265"/>
                </a:solidFill>
                <a:latin typeface="Arial"/>
                <a:cs typeface="Arial"/>
              </a:rPr>
              <a:t>on</a:t>
            </a:r>
            <a:r>
              <a:rPr sz="2800" u="heavy" spc="15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02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It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5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eneral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term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6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that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ludes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6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energy related</a:t>
            </a:r>
            <a:r>
              <a:rPr sz="2800" spc="2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to</a:t>
            </a:r>
            <a:r>
              <a:rPr sz="2800" spc="2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ele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tri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2800" spc="2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harge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,</a:t>
            </a:r>
            <a:r>
              <a:rPr sz="2800" spc="2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hether</a:t>
            </a:r>
            <a:r>
              <a:rPr sz="2800" spc="245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tat</a:t>
            </a:r>
            <a:r>
              <a:rPr sz="2800" spc="-1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c or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na</a:t>
            </a:r>
            <a:r>
              <a:rPr sz="2800" spc="-10" dirty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5500" y="577850"/>
            <a:ext cx="6542405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19530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FACTORS THAT INFLUENCE ELECTRICITY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1016" y="2678682"/>
            <a:ext cx="7278370" cy="4015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V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400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elec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gy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3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mpe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al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 elec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rici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3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Ohm</a:t>
            </a:r>
            <a:endParaRPr sz="2800">
              <a:latin typeface="Tahoma"/>
              <a:cs typeface="Tahoma"/>
            </a:endParaRPr>
          </a:p>
          <a:p>
            <a:pPr marL="354965" marR="5080">
              <a:lnSpc>
                <a:spcPct val="100000"/>
              </a:lnSpc>
              <a:spcBef>
                <a:spcPts val="580"/>
              </a:spcBef>
            </a:pP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arac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eris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-2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circ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 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ute</a:t>
            </a:r>
            <a:r>
              <a:rPr sz="2400" spc="-2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h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ich elec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rici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ty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w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ff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400" spc="-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resis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4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the</a:t>
            </a:r>
            <a:r>
              <a:rPr sz="24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003265"/>
                </a:solidFill>
                <a:latin typeface="Tahoma"/>
                <a:cs typeface="Tahoma"/>
              </a:rPr>
              <a:t>rr</a:t>
            </a:r>
            <a:r>
              <a:rPr sz="2400" dirty="0">
                <a:solidFill>
                  <a:srgbClr val="003265"/>
                </a:solidFill>
                <a:latin typeface="Tahoma"/>
                <a:cs typeface="Tahoma"/>
              </a:rPr>
              <a:t>ent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75300" y="425450"/>
            <a:ext cx="4344670" cy="1102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5455" marR="5080" indent="-453390">
              <a:lnSpc>
                <a:spcPts val="432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ADVANTAGES OF ELECTRICITY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95816" y="2907282"/>
            <a:ext cx="4269105" cy="3502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t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ff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ect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iv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as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y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to</a:t>
            </a:r>
            <a:r>
              <a:rPr sz="2800" spc="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003265"/>
              </a:buClr>
              <a:buFont typeface="Wingdings"/>
              <a:buChar char="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"/>
              <a:tabLst>
                <a:tab pos="355600" algn="l"/>
              </a:tabLst>
            </a:pP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D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es</a:t>
            </a:r>
            <a:r>
              <a:rPr sz="2800" spc="-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ot</a:t>
            </a:r>
            <a:r>
              <a:rPr sz="2800" spc="10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equ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ir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e</a:t>
            </a:r>
            <a:r>
              <a:rPr sz="2800" spc="15" dirty="0">
                <a:solidFill>
                  <a:srgbClr val="003265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s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t</a:t>
            </a:r>
            <a:r>
              <a:rPr sz="2800" dirty="0">
                <a:solidFill>
                  <a:srgbClr val="003265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003265"/>
                </a:solidFill>
                <a:latin typeface="Tahoma"/>
                <a:cs typeface="Tahoma"/>
              </a:rPr>
              <a:t>ra</a:t>
            </a:r>
            <a:r>
              <a:rPr sz="2800" spc="-5" dirty="0">
                <a:solidFill>
                  <a:srgbClr val="003265"/>
                </a:solidFill>
                <a:latin typeface="Tahoma"/>
                <a:cs typeface="Tahoma"/>
              </a:rPr>
              <a:t>ge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UTM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OSH Programmes in UTM</Template>
  <TotalTime>12</TotalTime>
  <Words>1383</Words>
  <Application>Microsoft Office PowerPoint</Application>
  <PresentationFormat>Custom</PresentationFormat>
  <Paragraphs>411</Paragraphs>
  <Slides>45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template UTM 2013</vt:lpstr>
      <vt:lpstr>ELECTRICAL SAFETY</vt:lpstr>
      <vt:lpstr>Session/LessonPlans</vt:lpstr>
      <vt:lpstr>Slide 3</vt:lpstr>
      <vt:lpstr>Slide 4</vt:lpstr>
      <vt:lpstr>Slide 5</vt:lpstr>
      <vt:lpstr>ELECTRICITY</vt:lpstr>
      <vt:lpstr>TERMINOLOGY</vt:lpstr>
      <vt:lpstr>FACTORS THAT INFLUENCE ELECTRICITY</vt:lpstr>
      <vt:lpstr>ADVANTAGES OF ELECTRICITY</vt:lpstr>
      <vt:lpstr>CHARACTERISTICS OF ELECTRICITY</vt:lpstr>
      <vt:lpstr>ELECTRICAL INSTALLATIONS</vt:lpstr>
      <vt:lpstr>ELECTRICAL INSTALLATIONS - CIRCUIT</vt:lpstr>
      <vt:lpstr>ELECTRICAL INSTALLATIONS - CONDUCTOR</vt:lpstr>
      <vt:lpstr>ELECTRICAL INSTALLATIONS - MAIN SWITCH, LOCAL &amp; DISTIBUTION BOARD</vt:lpstr>
      <vt:lpstr>ELECTRICAL INSTALLATIONS - CIRCUIT BREAKERS</vt:lpstr>
      <vt:lpstr>ELECTRICAL INSTALLATIONS - FUSE</vt:lpstr>
      <vt:lpstr>ELECTRICAL INSTALLATIONS - EXTERNAL SOCKET</vt:lpstr>
      <vt:lpstr>ELECTRICAL INSTALLATIONS - PLUG</vt:lpstr>
      <vt:lpstr>ELECTRICAL HAZARDS</vt:lpstr>
      <vt:lpstr>ELECTRICAL HAZARDS - ELECTRIC SHOCK</vt:lpstr>
      <vt:lpstr>ELECTRICAL HAZARDS - LIGHTING</vt:lpstr>
      <vt:lpstr>ELECTRICAL HAZARDS - FIRE</vt:lpstr>
      <vt:lpstr>ELECTRICAL HAZARDS ELECTROSTATIC</vt:lpstr>
      <vt:lpstr>ELECTRICAL SAFETY</vt:lpstr>
      <vt:lpstr>HOW ELECTRICITY FLOWS IN THE BODY</vt:lpstr>
      <vt:lpstr>EFFECTS OF ELECTRICITY</vt:lpstr>
      <vt:lpstr>OHM LAW</vt:lpstr>
      <vt:lpstr>OHM LAW EXAMPLE</vt:lpstr>
      <vt:lpstr>EFFECTS OF ELECTRICITY</vt:lpstr>
      <vt:lpstr>HUMAN BODY RESISTANCE TO ELECTRICITY FLOW</vt:lpstr>
      <vt:lpstr>VOLTAGE SHOCK THRESHOLD AT 50 Hz</vt:lpstr>
      <vt:lpstr>PRINCIPLES OF ELECTRICAL SAFETY</vt:lpstr>
      <vt:lpstr>PRINCIPLES OF ELECTRICAL SAFETY</vt:lpstr>
      <vt:lpstr>PRINCIPLES OF ELECTRICAL SAFETY</vt:lpstr>
      <vt:lpstr>SAFE USE OF ELECTRICITY</vt:lpstr>
      <vt:lpstr>SAFE USE OF ELECTRICITY CIRCUIT PROTECTOR</vt:lpstr>
      <vt:lpstr>SAFE USE OF ELECTRICITY - ISOLATING SWITCH</vt:lpstr>
      <vt:lpstr>SAFE USE OF ELECTRICITY EQUIPMENT MAINTENANCE &amp; REPAIR</vt:lpstr>
      <vt:lpstr>SAFE USE OF ELECTRICITY EQUIPMENT MAINTENANCE &amp; REPAIR</vt:lpstr>
      <vt:lpstr>SAFE USE OF ELECTRICITY - EARTHING</vt:lpstr>
      <vt:lpstr>SAFE USE OF ELECTRICITY - PROTECTION</vt:lpstr>
      <vt:lpstr>ELECTRICAL SAFETY CONTROLS</vt:lpstr>
      <vt:lpstr>ELECTRICAL SAFETY CONTROLS</vt:lpstr>
      <vt:lpstr>ELECTRICAL SAFETY CONTROLS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14-Electrical Safety Compatibility Mode</dc:title>
  <dc:subject>14-Electrical Safety Compatibility Mode</dc:subject>
  <dc:creator>haslela</dc:creator>
  <cp:keywords>14-Electrical Safety Compatibility Mode</cp:keywords>
  <cp:lastModifiedBy>Helmizaman</cp:lastModifiedBy>
  <cp:revision>3</cp:revision>
  <dcterms:created xsi:type="dcterms:W3CDTF">2015-08-25T03:44:16Z</dcterms:created>
  <dcterms:modified xsi:type="dcterms:W3CDTF">2015-08-29T05:19:31Z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2008-12-15T00:00:00Z</vt:filetime>
  </property>
  <property fmtid="{D5CDD505-2E9C-101B-9397-08002B2CF9AE}" pid="3" name="Creator">
    <vt:lpwstr>Doro PDF Writer [1.35] [http://run.to/sz]</vt:lpwstr>
  </property>
  <property fmtid="{D5CDD505-2E9C-101B-9397-08002B2CF9AE}" pid="4" name="LastSaved">
    <vt:filetime>2015-08-25T00:00:00Z</vt:filetime>
  </property>
</Properties>
</file>