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1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3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B70AC-F56F-4343-AD87-18A9DB6600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B4280-EECF-461F-9148-69368FDC1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6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55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26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40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30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30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66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3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5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010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52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47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448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765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338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214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75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511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026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812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876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435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09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94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026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344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442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848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44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11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04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54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30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02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B4280-EECF-461F-9148-69368FDC1A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08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6EB7854A-E4A9-4835-BA3F-B91CA374BEF5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9471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406015" cy="64475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161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82" y="302610"/>
            <a:ext cx="7675148" cy="1259417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E82F5224-32B9-4ABD-BCE4-C8EFE4BF8B58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54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5751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7650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3184"/>
            <a:ext cx="4722918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3184"/>
            <a:ext cx="4722918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67DE1CD8-F8DF-4460-B478-7B0E89E0BCEC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058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364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11E38559-5922-4EA9-B0FD-C80B90BA9BF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28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8F51512D-BB3F-4F10-8654-40CF0F2977EC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22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8059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8575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4670" y="302610"/>
            <a:ext cx="962406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670" y="1763184"/>
            <a:ext cx="9624060" cy="49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3756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47D80-9D9E-4491-A999-EF6B7D06EF6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3756"/>
            <a:ext cx="3386243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>
              <a:lnSpc>
                <a:spcPts val="1310"/>
              </a:lnSpc>
            </a:pPr>
            <a:r>
              <a:rPr lang="en-US" spc="-5" smtClean="0"/>
              <a:t>C</a:t>
            </a:r>
            <a:r>
              <a:rPr lang="en-US" smtClean="0"/>
              <a:t>op</a:t>
            </a:r>
            <a:r>
              <a:rPr lang="en-US" spc="-15" smtClean="0"/>
              <a:t>y</a:t>
            </a:r>
            <a:r>
              <a:rPr lang="en-US" spc="-5" smtClean="0"/>
              <a:t>ri</a:t>
            </a:r>
            <a:r>
              <a:rPr lang="en-US" spc="-10" smtClean="0"/>
              <a:t>g</a:t>
            </a:r>
            <a:r>
              <a:rPr lang="en-US" smtClean="0"/>
              <a:t>h</a:t>
            </a:r>
            <a:r>
              <a:rPr lang="en-US" spc="-5" smtClean="0"/>
              <a:t>t</a:t>
            </a:r>
            <a:r>
              <a:rPr lang="en-US" spc="5" smtClean="0"/>
              <a:t>@</a:t>
            </a:r>
            <a:r>
              <a:rPr lang="en-US" spc="-5" smtClean="0"/>
              <a:t>NIO</a:t>
            </a:r>
            <a:r>
              <a:rPr lang="en-US" smtClean="0"/>
              <a:t>SH</a:t>
            </a:r>
            <a:r>
              <a:rPr lang="en-US" spc="-40" smtClean="0"/>
              <a:t>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lang="en-US" smtClean="0"/>
              <a:pPr marL="1270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8" y="0"/>
            <a:ext cx="10689687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70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5pPr>
      <a:lvl6pPr marL="52139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6pPr>
      <a:lvl7pPr marL="1042782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7pPr>
      <a:lvl8pPr marL="1564173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8pPr>
      <a:lvl9pPr marL="2085564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12" charset="0"/>
        </a:defRPr>
      </a:lvl9pPr>
    </p:titleStyle>
    <p:bodyStyle>
      <a:lvl1pPr marL="391043" indent="-39104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60" indent="-325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0500" y="4311650"/>
            <a:ext cx="7543800" cy="98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820" algn="ctr">
              <a:lnSpc>
                <a:spcPct val="120000"/>
              </a:lnSpc>
            </a:pPr>
            <a:r>
              <a:rPr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Safety and Health Officer Certificate Programme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7300" y="163485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WELDING SAFETY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6700" y="1035050"/>
            <a:ext cx="8686800" cy="323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6700" y="4235450"/>
            <a:ext cx="8686800" cy="2322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7374" y="6286500"/>
            <a:ext cx="3828415" cy="483234"/>
          </a:xfrm>
          <a:custGeom>
            <a:avLst/>
            <a:gdLst/>
            <a:ahLst/>
            <a:cxnLst/>
            <a:rect l="l" t="t" r="r" b="b"/>
            <a:pathLst>
              <a:path w="3828415" h="483234">
                <a:moveTo>
                  <a:pt x="3828287" y="483107"/>
                </a:moveTo>
                <a:lnTo>
                  <a:pt x="3828287" y="0"/>
                </a:lnTo>
                <a:lnTo>
                  <a:pt x="0" y="0"/>
                </a:lnTo>
                <a:lnTo>
                  <a:pt x="0" y="483107"/>
                </a:lnTo>
                <a:lnTo>
                  <a:pt x="6095" y="483107"/>
                </a:lnTo>
                <a:lnTo>
                  <a:pt x="6095" y="13715"/>
                </a:lnTo>
                <a:lnTo>
                  <a:pt x="13715" y="6095"/>
                </a:lnTo>
                <a:lnTo>
                  <a:pt x="13715" y="13715"/>
                </a:lnTo>
                <a:lnTo>
                  <a:pt x="3814571" y="13715"/>
                </a:lnTo>
                <a:lnTo>
                  <a:pt x="3814571" y="6095"/>
                </a:lnTo>
                <a:lnTo>
                  <a:pt x="3822191" y="13715"/>
                </a:lnTo>
                <a:lnTo>
                  <a:pt x="3822191" y="483107"/>
                </a:lnTo>
                <a:lnTo>
                  <a:pt x="3828287" y="483107"/>
                </a:lnTo>
                <a:close/>
              </a:path>
              <a:path w="3828415" h="483234">
                <a:moveTo>
                  <a:pt x="13715" y="13715"/>
                </a:moveTo>
                <a:lnTo>
                  <a:pt x="13715" y="6095"/>
                </a:lnTo>
                <a:lnTo>
                  <a:pt x="6095" y="13715"/>
                </a:lnTo>
                <a:lnTo>
                  <a:pt x="13715" y="13715"/>
                </a:lnTo>
                <a:close/>
              </a:path>
              <a:path w="3828415" h="483234">
                <a:moveTo>
                  <a:pt x="13715" y="470915"/>
                </a:moveTo>
                <a:lnTo>
                  <a:pt x="13715" y="13715"/>
                </a:lnTo>
                <a:lnTo>
                  <a:pt x="6095" y="13715"/>
                </a:lnTo>
                <a:lnTo>
                  <a:pt x="6095" y="470915"/>
                </a:lnTo>
                <a:lnTo>
                  <a:pt x="13715" y="470915"/>
                </a:lnTo>
                <a:close/>
              </a:path>
              <a:path w="3828415" h="483234">
                <a:moveTo>
                  <a:pt x="3822191" y="470915"/>
                </a:moveTo>
                <a:lnTo>
                  <a:pt x="6095" y="470915"/>
                </a:lnTo>
                <a:lnTo>
                  <a:pt x="13715" y="477011"/>
                </a:lnTo>
                <a:lnTo>
                  <a:pt x="13715" y="483107"/>
                </a:lnTo>
                <a:lnTo>
                  <a:pt x="3814571" y="483107"/>
                </a:lnTo>
                <a:lnTo>
                  <a:pt x="3814571" y="477011"/>
                </a:lnTo>
                <a:lnTo>
                  <a:pt x="3822191" y="470915"/>
                </a:lnTo>
                <a:close/>
              </a:path>
              <a:path w="3828415" h="483234">
                <a:moveTo>
                  <a:pt x="13715" y="483107"/>
                </a:moveTo>
                <a:lnTo>
                  <a:pt x="13715" y="477011"/>
                </a:lnTo>
                <a:lnTo>
                  <a:pt x="6095" y="470915"/>
                </a:lnTo>
                <a:lnTo>
                  <a:pt x="6095" y="483107"/>
                </a:lnTo>
                <a:lnTo>
                  <a:pt x="13715" y="483107"/>
                </a:lnTo>
                <a:close/>
              </a:path>
              <a:path w="3828415" h="483234">
                <a:moveTo>
                  <a:pt x="3822191" y="13715"/>
                </a:moveTo>
                <a:lnTo>
                  <a:pt x="3814571" y="6095"/>
                </a:lnTo>
                <a:lnTo>
                  <a:pt x="3814571" y="13715"/>
                </a:lnTo>
                <a:lnTo>
                  <a:pt x="3822191" y="13715"/>
                </a:lnTo>
                <a:close/>
              </a:path>
              <a:path w="3828415" h="483234">
                <a:moveTo>
                  <a:pt x="3822191" y="470915"/>
                </a:moveTo>
                <a:lnTo>
                  <a:pt x="3822191" y="13715"/>
                </a:lnTo>
                <a:lnTo>
                  <a:pt x="3814571" y="13715"/>
                </a:lnTo>
                <a:lnTo>
                  <a:pt x="3814571" y="470915"/>
                </a:lnTo>
                <a:lnTo>
                  <a:pt x="3822191" y="470915"/>
                </a:lnTo>
                <a:close/>
              </a:path>
              <a:path w="3828415" h="483234">
                <a:moveTo>
                  <a:pt x="3822191" y="483107"/>
                </a:moveTo>
                <a:lnTo>
                  <a:pt x="3822191" y="470915"/>
                </a:lnTo>
                <a:lnTo>
                  <a:pt x="3814571" y="477011"/>
                </a:lnTo>
                <a:lnTo>
                  <a:pt x="3814571" y="483107"/>
                </a:lnTo>
                <a:lnTo>
                  <a:pt x="3822191" y="483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03700" y="349250"/>
            <a:ext cx="4495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Tahoma"/>
              </a:rPr>
              <a:t>ELECTRIC ARCH WELDING</a:t>
            </a:r>
            <a:endParaRPr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bject 4"/>
          <p:cNvSpPr txBox="1">
            <a:spLocks/>
          </p:cNvSpPr>
          <p:nvPr/>
        </p:nvSpPr>
        <p:spPr bwMode="auto">
          <a:xfrm>
            <a:off x="2483582" y="302610"/>
            <a:ext cx="7675148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685799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5pPr>
            <a:lvl6pPr marL="52139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6pPr>
            <a:lvl7pPr marL="10427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7pPr>
            <a:lvl8pPr marL="1564173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8pPr>
            <a:lvl9pPr marL="2085564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376555"/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RESISTANCE WELDING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538617" y="2440430"/>
            <a:ext cx="7516495" cy="3316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449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rr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oug</a:t>
            </a:r>
            <a:r>
              <a:rPr sz="3200" dirty="0">
                <a:latin typeface="Arial"/>
                <a:cs typeface="Arial"/>
              </a:rPr>
              <a:t>h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</a:t>
            </a:r>
            <a:r>
              <a:rPr sz="3200" dirty="0">
                <a:latin typeface="Arial"/>
                <a:cs typeface="Arial"/>
              </a:rPr>
              <a:t>rt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d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gene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ph</a:t>
            </a:r>
            <a:r>
              <a:rPr sz="3200" spc="5" dirty="0">
                <a:latin typeface="Arial"/>
                <a:cs typeface="Arial"/>
              </a:rPr>
              <a:t>ys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imit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Lea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ha</a:t>
            </a:r>
            <a:r>
              <a:rPr sz="3200" spc="5" dirty="0">
                <a:latin typeface="Arial"/>
                <a:cs typeface="Arial"/>
              </a:rPr>
              <a:t>z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dou</a:t>
            </a:r>
            <a:r>
              <a:rPr sz="3200" dirty="0"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270247"/>
            <a:ext cx="7675148" cy="132414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76555">
              <a:lnSpc>
                <a:spcPts val="5255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EQUIPMENTS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201167" rIns="0" bIns="0" rtlCol="0">
            <a:spAutoFit/>
          </a:bodyPr>
          <a:lstStyle/>
          <a:p>
            <a:pPr marL="1216660" indent="-454025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1217930" algn="l"/>
              </a:tabLst>
            </a:pPr>
            <a:r>
              <a:rPr u="none" dirty="0">
                <a:latin typeface="Arial"/>
                <a:cs typeface="Arial"/>
              </a:rPr>
              <a:t>O</a:t>
            </a:r>
            <a:r>
              <a:rPr u="none" spc="5" dirty="0">
                <a:latin typeface="Arial"/>
                <a:cs typeface="Arial"/>
              </a:rPr>
              <a:t>xy</a:t>
            </a:r>
            <a:r>
              <a:rPr u="none" spc="-10" dirty="0">
                <a:latin typeface="Arial"/>
                <a:cs typeface="Arial"/>
              </a:rPr>
              <a:t>ge</a:t>
            </a:r>
            <a:r>
              <a:rPr u="none" dirty="0">
                <a:latin typeface="Arial"/>
                <a:cs typeface="Arial"/>
              </a:rPr>
              <a:t>n</a:t>
            </a:r>
            <a:r>
              <a:rPr u="none" spc="-35" dirty="0">
                <a:latin typeface="Arial"/>
                <a:cs typeface="Arial"/>
              </a:rPr>
              <a:t> </a:t>
            </a:r>
            <a:r>
              <a:rPr u="none" spc="5" dirty="0">
                <a:latin typeface="Arial"/>
                <a:cs typeface="Arial"/>
              </a:rPr>
              <a:t>cy</a:t>
            </a:r>
            <a:r>
              <a:rPr u="none" spc="-5" dirty="0">
                <a:latin typeface="Arial"/>
                <a:cs typeface="Arial"/>
              </a:rPr>
              <a:t>li</a:t>
            </a:r>
            <a:r>
              <a:rPr u="none" spc="-10" dirty="0">
                <a:latin typeface="Arial"/>
                <a:cs typeface="Arial"/>
              </a:rPr>
              <a:t>nde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25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an</a:t>
            </a:r>
            <a:r>
              <a:rPr u="none" dirty="0">
                <a:latin typeface="Arial"/>
                <a:cs typeface="Arial"/>
              </a:rPr>
              <a:t>d</a:t>
            </a:r>
            <a:r>
              <a:rPr u="none" spc="-10" dirty="0">
                <a:latin typeface="Arial"/>
                <a:cs typeface="Arial"/>
              </a:rPr>
              <a:t> a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spc="5" dirty="0">
                <a:latin typeface="Arial"/>
                <a:cs typeface="Arial"/>
              </a:rPr>
              <a:t>y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en</a:t>
            </a:r>
            <a:r>
              <a:rPr u="none" dirty="0">
                <a:latin typeface="Arial"/>
                <a:cs typeface="Arial"/>
              </a:rPr>
              <a:t>e</a:t>
            </a:r>
          </a:p>
          <a:p>
            <a:pPr marL="1216660" indent="-454025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217930" algn="l"/>
              </a:tabLst>
            </a:pPr>
            <a:r>
              <a:rPr u="none" dirty="0">
                <a:latin typeface="Arial"/>
                <a:cs typeface="Arial"/>
              </a:rPr>
              <a:t>H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dirty="0">
                <a:latin typeface="Arial"/>
                <a:cs typeface="Arial"/>
              </a:rPr>
              <a:t>e</a:t>
            </a:r>
          </a:p>
          <a:p>
            <a:pPr marL="1216660" indent="-454025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217930" algn="l"/>
              </a:tabLst>
            </a:pP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egu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r</a:t>
            </a:r>
          </a:p>
          <a:p>
            <a:pPr marL="1216660" indent="-454025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217930" algn="l"/>
              </a:tabLst>
            </a:pPr>
            <a:r>
              <a:rPr u="none" spc="-5" dirty="0">
                <a:latin typeface="Arial"/>
                <a:cs typeface="Arial"/>
              </a:rPr>
              <a:t>Bl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p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p</a:t>
            </a:r>
            <a:r>
              <a:rPr u="none" dirty="0">
                <a:latin typeface="Arial"/>
                <a:cs typeface="Arial"/>
              </a:rPr>
              <a:t>e</a:t>
            </a:r>
            <a:r>
              <a:rPr u="none" spc="-10" dirty="0">
                <a:latin typeface="Arial"/>
                <a:cs typeface="Arial"/>
              </a:rPr>
              <a:t> o</a:t>
            </a:r>
            <a:r>
              <a:rPr u="none" dirty="0">
                <a:latin typeface="Arial"/>
                <a:cs typeface="Arial"/>
              </a:rPr>
              <a:t>r 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dirty="0">
                <a:latin typeface="Arial"/>
                <a:cs typeface="Arial"/>
              </a:rPr>
              <a:t>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1869" y="1415795"/>
            <a:ext cx="6400800" cy="236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678" y="1403603"/>
            <a:ext cx="6426835" cy="2374900"/>
          </a:xfrm>
          <a:custGeom>
            <a:avLst/>
            <a:gdLst/>
            <a:ahLst/>
            <a:cxnLst/>
            <a:rect l="l" t="t" r="r" b="b"/>
            <a:pathLst>
              <a:path w="6426834" h="2374900">
                <a:moveTo>
                  <a:pt x="6426707" y="2374391"/>
                </a:moveTo>
                <a:lnTo>
                  <a:pt x="6426707" y="0"/>
                </a:lnTo>
                <a:lnTo>
                  <a:pt x="0" y="0"/>
                </a:lnTo>
                <a:lnTo>
                  <a:pt x="0" y="2374391"/>
                </a:lnTo>
                <a:lnTo>
                  <a:pt x="6095" y="2374391"/>
                </a:lnTo>
                <a:lnTo>
                  <a:pt x="6095" y="12191"/>
                </a:lnTo>
                <a:lnTo>
                  <a:pt x="12191" y="6095"/>
                </a:lnTo>
                <a:lnTo>
                  <a:pt x="12191" y="12191"/>
                </a:lnTo>
                <a:lnTo>
                  <a:pt x="6412991" y="12191"/>
                </a:lnTo>
                <a:lnTo>
                  <a:pt x="6412991" y="6095"/>
                </a:lnTo>
                <a:lnTo>
                  <a:pt x="6420611" y="12191"/>
                </a:lnTo>
                <a:lnTo>
                  <a:pt x="6420611" y="2374391"/>
                </a:lnTo>
                <a:lnTo>
                  <a:pt x="6426707" y="2374391"/>
                </a:lnTo>
                <a:close/>
              </a:path>
              <a:path w="6426834" h="2374900">
                <a:moveTo>
                  <a:pt x="12191" y="12191"/>
                </a:moveTo>
                <a:lnTo>
                  <a:pt x="12191" y="6095"/>
                </a:lnTo>
                <a:lnTo>
                  <a:pt x="6095" y="12191"/>
                </a:lnTo>
                <a:lnTo>
                  <a:pt x="12191" y="12191"/>
                </a:lnTo>
                <a:close/>
              </a:path>
              <a:path w="6426834" h="2374900">
                <a:moveTo>
                  <a:pt x="12191" y="2374391"/>
                </a:moveTo>
                <a:lnTo>
                  <a:pt x="12191" y="12191"/>
                </a:lnTo>
                <a:lnTo>
                  <a:pt x="6095" y="12191"/>
                </a:lnTo>
                <a:lnTo>
                  <a:pt x="6095" y="2374391"/>
                </a:lnTo>
                <a:lnTo>
                  <a:pt x="12191" y="2374391"/>
                </a:lnTo>
                <a:close/>
              </a:path>
              <a:path w="6426834" h="2374900">
                <a:moveTo>
                  <a:pt x="6420611" y="12191"/>
                </a:moveTo>
                <a:lnTo>
                  <a:pt x="6412991" y="6095"/>
                </a:lnTo>
                <a:lnTo>
                  <a:pt x="6412991" y="12191"/>
                </a:lnTo>
                <a:lnTo>
                  <a:pt x="6420611" y="12191"/>
                </a:lnTo>
                <a:close/>
              </a:path>
              <a:path w="6426834" h="2374900">
                <a:moveTo>
                  <a:pt x="6420611" y="2374391"/>
                </a:moveTo>
                <a:lnTo>
                  <a:pt x="6420611" y="12191"/>
                </a:lnTo>
                <a:lnTo>
                  <a:pt x="6412991" y="12191"/>
                </a:lnTo>
                <a:lnTo>
                  <a:pt x="6412991" y="2374391"/>
                </a:lnTo>
                <a:lnTo>
                  <a:pt x="6420611" y="2374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1869" y="3777995"/>
            <a:ext cx="64008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678" y="3777995"/>
            <a:ext cx="6426835" cy="1614170"/>
          </a:xfrm>
          <a:custGeom>
            <a:avLst/>
            <a:gdLst/>
            <a:ahLst/>
            <a:cxnLst/>
            <a:rect l="l" t="t" r="r" b="b"/>
            <a:pathLst>
              <a:path w="6426834" h="1614170">
                <a:moveTo>
                  <a:pt x="12191" y="1600200"/>
                </a:moveTo>
                <a:lnTo>
                  <a:pt x="12191" y="0"/>
                </a:lnTo>
                <a:lnTo>
                  <a:pt x="0" y="0"/>
                </a:lnTo>
                <a:lnTo>
                  <a:pt x="0" y="1613916"/>
                </a:lnTo>
                <a:lnTo>
                  <a:pt x="6095" y="1613916"/>
                </a:lnTo>
                <a:lnTo>
                  <a:pt x="6095" y="1600200"/>
                </a:lnTo>
                <a:lnTo>
                  <a:pt x="12191" y="1600200"/>
                </a:lnTo>
                <a:close/>
              </a:path>
              <a:path w="6426834" h="1614170">
                <a:moveTo>
                  <a:pt x="6420611" y="1600200"/>
                </a:moveTo>
                <a:lnTo>
                  <a:pt x="6095" y="1600200"/>
                </a:lnTo>
                <a:lnTo>
                  <a:pt x="12191" y="1607820"/>
                </a:lnTo>
                <a:lnTo>
                  <a:pt x="12191" y="1613916"/>
                </a:lnTo>
                <a:lnTo>
                  <a:pt x="6412991" y="1613916"/>
                </a:lnTo>
                <a:lnTo>
                  <a:pt x="6412991" y="1607820"/>
                </a:lnTo>
                <a:lnTo>
                  <a:pt x="6420611" y="1600200"/>
                </a:lnTo>
                <a:close/>
              </a:path>
              <a:path w="6426834" h="1614170">
                <a:moveTo>
                  <a:pt x="12191" y="1613916"/>
                </a:moveTo>
                <a:lnTo>
                  <a:pt x="12191" y="1607820"/>
                </a:lnTo>
                <a:lnTo>
                  <a:pt x="6095" y="1600200"/>
                </a:lnTo>
                <a:lnTo>
                  <a:pt x="6095" y="1613916"/>
                </a:lnTo>
                <a:lnTo>
                  <a:pt x="12191" y="1613916"/>
                </a:lnTo>
                <a:close/>
              </a:path>
              <a:path w="6426834" h="1614170">
                <a:moveTo>
                  <a:pt x="6426707" y="1613916"/>
                </a:moveTo>
                <a:lnTo>
                  <a:pt x="6426707" y="0"/>
                </a:lnTo>
                <a:lnTo>
                  <a:pt x="6412991" y="0"/>
                </a:lnTo>
                <a:lnTo>
                  <a:pt x="6412991" y="1600200"/>
                </a:lnTo>
                <a:lnTo>
                  <a:pt x="6420611" y="1600200"/>
                </a:lnTo>
                <a:lnTo>
                  <a:pt x="6420611" y="1613916"/>
                </a:lnTo>
                <a:lnTo>
                  <a:pt x="6426707" y="1613916"/>
                </a:lnTo>
                <a:close/>
              </a:path>
              <a:path w="6426834" h="1614170">
                <a:moveTo>
                  <a:pt x="6420611" y="1613916"/>
                </a:moveTo>
                <a:lnTo>
                  <a:pt x="6420611" y="1600200"/>
                </a:lnTo>
                <a:lnTo>
                  <a:pt x="6412991" y="1607820"/>
                </a:lnTo>
                <a:lnTo>
                  <a:pt x="6412991" y="1613916"/>
                </a:lnTo>
                <a:lnTo>
                  <a:pt x="6420611" y="1613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3790" y="5829300"/>
            <a:ext cx="4384675" cy="483234"/>
          </a:xfrm>
          <a:custGeom>
            <a:avLst/>
            <a:gdLst/>
            <a:ahLst/>
            <a:cxnLst/>
            <a:rect l="l" t="t" r="r" b="b"/>
            <a:pathLst>
              <a:path w="4384675" h="483235">
                <a:moveTo>
                  <a:pt x="4384547" y="483107"/>
                </a:moveTo>
                <a:lnTo>
                  <a:pt x="4384547" y="0"/>
                </a:lnTo>
                <a:lnTo>
                  <a:pt x="0" y="0"/>
                </a:lnTo>
                <a:lnTo>
                  <a:pt x="0" y="483107"/>
                </a:lnTo>
                <a:lnTo>
                  <a:pt x="6095" y="483107"/>
                </a:lnTo>
                <a:lnTo>
                  <a:pt x="6095" y="13715"/>
                </a:lnTo>
                <a:lnTo>
                  <a:pt x="12191" y="6095"/>
                </a:lnTo>
                <a:lnTo>
                  <a:pt x="12191" y="13715"/>
                </a:lnTo>
                <a:lnTo>
                  <a:pt x="4370831" y="13715"/>
                </a:lnTo>
                <a:lnTo>
                  <a:pt x="4370831" y="6095"/>
                </a:lnTo>
                <a:lnTo>
                  <a:pt x="4378451" y="13715"/>
                </a:lnTo>
                <a:lnTo>
                  <a:pt x="4378451" y="483107"/>
                </a:lnTo>
                <a:lnTo>
                  <a:pt x="4384547" y="483107"/>
                </a:lnTo>
                <a:close/>
              </a:path>
              <a:path w="4384675" h="483235">
                <a:moveTo>
                  <a:pt x="12191" y="13715"/>
                </a:moveTo>
                <a:lnTo>
                  <a:pt x="12191" y="6095"/>
                </a:lnTo>
                <a:lnTo>
                  <a:pt x="6095" y="13715"/>
                </a:lnTo>
                <a:lnTo>
                  <a:pt x="12191" y="13715"/>
                </a:lnTo>
                <a:close/>
              </a:path>
              <a:path w="4384675" h="483235">
                <a:moveTo>
                  <a:pt x="12191" y="470915"/>
                </a:moveTo>
                <a:lnTo>
                  <a:pt x="12191" y="13715"/>
                </a:lnTo>
                <a:lnTo>
                  <a:pt x="6095" y="13715"/>
                </a:lnTo>
                <a:lnTo>
                  <a:pt x="6095" y="470915"/>
                </a:lnTo>
                <a:lnTo>
                  <a:pt x="12191" y="470915"/>
                </a:lnTo>
                <a:close/>
              </a:path>
              <a:path w="4384675" h="483235">
                <a:moveTo>
                  <a:pt x="4378451" y="470915"/>
                </a:moveTo>
                <a:lnTo>
                  <a:pt x="6095" y="470915"/>
                </a:lnTo>
                <a:lnTo>
                  <a:pt x="12191" y="477011"/>
                </a:lnTo>
                <a:lnTo>
                  <a:pt x="12191" y="483107"/>
                </a:lnTo>
                <a:lnTo>
                  <a:pt x="4370831" y="483107"/>
                </a:lnTo>
                <a:lnTo>
                  <a:pt x="4370831" y="477011"/>
                </a:lnTo>
                <a:lnTo>
                  <a:pt x="4378451" y="470915"/>
                </a:lnTo>
                <a:close/>
              </a:path>
              <a:path w="4384675" h="483235">
                <a:moveTo>
                  <a:pt x="12191" y="483107"/>
                </a:moveTo>
                <a:lnTo>
                  <a:pt x="12191" y="477011"/>
                </a:lnTo>
                <a:lnTo>
                  <a:pt x="6095" y="470915"/>
                </a:lnTo>
                <a:lnTo>
                  <a:pt x="6095" y="483107"/>
                </a:lnTo>
                <a:lnTo>
                  <a:pt x="12191" y="483107"/>
                </a:lnTo>
                <a:close/>
              </a:path>
              <a:path w="4384675" h="483235">
                <a:moveTo>
                  <a:pt x="4378451" y="13715"/>
                </a:moveTo>
                <a:lnTo>
                  <a:pt x="4370831" y="6095"/>
                </a:lnTo>
                <a:lnTo>
                  <a:pt x="4370831" y="13715"/>
                </a:lnTo>
                <a:lnTo>
                  <a:pt x="4378451" y="13715"/>
                </a:lnTo>
                <a:close/>
              </a:path>
              <a:path w="4384675" h="483235">
                <a:moveTo>
                  <a:pt x="4378451" y="470915"/>
                </a:moveTo>
                <a:lnTo>
                  <a:pt x="4378451" y="13715"/>
                </a:lnTo>
                <a:lnTo>
                  <a:pt x="4370831" y="13715"/>
                </a:lnTo>
                <a:lnTo>
                  <a:pt x="4370831" y="470915"/>
                </a:lnTo>
                <a:lnTo>
                  <a:pt x="4378451" y="470915"/>
                </a:lnTo>
                <a:close/>
              </a:path>
              <a:path w="4384675" h="483235">
                <a:moveTo>
                  <a:pt x="4378451" y="483107"/>
                </a:moveTo>
                <a:lnTo>
                  <a:pt x="4378451" y="470915"/>
                </a:lnTo>
                <a:lnTo>
                  <a:pt x="4370831" y="477011"/>
                </a:lnTo>
                <a:lnTo>
                  <a:pt x="4370831" y="483107"/>
                </a:lnTo>
                <a:lnTo>
                  <a:pt x="4378451" y="483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7776" y="5879589"/>
            <a:ext cx="419671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B</a:t>
            </a:r>
            <a:r>
              <a:rPr sz="2400" spc="-25" dirty="0">
                <a:latin typeface="Tahoma"/>
                <a:cs typeface="Tahoma"/>
              </a:rPr>
              <a:t>L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W</a:t>
            </a:r>
            <a:r>
              <a:rPr sz="2400" spc="-5" dirty="0">
                <a:latin typeface="Tahoma"/>
                <a:cs typeface="Tahoma"/>
              </a:rPr>
              <a:t>P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-5" dirty="0">
                <a:latin typeface="Tahoma"/>
                <a:cs typeface="Tahoma"/>
              </a:rPr>
              <a:t>P</a:t>
            </a:r>
            <a:r>
              <a:rPr sz="2400" dirty="0">
                <a:latin typeface="Tahoma"/>
                <a:cs typeface="Tahoma"/>
              </a:rPr>
              <a:t>E </a:t>
            </a:r>
            <a:r>
              <a:rPr sz="2400" spc="-5" dirty="0">
                <a:latin typeface="Tahoma"/>
                <a:cs typeface="Tahoma"/>
              </a:rPr>
              <a:t>F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R</a:t>
            </a:r>
            <a:r>
              <a:rPr sz="2400" spc="-10" dirty="0">
                <a:latin typeface="Tahoma"/>
                <a:cs typeface="Tahoma"/>
              </a:rPr>
              <a:t> G</a:t>
            </a:r>
            <a:r>
              <a:rPr sz="2400" spc="-5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S </a:t>
            </a:r>
            <a:r>
              <a:rPr sz="2400" spc="-10" dirty="0">
                <a:latin typeface="Tahoma"/>
                <a:cs typeface="Tahoma"/>
              </a:rPr>
              <a:t>W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LDI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dirty="0">
                <a:latin typeface="Tahoma"/>
                <a:cs typeface="Tahoma"/>
              </a:rPr>
              <a:t>G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17" y="2364230"/>
            <a:ext cx="35477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u="heavy" spc="-5" dirty="0">
                <a:latin typeface="Arial"/>
                <a:cs typeface="Arial"/>
              </a:rPr>
              <a:t>I</a:t>
            </a:r>
            <a:r>
              <a:rPr sz="3200" u="heavy" spc="170" dirty="0">
                <a:latin typeface="Arial"/>
                <a:cs typeface="Arial"/>
              </a:rPr>
              <a:t>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180" dirty="0">
                <a:latin typeface="Arial"/>
                <a:cs typeface="Arial"/>
              </a:rPr>
              <a:t>y</a:t>
            </a:r>
            <a:r>
              <a:rPr sz="3200" u="heavy" spc="-45" dirty="0">
                <a:latin typeface="Arial"/>
                <a:cs typeface="Arial"/>
              </a:rPr>
              <a:t> </a:t>
            </a:r>
            <a:r>
              <a:rPr sz="3200" u="heavy" dirty="0">
                <a:latin typeface="Arial"/>
                <a:cs typeface="Arial"/>
              </a:rPr>
              <a:t>C</a:t>
            </a:r>
            <a:r>
              <a:rPr sz="3200" u="heavy" spc="170" dirty="0">
                <a:latin typeface="Arial"/>
                <a:cs typeface="Arial"/>
              </a:rPr>
              <a:t>ylind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8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2500" y="770612"/>
            <a:ext cx="41211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EQUIPMENTS GAS WELDING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74753" y="3078479"/>
          <a:ext cx="7619997" cy="3762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9"/>
                <a:gridCol w="2438399"/>
                <a:gridCol w="2590799"/>
              </a:tblGrid>
              <a:tr h="1066799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3715">
                      <a:solidFill>
                        <a:srgbClr val="000000"/>
                      </a:solidFill>
                      <a:prstDash val="solid"/>
                    </a:lnB>
                    <a:solidFill>
                      <a:srgbClr val="88FFE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3715">
                      <a:solidFill>
                        <a:srgbClr val="000000"/>
                      </a:solidFill>
                      <a:prstDash val="solid"/>
                    </a:lnB>
                    <a:solidFill>
                      <a:srgbClr val="88FFE0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3022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read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valve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tlet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3715">
                      <a:solidFill>
                        <a:srgbClr val="000000"/>
                      </a:solidFill>
                      <a:prstDash val="solid"/>
                    </a:lnB>
                    <a:solidFill>
                      <a:srgbClr val="88FFE0"/>
                    </a:solidFill>
                  </a:tcPr>
                </a:tc>
              </a:tr>
              <a:tr h="84810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5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lack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5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gh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3715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  <a:solidFill>
                      <a:srgbClr val="C5FFF0"/>
                    </a:solidFill>
                  </a:tcPr>
                </a:tc>
              </a:tr>
              <a:tr h="1847849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le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490220" indent="-414020">
                        <a:lnSpc>
                          <a:spcPct val="100000"/>
                        </a:lnSpc>
                        <a:spcBef>
                          <a:spcPts val="670"/>
                        </a:spcBef>
                        <a:buAutoNum type="arabicPlain"/>
                        <a:tabLst>
                          <a:tab pos="490855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LP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G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476884" indent="-400685">
                        <a:lnSpc>
                          <a:spcPct val="100000"/>
                        </a:lnSpc>
                        <a:spcBef>
                          <a:spcPts val="670"/>
                        </a:spcBef>
                        <a:buAutoNum type="arabicPlain"/>
                        <a:tabLst>
                          <a:tab pos="47752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2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8955">
                      <a:solidFill>
                        <a:srgbClr val="000000"/>
                      </a:solidFill>
                      <a:prstDash val="solid"/>
                    </a:lnB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83820" marR="1050925">
                        <a:lnSpc>
                          <a:spcPct val="12000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ed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8955">
                      <a:solidFill>
                        <a:srgbClr val="000000"/>
                      </a:solidFill>
                      <a:prstDash val="solid"/>
                    </a:lnB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eft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8955">
                      <a:solidFill>
                        <a:srgbClr val="000000"/>
                      </a:solidFill>
                      <a:prstDash val="solid"/>
                    </a:lnB>
                    <a:solidFill>
                      <a:srgbClr val="C5FF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17" y="2364230"/>
            <a:ext cx="29159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u="heavy" spc="-5" dirty="0">
                <a:latin typeface="Arial"/>
                <a:cs typeface="Arial"/>
              </a:rPr>
              <a:t>I</a:t>
            </a:r>
            <a:r>
              <a:rPr sz="3200" u="heavy" spc="170" dirty="0">
                <a:latin typeface="Arial"/>
                <a:cs typeface="Arial"/>
              </a:rPr>
              <a:t>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180" dirty="0">
                <a:latin typeface="Arial"/>
                <a:cs typeface="Arial"/>
              </a:rPr>
              <a:t>y</a:t>
            </a:r>
            <a:r>
              <a:rPr sz="3200" u="heavy" spc="-45" dirty="0">
                <a:latin typeface="Arial"/>
                <a:cs typeface="Arial"/>
              </a:rPr>
              <a:t> </a:t>
            </a:r>
            <a:r>
              <a:rPr sz="3200" u="heavy" dirty="0">
                <a:latin typeface="Arial"/>
                <a:cs typeface="Arial"/>
              </a:rPr>
              <a:t>H</a:t>
            </a:r>
            <a:r>
              <a:rPr sz="3200" u="heavy" spc="170" dirty="0">
                <a:latin typeface="Arial"/>
                <a:cs typeface="Arial"/>
              </a:rPr>
              <a:t>os</a:t>
            </a:r>
            <a:r>
              <a:rPr sz="3200" u="heavy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5875" y="654050"/>
            <a:ext cx="41211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EQUIPMENTS GAS WELDING</a:t>
            </a:r>
          </a:p>
        </p:txBody>
      </p:sp>
      <p:sp>
        <p:nvSpPr>
          <p:cNvPr id="4" name="object 4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98554" y="3361944"/>
          <a:ext cx="7772398" cy="2655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199"/>
                <a:gridCol w="3886199"/>
              </a:tblGrid>
              <a:tr h="402335">
                <a:tc>
                  <a:txBody>
                    <a:bodyPr/>
                    <a:lstStyle/>
                    <a:p>
                      <a:pPr marL="299720">
                        <a:lnSpc>
                          <a:spcPts val="3110"/>
                        </a:lnSpc>
                        <a:spcBef>
                          <a:spcPts val="145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27431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3110"/>
                        </a:lnSpc>
                        <a:spcBef>
                          <a:spcPts val="145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3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3200" spc="-1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7431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B w="1219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B w="1219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765553">
                <a:tc>
                  <a:txBody>
                    <a:bodyPr/>
                    <a:lstStyle/>
                    <a:p>
                      <a:pPr marL="351790" indent="-275590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00007C"/>
                        </a:buClr>
                        <a:buSzPct val="75000"/>
                        <a:buFont typeface="Wingdings"/>
                        <a:buChar char=""/>
                        <a:tabLst>
                          <a:tab pos="352425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lene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71475" indent="-295275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00007C"/>
                        </a:buClr>
                        <a:buSzPct val="75000"/>
                        <a:buFont typeface="Wingdings"/>
                        <a:buChar char=""/>
                        <a:tabLst>
                          <a:tab pos="3721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G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71475" indent="-295275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00007C"/>
                        </a:buClr>
                        <a:buSzPct val="75000"/>
                        <a:buFont typeface="Wingdings"/>
                        <a:buChar char=""/>
                        <a:tabLst>
                          <a:tab pos="37211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xy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gen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8955">
                      <a:solidFill>
                        <a:srgbClr val="000000"/>
                      </a:solidFill>
                      <a:prstDash val="solid"/>
                    </a:lnB>
                    <a:solidFill>
                      <a:srgbClr val="EBFFFA"/>
                    </a:solidFill>
                  </a:tcPr>
                </a:tc>
                <a:tc>
                  <a:txBody>
                    <a:bodyPr/>
                    <a:lstStyle/>
                    <a:p>
                      <a:pPr marL="379095" indent="-295275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00007C"/>
                        </a:buClr>
                        <a:buSzPct val="75000"/>
                        <a:buFont typeface="Wingdings"/>
                        <a:buChar char=""/>
                        <a:tabLst>
                          <a:tab pos="37973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ed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79095" indent="-295275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00007C"/>
                        </a:buClr>
                        <a:buSzPct val="75000"/>
                        <a:buFont typeface="Wingdings"/>
                        <a:buChar char=""/>
                        <a:tabLst>
                          <a:tab pos="37973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range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79095" indent="-295275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00007C"/>
                        </a:buClr>
                        <a:buSzPct val="75000"/>
                        <a:buFont typeface="Wingdings"/>
                        <a:buChar char=""/>
                        <a:tabLst>
                          <a:tab pos="37973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lue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8955">
                      <a:solidFill>
                        <a:srgbClr val="000000"/>
                      </a:solidFill>
                      <a:prstDash val="solid"/>
                    </a:lnB>
                    <a:solidFill>
                      <a:srgbClr val="EBFF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7294" y="654050"/>
            <a:ext cx="41211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EQUIPMENTS GAS WELDING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2016" y="2440430"/>
            <a:ext cx="7496175" cy="246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gul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8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tta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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ontrols gas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</a:t>
            </a:r>
            <a:r>
              <a:rPr sz="2800" dirty="0">
                <a:latin typeface="Arial"/>
                <a:cs typeface="Arial"/>
              </a:rPr>
              <a:t>ss</a:t>
            </a:r>
            <a:r>
              <a:rPr sz="2800" spc="-5" dirty="0">
                <a:latin typeface="Arial"/>
                <a:cs typeface="Arial"/>
              </a:rPr>
              <a:t>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blo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pipe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0626" y="730250"/>
            <a:ext cx="41211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EQUIPMENTS GAS WELDING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017" y="2364230"/>
            <a:ext cx="6364605" cy="304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c</a:t>
            </a:r>
            <a:r>
              <a:rPr sz="3200" u="heavy" spc="175" dirty="0">
                <a:latin typeface="Arial"/>
                <a:cs typeface="Arial"/>
              </a:rPr>
              <a:t>h</a:t>
            </a:r>
            <a:r>
              <a:rPr sz="3200" u="heavy" spc="-3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75" dirty="0">
                <a:latin typeface="Arial"/>
                <a:cs typeface="Arial"/>
              </a:rPr>
              <a:t>B</a:t>
            </a:r>
            <a:r>
              <a:rPr sz="3200" u="heavy" spc="170" dirty="0">
                <a:latin typeface="Arial"/>
                <a:cs typeface="Arial"/>
              </a:rPr>
              <a:t>lo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170" dirty="0">
                <a:latin typeface="Arial"/>
                <a:cs typeface="Arial"/>
              </a:rPr>
              <a:t>pip</a:t>
            </a:r>
            <a:r>
              <a:rPr sz="3200" u="heavy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4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art</a:t>
            </a:r>
            <a:r>
              <a:rPr sz="2800" spc="-10" dirty="0">
                <a:latin typeface="Arial"/>
                <a:cs typeface="Arial"/>
              </a:rPr>
              <a:t> w</a:t>
            </a:r>
            <a:r>
              <a:rPr sz="2800" spc="-5" dirty="0">
                <a:latin typeface="Arial"/>
                <a:cs typeface="Arial"/>
              </a:rPr>
              <a:t>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ture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cc</a:t>
            </a:r>
            <a:r>
              <a:rPr sz="2800" spc="-5" dirty="0">
                <a:latin typeface="Arial"/>
                <a:cs typeface="Arial"/>
              </a:rPr>
              <a:t>ur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60705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as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dirty="0">
                <a:latin typeface="Arial"/>
                <a:cs typeface="Arial"/>
              </a:rPr>
              <a:t>zz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relea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ignited/produ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339495"/>
            <a:ext cx="7675148" cy="118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EQUIPMENTS</a:t>
            </a:r>
          </a:p>
          <a:p>
            <a:pPr marL="376555">
              <a:lnSpc>
                <a:spcPts val="5255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ELECTRIC ARC WELDING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3416" y="2870198"/>
            <a:ext cx="4780915" cy="338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h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quipm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s</a:t>
            </a:r>
            <a:r>
              <a:rPr sz="3200" u="heavy" spc="175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generator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007C"/>
              </a:buClr>
              <a:buFont typeface="Wingdings"/>
              <a:buChar char="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ables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oupling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007C"/>
              </a:buClr>
              <a:buFont typeface="Wingdings"/>
              <a:buChar char="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trode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holder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2853" y="5434583"/>
            <a:ext cx="391795" cy="472440"/>
          </a:xfrm>
          <a:custGeom>
            <a:avLst/>
            <a:gdLst/>
            <a:ahLst/>
            <a:cxnLst/>
            <a:rect l="l" t="t" r="r" b="b"/>
            <a:pathLst>
              <a:path w="391795" h="472439">
                <a:moveTo>
                  <a:pt x="391667" y="94487"/>
                </a:moveTo>
                <a:lnTo>
                  <a:pt x="382523" y="50291"/>
                </a:lnTo>
                <a:lnTo>
                  <a:pt x="356615" y="13715"/>
                </a:lnTo>
                <a:lnTo>
                  <a:pt x="312419" y="0"/>
                </a:lnTo>
                <a:lnTo>
                  <a:pt x="246887" y="9143"/>
                </a:lnTo>
                <a:lnTo>
                  <a:pt x="179831" y="44195"/>
                </a:lnTo>
                <a:lnTo>
                  <a:pt x="118871" y="88391"/>
                </a:lnTo>
                <a:lnTo>
                  <a:pt x="56387" y="158495"/>
                </a:lnTo>
                <a:lnTo>
                  <a:pt x="27431" y="225551"/>
                </a:lnTo>
                <a:lnTo>
                  <a:pt x="0" y="281939"/>
                </a:lnTo>
                <a:lnTo>
                  <a:pt x="0" y="332231"/>
                </a:lnTo>
                <a:lnTo>
                  <a:pt x="3047" y="387095"/>
                </a:lnTo>
                <a:lnTo>
                  <a:pt x="36575" y="422147"/>
                </a:lnTo>
                <a:lnTo>
                  <a:pt x="82295" y="428243"/>
                </a:lnTo>
                <a:lnTo>
                  <a:pt x="158495" y="414527"/>
                </a:lnTo>
                <a:lnTo>
                  <a:pt x="220979" y="376427"/>
                </a:lnTo>
                <a:lnTo>
                  <a:pt x="256031" y="447740"/>
                </a:lnTo>
                <a:lnTo>
                  <a:pt x="256031" y="335279"/>
                </a:lnTo>
                <a:lnTo>
                  <a:pt x="312419" y="269747"/>
                </a:lnTo>
                <a:lnTo>
                  <a:pt x="361187" y="211835"/>
                </a:lnTo>
                <a:lnTo>
                  <a:pt x="382523" y="149351"/>
                </a:lnTo>
                <a:lnTo>
                  <a:pt x="391667" y="94487"/>
                </a:lnTo>
                <a:close/>
              </a:path>
              <a:path w="391795" h="472439">
                <a:moveTo>
                  <a:pt x="291083" y="449579"/>
                </a:moveTo>
                <a:lnTo>
                  <a:pt x="256031" y="335279"/>
                </a:lnTo>
                <a:lnTo>
                  <a:pt x="256031" y="447740"/>
                </a:lnTo>
                <a:lnTo>
                  <a:pt x="265175" y="466343"/>
                </a:lnTo>
                <a:lnTo>
                  <a:pt x="281939" y="472439"/>
                </a:lnTo>
                <a:lnTo>
                  <a:pt x="291083" y="449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145" y="5361432"/>
            <a:ext cx="437515" cy="528955"/>
          </a:xfrm>
          <a:custGeom>
            <a:avLst/>
            <a:gdLst/>
            <a:ahLst/>
            <a:cxnLst/>
            <a:rect l="l" t="t" r="r" b="b"/>
            <a:pathLst>
              <a:path w="437515" h="528954">
                <a:moveTo>
                  <a:pt x="437387" y="193547"/>
                </a:moveTo>
                <a:lnTo>
                  <a:pt x="437387" y="175259"/>
                </a:lnTo>
                <a:lnTo>
                  <a:pt x="355091" y="114299"/>
                </a:lnTo>
                <a:lnTo>
                  <a:pt x="332231" y="73151"/>
                </a:lnTo>
                <a:lnTo>
                  <a:pt x="303275" y="82295"/>
                </a:lnTo>
                <a:lnTo>
                  <a:pt x="268223" y="79247"/>
                </a:lnTo>
                <a:lnTo>
                  <a:pt x="137159" y="30479"/>
                </a:lnTo>
                <a:lnTo>
                  <a:pt x="35051" y="0"/>
                </a:lnTo>
                <a:lnTo>
                  <a:pt x="13715" y="0"/>
                </a:lnTo>
                <a:lnTo>
                  <a:pt x="0" y="35051"/>
                </a:lnTo>
                <a:lnTo>
                  <a:pt x="13715" y="150875"/>
                </a:lnTo>
                <a:lnTo>
                  <a:pt x="41147" y="272795"/>
                </a:lnTo>
                <a:lnTo>
                  <a:pt x="57911" y="315637"/>
                </a:lnTo>
                <a:lnTo>
                  <a:pt x="57911" y="56387"/>
                </a:lnTo>
                <a:lnTo>
                  <a:pt x="109727" y="71627"/>
                </a:lnTo>
                <a:lnTo>
                  <a:pt x="182879" y="97535"/>
                </a:lnTo>
                <a:lnTo>
                  <a:pt x="224027" y="126491"/>
                </a:lnTo>
                <a:lnTo>
                  <a:pt x="224027" y="169762"/>
                </a:lnTo>
                <a:lnTo>
                  <a:pt x="262127" y="187451"/>
                </a:lnTo>
                <a:lnTo>
                  <a:pt x="338327" y="167639"/>
                </a:lnTo>
                <a:lnTo>
                  <a:pt x="358139" y="150875"/>
                </a:lnTo>
                <a:lnTo>
                  <a:pt x="420623" y="202691"/>
                </a:lnTo>
                <a:lnTo>
                  <a:pt x="437387" y="193547"/>
                </a:lnTo>
                <a:close/>
              </a:path>
              <a:path w="437515" h="528954">
                <a:moveTo>
                  <a:pt x="216407" y="495299"/>
                </a:moveTo>
                <a:lnTo>
                  <a:pt x="210311" y="429767"/>
                </a:lnTo>
                <a:lnTo>
                  <a:pt x="198119" y="397763"/>
                </a:lnTo>
                <a:lnTo>
                  <a:pt x="181355" y="380999"/>
                </a:lnTo>
                <a:lnTo>
                  <a:pt x="128015" y="329183"/>
                </a:lnTo>
                <a:lnTo>
                  <a:pt x="92963" y="254507"/>
                </a:lnTo>
                <a:lnTo>
                  <a:pt x="70103" y="187451"/>
                </a:lnTo>
                <a:lnTo>
                  <a:pt x="57911" y="97535"/>
                </a:lnTo>
                <a:lnTo>
                  <a:pt x="57911" y="315637"/>
                </a:lnTo>
                <a:lnTo>
                  <a:pt x="96011" y="413003"/>
                </a:lnTo>
                <a:lnTo>
                  <a:pt x="118871" y="501395"/>
                </a:lnTo>
                <a:lnTo>
                  <a:pt x="175259" y="528827"/>
                </a:lnTo>
                <a:lnTo>
                  <a:pt x="216407" y="495299"/>
                </a:lnTo>
                <a:close/>
              </a:path>
              <a:path w="437515" h="528954">
                <a:moveTo>
                  <a:pt x="224027" y="169762"/>
                </a:moveTo>
                <a:lnTo>
                  <a:pt x="224027" y="126491"/>
                </a:lnTo>
                <a:lnTo>
                  <a:pt x="219455" y="167639"/>
                </a:lnTo>
                <a:lnTo>
                  <a:pt x="224027" y="169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1517" y="5704332"/>
            <a:ext cx="607060" cy="447040"/>
          </a:xfrm>
          <a:custGeom>
            <a:avLst/>
            <a:gdLst/>
            <a:ahLst/>
            <a:cxnLst/>
            <a:rect l="l" t="t" r="r" b="b"/>
            <a:pathLst>
              <a:path w="607059" h="447039">
                <a:moveTo>
                  <a:pt x="539495" y="399924"/>
                </a:moveTo>
                <a:lnTo>
                  <a:pt x="539495" y="330707"/>
                </a:lnTo>
                <a:lnTo>
                  <a:pt x="522731" y="361187"/>
                </a:lnTo>
                <a:lnTo>
                  <a:pt x="443483" y="384047"/>
                </a:lnTo>
                <a:lnTo>
                  <a:pt x="367283" y="387095"/>
                </a:lnTo>
                <a:lnTo>
                  <a:pt x="306323" y="387095"/>
                </a:lnTo>
                <a:lnTo>
                  <a:pt x="227075" y="365759"/>
                </a:lnTo>
                <a:lnTo>
                  <a:pt x="153923" y="324611"/>
                </a:lnTo>
                <a:lnTo>
                  <a:pt x="92963" y="269747"/>
                </a:lnTo>
                <a:lnTo>
                  <a:pt x="51815" y="237743"/>
                </a:lnTo>
                <a:lnTo>
                  <a:pt x="13715" y="237743"/>
                </a:lnTo>
                <a:lnTo>
                  <a:pt x="0" y="272795"/>
                </a:lnTo>
                <a:lnTo>
                  <a:pt x="13715" y="339851"/>
                </a:lnTo>
                <a:lnTo>
                  <a:pt x="100583" y="393191"/>
                </a:lnTo>
                <a:lnTo>
                  <a:pt x="262127" y="440435"/>
                </a:lnTo>
                <a:lnTo>
                  <a:pt x="294131" y="446531"/>
                </a:lnTo>
                <a:lnTo>
                  <a:pt x="394715" y="446531"/>
                </a:lnTo>
                <a:lnTo>
                  <a:pt x="507491" y="409955"/>
                </a:lnTo>
                <a:lnTo>
                  <a:pt x="539495" y="399924"/>
                </a:lnTo>
                <a:close/>
              </a:path>
              <a:path w="607059" h="447039">
                <a:moveTo>
                  <a:pt x="606552" y="378907"/>
                </a:moveTo>
                <a:lnTo>
                  <a:pt x="606552" y="343977"/>
                </a:lnTo>
                <a:lnTo>
                  <a:pt x="560831" y="237743"/>
                </a:lnTo>
                <a:lnTo>
                  <a:pt x="498347" y="146303"/>
                </a:lnTo>
                <a:lnTo>
                  <a:pt x="463295" y="102107"/>
                </a:lnTo>
                <a:lnTo>
                  <a:pt x="463295" y="70103"/>
                </a:lnTo>
                <a:lnTo>
                  <a:pt x="409955" y="70103"/>
                </a:lnTo>
                <a:lnTo>
                  <a:pt x="332231" y="0"/>
                </a:lnTo>
                <a:lnTo>
                  <a:pt x="312419" y="0"/>
                </a:lnTo>
                <a:lnTo>
                  <a:pt x="312419" y="22859"/>
                </a:lnTo>
                <a:lnTo>
                  <a:pt x="385571" y="76199"/>
                </a:lnTo>
                <a:lnTo>
                  <a:pt x="385571" y="105155"/>
                </a:lnTo>
                <a:lnTo>
                  <a:pt x="402335" y="181355"/>
                </a:lnTo>
                <a:lnTo>
                  <a:pt x="437387" y="190499"/>
                </a:lnTo>
                <a:lnTo>
                  <a:pt x="472439" y="193547"/>
                </a:lnTo>
                <a:lnTo>
                  <a:pt x="513587" y="242315"/>
                </a:lnTo>
                <a:lnTo>
                  <a:pt x="539495" y="330707"/>
                </a:lnTo>
                <a:lnTo>
                  <a:pt x="539495" y="399924"/>
                </a:lnTo>
                <a:lnTo>
                  <a:pt x="606552" y="378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8033" y="5807963"/>
            <a:ext cx="485140" cy="721360"/>
          </a:xfrm>
          <a:custGeom>
            <a:avLst/>
            <a:gdLst/>
            <a:ahLst/>
            <a:cxnLst/>
            <a:rect l="l" t="t" r="r" b="b"/>
            <a:pathLst>
              <a:path w="485140" h="721359">
                <a:moveTo>
                  <a:pt x="484631" y="80771"/>
                </a:moveTo>
                <a:lnTo>
                  <a:pt x="475487" y="45719"/>
                </a:lnTo>
                <a:lnTo>
                  <a:pt x="416051" y="10667"/>
                </a:lnTo>
                <a:lnTo>
                  <a:pt x="364235" y="0"/>
                </a:lnTo>
                <a:lnTo>
                  <a:pt x="272795" y="1523"/>
                </a:lnTo>
                <a:lnTo>
                  <a:pt x="196595" y="16763"/>
                </a:lnTo>
                <a:lnTo>
                  <a:pt x="131063" y="45719"/>
                </a:lnTo>
                <a:lnTo>
                  <a:pt x="86867" y="86867"/>
                </a:lnTo>
                <a:lnTo>
                  <a:pt x="44195" y="141731"/>
                </a:lnTo>
                <a:lnTo>
                  <a:pt x="10667" y="239267"/>
                </a:lnTo>
                <a:lnTo>
                  <a:pt x="0" y="350519"/>
                </a:lnTo>
                <a:lnTo>
                  <a:pt x="16763" y="477011"/>
                </a:lnTo>
                <a:lnTo>
                  <a:pt x="60959" y="580643"/>
                </a:lnTo>
                <a:lnTo>
                  <a:pt x="108203" y="644651"/>
                </a:lnTo>
                <a:lnTo>
                  <a:pt x="178307" y="697991"/>
                </a:lnTo>
                <a:lnTo>
                  <a:pt x="257555" y="720851"/>
                </a:lnTo>
                <a:lnTo>
                  <a:pt x="289559" y="715365"/>
                </a:lnTo>
                <a:lnTo>
                  <a:pt x="289559" y="353567"/>
                </a:lnTo>
                <a:lnTo>
                  <a:pt x="301751" y="283463"/>
                </a:lnTo>
                <a:lnTo>
                  <a:pt x="326135" y="245363"/>
                </a:lnTo>
                <a:lnTo>
                  <a:pt x="371855" y="210311"/>
                </a:lnTo>
                <a:lnTo>
                  <a:pt x="422147" y="185927"/>
                </a:lnTo>
                <a:lnTo>
                  <a:pt x="451103" y="166115"/>
                </a:lnTo>
                <a:lnTo>
                  <a:pt x="478535" y="124967"/>
                </a:lnTo>
                <a:lnTo>
                  <a:pt x="484631" y="80771"/>
                </a:lnTo>
                <a:close/>
              </a:path>
              <a:path w="485140" h="721359">
                <a:moveTo>
                  <a:pt x="371855" y="624839"/>
                </a:moveTo>
                <a:lnTo>
                  <a:pt x="368807" y="536447"/>
                </a:lnTo>
                <a:lnTo>
                  <a:pt x="342899" y="460247"/>
                </a:lnTo>
                <a:lnTo>
                  <a:pt x="307847" y="406907"/>
                </a:lnTo>
                <a:lnTo>
                  <a:pt x="289559" y="353567"/>
                </a:lnTo>
                <a:lnTo>
                  <a:pt x="289559" y="715365"/>
                </a:lnTo>
                <a:lnTo>
                  <a:pt x="310895" y="711707"/>
                </a:lnTo>
                <a:lnTo>
                  <a:pt x="355091" y="676655"/>
                </a:lnTo>
                <a:lnTo>
                  <a:pt x="371855" y="624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82105" y="6382511"/>
            <a:ext cx="539750" cy="824865"/>
          </a:xfrm>
          <a:custGeom>
            <a:avLst/>
            <a:gdLst/>
            <a:ahLst/>
            <a:cxnLst/>
            <a:rect l="l" t="t" r="r" b="b"/>
            <a:pathLst>
              <a:path w="539750" h="824865">
                <a:moveTo>
                  <a:pt x="461771" y="451690"/>
                </a:moveTo>
                <a:lnTo>
                  <a:pt x="461771" y="336803"/>
                </a:lnTo>
                <a:lnTo>
                  <a:pt x="434339" y="387095"/>
                </a:lnTo>
                <a:lnTo>
                  <a:pt x="373379" y="441959"/>
                </a:lnTo>
                <a:lnTo>
                  <a:pt x="294131" y="477011"/>
                </a:lnTo>
                <a:lnTo>
                  <a:pt x="205739" y="495299"/>
                </a:lnTo>
                <a:lnTo>
                  <a:pt x="123443" y="510539"/>
                </a:lnTo>
                <a:lnTo>
                  <a:pt x="73151" y="518159"/>
                </a:lnTo>
                <a:lnTo>
                  <a:pt x="27431" y="512063"/>
                </a:lnTo>
                <a:lnTo>
                  <a:pt x="0" y="530351"/>
                </a:lnTo>
                <a:lnTo>
                  <a:pt x="0" y="565403"/>
                </a:lnTo>
                <a:lnTo>
                  <a:pt x="18287" y="579119"/>
                </a:lnTo>
                <a:lnTo>
                  <a:pt x="97535" y="605535"/>
                </a:lnTo>
                <a:lnTo>
                  <a:pt x="97535" y="565403"/>
                </a:lnTo>
                <a:lnTo>
                  <a:pt x="100583" y="556259"/>
                </a:lnTo>
                <a:lnTo>
                  <a:pt x="196595" y="545591"/>
                </a:lnTo>
                <a:lnTo>
                  <a:pt x="294131" y="527303"/>
                </a:lnTo>
                <a:lnTo>
                  <a:pt x="382523" y="501395"/>
                </a:lnTo>
                <a:lnTo>
                  <a:pt x="434339" y="477011"/>
                </a:lnTo>
                <a:lnTo>
                  <a:pt x="461771" y="451690"/>
                </a:lnTo>
                <a:close/>
              </a:path>
              <a:path w="539750" h="824865">
                <a:moveTo>
                  <a:pt x="408431" y="810767"/>
                </a:moveTo>
                <a:lnTo>
                  <a:pt x="405383" y="768095"/>
                </a:lnTo>
                <a:lnTo>
                  <a:pt x="347471" y="702563"/>
                </a:lnTo>
                <a:lnTo>
                  <a:pt x="272795" y="644651"/>
                </a:lnTo>
                <a:lnTo>
                  <a:pt x="211835" y="608075"/>
                </a:lnTo>
                <a:lnTo>
                  <a:pt x="144779" y="582167"/>
                </a:lnTo>
                <a:lnTo>
                  <a:pt x="97535" y="565403"/>
                </a:lnTo>
                <a:lnTo>
                  <a:pt x="97535" y="605535"/>
                </a:lnTo>
                <a:lnTo>
                  <a:pt x="123443" y="614171"/>
                </a:lnTo>
                <a:lnTo>
                  <a:pt x="211835" y="667511"/>
                </a:lnTo>
                <a:lnTo>
                  <a:pt x="284987" y="749807"/>
                </a:lnTo>
                <a:lnTo>
                  <a:pt x="309371" y="794003"/>
                </a:lnTo>
                <a:lnTo>
                  <a:pt x="316629" y="824483"/>
                </a:lnTo>
                <a:lnTo>
                  <a:pt x="363543" y="824483"/>
                </a:lnTo>
                <a:lnTo>
                  <a:pt x="408431" y="810767"/>
                </a:lnTo>
                <a:close/>
              </a:path>
              <a:path w="539750" h="824865">
                <a:moveTo>
                  <a:pt x="539495" y="301751"/>
                </a:moveTo>
                <a:lnTo>
                  <a:pt x="528827" y="254507"/>
                </a:lnTo>
                <a:lnTo>
                  <a:pt x="496823" y="219455"/>
                </a:lnTo>
                <a:lnTo>
                  <a:pt x="470915" y="178307"/>
                </a:lnTo>
                <a:lnTo>
                  <a:pt x="414527" y="108203"/>
                </a:lnTo>
                <a:lnTo>
                  <a:pt x="338327" y="9143"/>
                </a:lnTo>
                <a:lnTo>
                  <a:pt x="275843" y="0"/>
                </a:lnTo>
                <a:lnTo>
                  <a:pt x="233171" y="9143"/>
                </a:lnTo>
                <a:lnTo>
                  <a:pt x="220979" y="51815"/>
                </a:lnTo>
                <a:lnTo>
                  <a:pt x="249935" y="117347"/>
                </a:lnTo>
                <a:lnTo>
                  <a:pt x="344423" y="196595"/>
                </a:lnTo>
                <a:lnTo>
                  <a:pt x="426719" y="274319"/>
                </a:lnTo>
                <a:lnTo>
                  <a:pt x="461771" y="315467"/>
                </a:lnTo>
                <a:lnTo>
                  <a:pt x="461771" y="451690"/>
                </a:lnTo>
                <a:lnTo>
                  <a:pt x="493775" y="422147"/>
                </a:lnTo>
                <a:lnTo>
                  <a:pt x="522731" y="359663"/>
                </a:lnTo>
                <a:lnTo>
                  <a:pt x="539495" y="30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30162" y="6318503"/>
            <a:ext cx="451484" cy="871855"/>
          </a:xfrm>
          <a:custGeom>
            <a:avLst/>
            <a:gdLst/>
            <a:ahLst/>
            <a:cxnLst/>
            <a:rect l="l" t="t" r="r" b="b"/>
            <a:pathLst>
              <a:path w="451484" h="871854">
                <a:moveTo>
                  <a:pt x="219455" y="448055"/>
                </a:moveTo>
                <a:lnTo>
                  <a:pt x="219455" y="394715"/>
                </a:lnTo>
                <a:lnTo>
                  <a:pt x="211835" y="315467"/>
                </a:lnTo>
                <a:lnTo>
                  <a:pt x="187451" y="239267"/>
                </a:lnTo>
                <a:lnTo>
                  <a:pt x="167639" y="187451"/>
                </a:lnTo>
                <a:lnTo>
                  <a:pt x="134111" y="115823"/>
                </a:lnTo>
                <a:lnTo>
                  <a:pt x="100583" y="35051"/>
                </a:lnTo>
                <a:lnTo>
                  <a:pt x="56387" y="0"/>
                </a:lnTo>
                <a:lnTo>
                  <a:pt x="3047" y="1523"/>
                </a:lnTo>
                <a:lnTo>
                  <a:pt x="0" y="42671"/>
                </a:lnTo>
                <a:lnTo>
                  <a:pt x="18287" y="86867"/>
                </a:lnTo>
                <a:lnTo>
                  <a:pt x="62483" y="140207"/>
                </a:lnTo>
                <a:lnTo>
                  <a:pt x="106679" y="196595"/>
                </a:lnTo>
                <a:lnTo>
                  <a:pt x="152399" y="318515"/>
                </a:lnTo>
                <a:lnTo>
                  <a:pt x="167639" y="403859"/>
                </a:lnTo>
                <a:lnTo>
                  <a:pt x="167639" y="668593"/>
                </a:lnTo>
                <a:lnTo>
                  <a:pt x="170687" y="661415"/>
                </a:lnTo>
                <a:lnTo>
                  <a:pt x="202691" y="547115"/>
                </a:lnTo>
                <a:lnTo>
                  <a:pt x="219455" y="448055"/>
                </a:lnTo>
                <a:close/>
              </a:path>
              <a:path w="451484" h="871854">
                <a:moveTo>
                  <a:pt x="167639" y="668593"/>
                </a:moveTo>
                <a:lnTo>
                  <a:pt x="167639" y="403859"/>
                </a:lnTo>
                <a:lnTo>
                  <a:pt x="161543" y="483107"/>
                </a:lnTo>
                <a:lnTo>
                  <a:pt x="134111" y="588263"/>
                </a:lnTo>
                <a:lnTo>
                  <a:pt x="106679" y="678179"/>
                </a:lnTo>
                <a:lnTo>
                  <a:pt x="79247" y="772667"/>
                </a:lnTo>
                <a:lnTo>
                  <a:pt x="62483" y="816863"/>
                </a:lnTo>
                <a:lnTo>
                  <a:pt x="53339" y="861059"/>
                </a:lnTo>
                <a:lnTo>
                  <a:pt x="74675" y="871727"/>
                </a:lnTo>
                <a:lnTo>
                  <a:pt x="106679" y="861373"/>
                </a:lnTo>
                <a:lnTo>
                  <a:pt x="106679" y="810767"/>
                </a:lnTo>
                <a:lnTo>
                  <a:pt x="123443" y="772667"/>
                </a:lnTo>
                <a:lnTo>
                  <a:pt x="167639" y="668593"/>
                </a:lnTo>
                <a:close/>
              </a:path>
              <a:path w="451484" h="871854">
                <a:moveTo>
                  <a:pt x="451103" y="816863"/>
                </a:moveTo>
                <a:lnTo>
                  <a:pt x="451103" y="792479"/>
                </a:lnTo>
                <a:lnTo>
                  <a:pt x="377951" y="781811"/>
                </a:lnTo>
                <a:lnTo>
                  <a:pt x="284987" y="781811"/>
                </a:lnTo>
                <a:lnTo>
                  <a:pt x="196595" y="798575"/>
                </a:lnTo>
                <a:lnTo>
                  <a:pt x="114299" y="826007"/>
                </a:lnTo>
                <a:lnTo>
                  <a:pt x="106679" y="810767"/>
                </a:lnTo>
                <a:lnTo>
                  <a:pt x="106679" y="861373"/>
                </a:lnTo>
                <a:lnTo>
                  <a:pt x="126491" y="854963"/>
                </a:lnTo>
                <a:lnTo>
                  <a:pt x="222503" y="836675"/>
                </a:lnTo>
                <a:lnTo>
                  <a:pt x="310895" y="845819"/>
                </a:lnTo>
                <a:lnTo>
                  <a:pt x="397763" y="871727"/>
                </a:lnTo>
                <a:lnTo>
                  <a:pt x="416051" y="870203"/>
                </a:lnTo>
                <a:lnTo>
                  <a:pt x="451103" y="816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5265" y="5474207"/>
            <a:ext cx="868680" cy="749935"/>
          </a:xfrm>
          <a:custGeom>
            <a:avLst/>
            <a:gdLst/>
            <a:ahLst/>
            <a:cxnLst/>
            <a:rect l="l" t="t" r="r" b="b"/>
            <a:pathLst>
              <a:path w="868679" h="749935">
                <a:moveTo>
                  <a:pt x="164591" y="296711"/>
                </a:moveTo>
                <a:lnTo>
                  <a:pt x="164591" y="274319"/>
                </a:lnTo>
                <a:lnTo>
                  <a:pt x="129539" y="274319"/>
                </a:lnTo>
                <a:lnTo>
                  <a:pt x="88391" y="300227"/>
                </a:lnTo>
                <a:lnTo>
                  <a:pt x="53339" y="327659"/>
                </a:lnTo>
                <a:lnTo>
                  <a:pt x="18287" y="371855"/>
                </a:lnTo>
                <a:lnTo>
                  <a:pt x="0" y="420623"/>
                </a:lnTo>
                <a:lnTo>
                  <a:pt x="6095" y="473963"/>
                </a:lnTo>
                <a:lnTo>
                  <a:pt x="18287" y="512063"/>
                </a:lnTo>
                <a:lnTo>
                  <a:pt x="35051" y="518350"/>
                </a:lnTo>
                <a:lnTo>
                  <a:pt x="35051" y="429767"/>
                </a:lnTo>
                <a:lnTo>
                  <a:pt x="62483" y="371855"/>
                </a:lnTo>
                <a:lnTo>
                  <a:pt x="97535" y="324611"/>
                </a:lnTo>
                <a:lnTo>
                  <a:pt x="158495" y="297179"/>
                </a:lnTo>
                <a:lnTo>
                  <a:pt x="164591" y="296711"/>
                </a:lnTo>
                <a:close/>
              </a:path>
              <a:path w="868679" h="749935">
                <a:moveTo>
                  <a:pt x="155447" y="483107"/>
                </a:moveTo>
                <a:lnTo>
                  <a:pt x="138683" y="495299"/>
                </a:lnTo>
                <a:lnTo>
                  <a:pt x="85343" y="509015"/>
                </a:lnTo>
                <a:lnTo>
                  <a:pt x="53339" y="502919"/>
                </a:lnTo>
                <a:lnTo>
                  <a:pt x="35051" y="477011"/>
                </a:lnTo>
                <a:lnTo>
                  <a:pt x="35051" y="518350"/>
                </a:lnTo>
                <a:lnTo>
                  <a:pt x="67055" y="530351"/>
                </a:lnTo>
                <a:lnTo>
                  <a:pt x="105155" y="527303"/>
                </a:lnTo>
                <a:lnTo>
                  <a:pt x="105155" y="620545"/>
                </a:lnTo>
                <a:lnTo>
                  <a:pt x="114299" y="635507"/>
                </a:lnTo>
                <a:lnTo>
                  <a:pt x="120395" y="635507"/>
                </a:lnTo>
                <a:lnTo>
                  <a:pt x="120395" y="556259"/>
                </a:lnTo>
                <a:lnTo>
                  <a:pt x="141731" y="499871"/>
                </a:lnTo>
                <a:lnTo>
                  <a:pt x="155447" y="483107"/>
                </a:lnTo>
                <a:close/>
              </a:path>
              <a:path w="868679" h="749935">
                <a:moveTo>
                  <a:pt x="105155" y="620545"/>
                </a:moveTo>
                <a:lnTo>
                  <a:pt x="105155" y="527303"/>
                </a:lnTo>
                <a:lnTo>
                  <a:pt x="97535" y="553211"/>
                </a:lnTo>
                <a:lnTo>
                  <a:pt x="97535" y="608075"/>
                </a:lnTo>
                <a:lnTo>
                  <a:pt x="105155" y="620545"/>
                </a:lnTo>
                <a:close/>
              </a:path>
              <a:path w="868679" h="749935">
                <a:moveTo>
                  <a:pt x="440435" y="698819"/>
                </a:moveTo>
                <a:lnTo>
                  <a:pt x="440435" y="608075"/>
                </a:lnTo>
                <a:lnTo>
                  <a:pt x="428243" y="652271"/>
                </a:lnTo>
                <a:lnTo>
                  <a:pt x="405383" y="687323"/>
                </a:lnTo>
                <a:lnTo>
                  <a:pt x="352043" y="719327"/>
                </a:lnTo>
                <a:lnTo>
                  <a:pt x="300227" y="719327"/>
                </a:lnTo>
                <a:lnTo>
                  <a:pt x="237743" y="705611"/>
                </a:lnTo>
                <a:lnTo>
                  <a:pt x="202691" y="684275"/>
                </a:lnTo>
                <a:lnTo>
                  <a:pt x="190499" y="635507"/>
                </a:lnTo>
                <a:lnTo>
                  <a:pt x="190499" y="608075"/>
                </a:lnTo>
                <a:lnTo>
                  <a:pt x="146303" y="608075"/>
                </a:lnTo>
                <a:lnTo>
                  <a:pt x="120395" y="582167"/>
                </a:lnTo>
                <a:lnTo>
                  <a:pt x="120395" y="635507"/>
                </a:lnTo>
                <a:lnTo>
                  <a:pt x="167639" y="635507"/>
                </a:lnTo>
                <a:lnTo>
                  <a:pt x="167639" y="649223"/>
                </a:lnTo>
                <a:lnTo>
                  <a:pt x="176783" y="693419"/>
                </a:lnTo>
                <a:lnTo>
                  <a:pt x="202691" y="722375"/>
                </a:lnTo>
                <a:lnTo>
                  <a:pt x="243839" y="746759"/>
                </a:lnTo>
                <a:lnTo>
                  <a:pt x="332231" y="749807"/>
                </a:lnTo>
                <a:lnTo>
                  <a:pt x="393191" y="740663"/>
                </a:lnTo>
                <a:lnTo>
                  <a:pt x="440435" y="698819"/>
                </a:lnTo>
                <a:close/>
              </a:path>
              <a:path w="868679" h="749935">
                <a:moveTo>
                  <a:pt x="472439" y="38099"/>
                </a:moveTo>
                <a:lnTo>
                  <a:pt x="464819" y="19811"/>
                </a:lnTo>
                <a:lnTo>
                  <a:pt x="437387" y="7619"/>
                </a:lnTo>
                <a:lnTo>
                  <a:pt x="379475" y="1523"/>
                </a:lnTo>
                <a:lnTo>
                  <a:pt x="300227" y="0"/>
                </a:lnTo>
                <a:lnTo>
                  <a:pt x="228599" y="28955"/>
                </a:lnTo>
                <a:lnTo>
                  <a:pt x="184403" y="54863"/>
                </a:lnTo>
                <a:lnTo>
                  <a:pt x="158495" y="105155"/>
                </a:lnTo>
                <a:lnTo>
                  <a:pt x="141731" y="158495"/>
                </a:lnTo>
                <a:lnTo>
                  <a:pt x="138683" y="192023"/>
                </a:lnTo>
                <a:lnTo>
                  <a:pt x="141731" y="227075"/>
                </a:lnTo>
                <a:lnTo>
                  <a:pt x="158495" y="261721"/>
                </a:lnTo>
                <a:lnTo>
                  <a:pt x="158495" y="192023"/>
                </a:lnTo>
                <a:lnTo>
                  <a:pt x="167639" y="143255"/>
                </a:lnTo>
                <a:lnTo>
                  <a:pt x="184403" y="99059"/>
                </a:lnTo>
                <a:lnTo>
                  <a:pt x="225551" y="60959"/>
                </a:lnTo>
                <a:lnTo>
                  <a:pt x="288035" y="28955"/>
                </a:lnTo>
                <a:lnTo>
                  <a:pt x="344423" y="19811"/>
                </a:lnTo>
                <a:lnTo>
                  <a:pt x="376427" y="28955"/>
                </a:lnTo>
                <a:lnTo>
                  <a:pt x="405383" y="51815"/>
                </a:lnTo>
                <a:lnTo>
                  <a:pt x="455675" y="64007"/>
                </a:lnTo>
                <a:lnTo>
                  <a:pt x="472439" y="38099"/>
                </a:lnTo>
                <a:close/>
              </a:path>
              <a:path w="868679" h="749935">
                <a:moveTo>
                  <a:pt x="220979" y="280415"/>
                </a:moveTo>
                <a:lnTo>
                  <a:pt x="182879" y="254507"/>
                </a:lnTo>
                <a:lnTo>
                  <a:pt x="158495" y="192023"/>
                </a:lnTo>
                <a:lnTo>
                  <a:pt x="158495" y="261721"/>
                </a:lnTo>
                <a:lnTo>
                  <a:pt x="164591" y="274319"/>
                </a:lnTo>
                <a:lnTo>
                  <a:pt x="164591" y="296711"/>
                </a:lnTo>
                <a:lnTo>
                  <a:pt x="217931" y="292607"/>
                </a:lnTo>
                <a:lnTo>
                  <a:pt x="220979" y="280415"/>
                </a:lnTo>
                <a:close/>
              </a:path>
              <a:path w="868679" h="749935">
                <a:moveTo>
                  <a:pt x="731519" y="105155"/>
                </a:moveTo>
                <a:lnTo>
                  <a:pt x="728471" y="80771"/>
                </a:lnTo>
                <a:lnTo>
                  <a:pt x="678179" y="108203"/>
                </a:lnTo>
                <a:lnTo>
                  <a:pt x="582167" y="158495"/>
                </a:lnTo>
                <a:lnTo>
                  <a:pt x="507491" y="185927"/>
                </a:lnTo>
                <a:lnTo>
                  <a:pt x="393191" y="213359"/>
                </a:lnTo>
                <a:lnTo>
                  <a:pt x="370331" y="230123"/>
                </a:lnTo>
                <a:lnTo>
                  <a:pt x="396239" y="236219"/>
                </a:lnTo>
                <a:lnTo>
                  <a:pt x="437387" y="248411"/>
                </a:lnTo>
                <a:lnTo>
                  <a:pt x="490727" y="281569"/>
                </a:lnTo>
                <a:lnTo>
                  <a:pt x="490727" y="230123"/>
                </a:lnTo>
                <a:lnTo>
                  <a:pt x="560831" y="185927"/>
                </a:lnTo>
                <a:lnTo>
                  <a:pt x="626363" y="152399"/>
                </a:lnTo>
                <a:lnTo>
                  <a:pt x="731519" y="105155"/>
                </a:lnTo>
                <a:close/>
              </a:path>
              <a:path w="868679" h="749935">
                <a:moveTo>
                  <a:pt x="582167" y="501014"/>
                </a:moveTo>
                <a:lnTo>
                  <a:pt x="582167" y="397763"/>
                </a:lnTo>
                <a:lnTo>
                  <a:pt x="573023" y="451103"/>
                </a:lnTo>
                <a:lnTo>
                  <a:pt x="537971" y="477011"/>
                </a:lnTo>
                <a:lnTo>
                  <a:pt x="499871" y="477011"/>
                </a:lnTo>
                <a:lnTo>
                  <a:pt x="455675" y="467867"/>
                </a:lnTo>
                <a:lnTo>
                  <a:pt x="393191" y="429767"/>
                </a:lnTo>
                <a:lnTo>
                  <a:pt x="385571" y="438911"/>
                </a:lnTo>
                <a:lnTo>
                  <a:pt x="405383" y="486155"/>
                </a:lnTo>
                <a:lnTo>
                  <a:pt x="437387" y="521207"/>
                </a:lnTo>
                <a:lnTo>
                  <a:pt x="440435" y="563879"/>
                </a:lnTo>
                <a:lnTo>
                  <a:pt x="440435" y="698819"/>
                </a:lnTo>
                <a:lnTo>
                  <a:pt x="446531" y="693419"/>
                </a:lnTo>
                <a:lnTo>
                  <a:pt x="466343" y="642141"/>
                </a:lnTo>
                <a:lnTo>
                  <a:pt x="466343" y="512063"/>
                </a:lnTo>
                <a:lnTo>
                  <a:pt x="537971" y="512063"/>
                </a:lnTo>
                <a:lnTo>
                  <a:pt x="582167" y="501014"/>
                </a:lnTo>
                <a:close/>
              </a:path>
              <a:path w="868679" h="749935">
                <a:moveTo>
                  <a:pt x="484631" y="569975"/>
                </a:moveTo>
                <a:lnTo>
                  <a:pt x="466343" y="512063"/>
                </a:lnTo>
                <a:lnTo>
                  <a:pt x="466343" y="642141"/>
                </a:lnTo>
                <a:lnTo>
                  <a:pt x="472439" y="626363"/>
                </a:lnTo>
                <a:lnTo>
                  <a:pt x="484631" y="569975"/>
                </a:lnTo>
                <a:close/>
              </a:path>
              <a:path w="868679" h="749935">
                <a:moveTo>
                  <a:pt x="868679" y="429767"/>
                </a:moveTo>
                <a:lnTo>
                  <a:pt x="766571" y="394715"/>
                </a:lnTo>
                <a:lnTo>
                  <a:pt x="643127" y="333755"/>
                </a:lnTo>
                <a:lnTo>
                  <a:pt x="507491" y="257555"/>
                </a:lnTo>
                <a:lnTo>
                  <a:pt x="490727" y="230123"/>
                </a:lnTo>
                <a:lnTo>
                  <a:pt x="490727" y="281569"/>
                </a:lnTo>
                <a:lnTo>
                  <a:pt x="493775" y="283463"/>
                </a:lnTo>
                <a:lnTo>
                  <a:pt x="534923" y="327659"/>
                </a:lnTo>
                <a:lnTo>
                  <a:pt x="569975" y="362711"/>
                </a:lnTo>
                <a:lnTo>
                  <a:pt x="582167" y="397763"/>
                </a:lnTo>
                <a:lnTo>
                  <a:pt x="582167" y="501014"/>
                </a:lnTo>
                <a:lnTo>
                  <a:pt x="586739" y="499871"/>
                </a:lnTo>
                <a:lnTo>
                  <a:pt x="589787" y="492905"/>
                </a:lnTo>
                <a:lnTo>
                  <a:pt x="589787" y="362711"/>
                </a:lnTo>
                <a:lnTo>
                  <a:pt x="598931" y="350519"/>
                </a:lnTo>
                <a:lnTo>
                  <a:pt x="702563" y="385571"/>
                </a:lnTo>
                <a:lnTo>
                  <a:pt x="861059" y="438911"/>
                </a:lnTo>
                <a:lnTo>
                  <a:pt x="868679" y="429767"/>
                </a:lnTo>
                <a:close/>
              </a:path>
              <a:path w="868679" h="749935">
                <a:moveTo>
                  <a:pt x="608075" y="451103"/>
                </a:moveTo>
                <a:lnTo>
                  <a:pt x="608075" y="403859"/>
                </a:lnTo>
                <a:lnTo>
                  <a:pt x="589787" y="362711"/>
                </a:lnTo>
                <a:lnTo>
                  <a:pt x="589787" y="492905"/>
                </a:lnTo>
                <a:lnTo>
                  <a:pt x="608075" y="451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6726" y="5750051"/>
            <a:ext cx="100965" cy="97790"/>
          </a:xfrm>
          <a:custGeom>
            <a:avLst/>
            <a:gdLst/>
            <a:ahLst/>
            <a:cxnLst/>
            <a:rect l="l" t="t" r="r" b="b"/>
            <a:pathLst>
              <a:path w="100965" h="97789">
                <a:moveTo>
                  <a:pt x="73151" y="0"/>
                </a:moveTo>
                <a:lnTo>
                  <a:pt x="44195" y="7619"/>
                </a:lnTo>
                <a:lnTo>
                  <a:pt x="0" y="13715"/>
                </a:lnTo>
                <a:lnTo>
                  <a:pt x="3047" y="35051"/>
                </a:lnTo>
                <a:lnTo>
                  <a:pt x="35051" y="60959"/>
                </a:lnTo>
                <a:lnTo>
                  <a:pt x="44195" y="88391"/>
                </a:lnTo>
                <a:lnTo>
                  <a:pt x="65531" y="97535"/>
                </a:lnTo>
                <a:lnTo>
                  <a:pt x="70103" y="70103"/>
                </a:lnTo>
                <a:lnTo>
                  <a:pt x="70103" y="32003"/>
                </a:lnTo>
                <a:lnTo>
                  <a:pt x="73151" y="0"/>
                </a:lnTo>
                <a:close/>
              </a:path>
              <a:path w="100965" h="97789">
                <a:moveTo>
                  <a:pt x="100583" y="51815"/>
                </a:moveTo>
                <a:lnTo>
                  <a:pt x="70103" y="32003"/>
                </a:lnTo>
                <a:lnTo>
                  <a:pt x="70103" y="70103"/>
                </a:lnTo>
                <a:lnTo>
                  <a:pt x="100583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36286" y="5273039"/>
            <a:ext cx="617220" cy="970915"/>
          </a:xfrm>
          <a:custGeom>
            <a:avLst/>
            <a:gdLst/>
            <a:ahLst/>
            <a:cxnLst/>
            <a:rect l="l" t="t" r="r" b="b"/>
            <a:pathLst>
              <a:path w="617220" h="970914">
                <a:moveTo>
                  <a:pt x="300227" y="0"/>
                </a:moveTo>
                <a:lnTo>
                  <a:pt x="224027" y="73151"/>
                </a:lnTo>
                <a:lnTo>
                  <a:pt x="211835" y="54863"/>
                </a:lnTo>
                <a:lnTo>
                  <a:pt x="167639" y="35051"/>
                </a:lnTo>
                <a:lnTo>
                  <a:pt x="65531" y="16763"/>
                </a:lnTo>
                <a:lnTo>
                  <a:pt x="30479" y="38099"/>
                </a:lnTo>
                <a:lnTo>
                  <a:pt x="0" y="64007"/>
                </a:lnTo>
                <a:lnTo>
                  <a:pt x="0" y="96011"/>
                </a:lnTo>
                <a:lnTo>
                  <a:pt x="27431" y="105155"/>
                </a:lnTo>
                <a:lnTo>
                  <a:pt x="97535" y="53339"/>
                </a:lnTo>
                <a:lnTo>
                  <a:pt x="132587" y="53339"/>
                </a:lnTo>
                <a:lnTo>
                  <a:pt x="167639" y="70103"/>
                </a:lnTo>
                <a:lnTo>
                  <a:pt x="196595" y="96011"/>
                </a:lnTo>
                <a:lnTo>
                  <a:pt x="196595" y="195658"/>
                </a:lnTo>
                <a:lnTo>
                  <a:pt x="205739" y="175259"/>
                </a:lnTo>
                <a:lnTo>
                  <a:pt x="224027" y="158495"/>
                </a:lnTo>
                <a:lnTo>
                  <a:pt x="249935" y="178307"/>
                </a:lnTo>
                <a:lnTo>
                  <a:pt x="249935" y="105155"/>
                </a:lnTo>
                <a:lnTo>
                  <a:pt x="300227" y="0"/>
                </a:lnTo>
                <a:close/>
              </a:path>
              <a:path w="617220" h="970914">
                <a:moveTo>
                  <a:pt x="196595" y="195658"/>
                </a:moveTo>
                <a:lnTo>
                  <a:pt x="196595" y="108203"/>
                </a:lnTo>
                <a:lnTo>
                  <a:pt x="144779" y="178307"/>
                </a:lnTo>
                <a:lnTo>
                  <a:pt x="135635" y="222503"/>
                </a:lnTo>
                <a:lnTo>
                  <a:pt x="152399" y="240791"/>
                </a:lnTo>
                <a:lnTo>
                  <a:pt x="185927" y="219455"/>
                </a:lnTo>
                <a:lnTo>
                  <a:pt x="196595" y="195658"/>
                </a:lnTo>
                <a:close/>
              </a:path>
              <a:path w="617220" h="970914">
                <a:moveTo>
                  <a:pt x="591311" y="913538"/>
                </a:moveTo>
                <a:lnTo>
                  <a:pt x="591311" y="838199"/>
                </a:lnTo>
                <a:lnTo>
                  <a:pt x="576071" y="896111"/>
                </a:lnTo>
                <a:lnTo>
                  <a:pt x="547115" y="923543"/>
                </a:lnTo>
                <a:lnTo>
                  <a:pt x="496823" y="949451"/>
                </a:lnTo>
                <a:lnTo>
                  <a:pt x="426719" y="949451"/>
                </a:lnTo>
                <a:lnTo>
                  <a:pt x="353567" y="926591"/>
                </a:lnTo>
                <a:lnTo>
                  <a:pt x="303275" y="888491"/>
                </a:lnTo>
                <a:lnTo>
                  <a:pt x="265175" y="861059"/>
                </a:lnTo>
                <a:lnTo>
                  <a:pt x="246887" y="908303"/>
                </a:lnTo>
                <a:lnTo>
                  <a:pt x="268223" y="940307"/>
                </a:lnTo>
                <a:lnTo>
                  <a:pt x="396239" y="967739"/>
                </a:lnTo>
                <a:lnTo>
                  <a:pt x="493775" y="970787"/>
                </a:lnTo>
                <a:lnTo>
                  <a:pt x="563879" y="943355"/>
                </a:lnTo>
                <a:lnTo>
                  <a:pt x="591311" y="913538"/>
                </a:lnTo>
                <a:close/>
              </a:path>
              <a:path w="617220" h="970914">
                <a:moveTo>
                  <a:pt x="496823" y="324611"/>
                </a:moveTo>
                <a:lnTo>
                  <a:pt x="475487" y="240791"/>
                </a:lnTo>
                <a:lnTo>
                  <a:pt x="423671" y="196595"/>
                </a:lnTo>
                <a:lnTo>
                  <a:pt x="312419" y="158495"/>
                </a:lnTo>
                <a:lnTo>
                  <a:pt x="274319" y="149351"/>
                </a:lnTo>
                <a:lnTo>
                  <a:pt x="249935" y="123443"/>
                </a:lnTo>
                <a:lnTo>
                  <a:pt x="249935" y="178307"/>
                </a:lnTo>
                <a:lnTo>
                  <a:pt x="274319" y="187451"/>
                </a:lnTo>
                <a:lnTo>
                  <a:pt x="335279" y="193547"/>
                </a:lnTo>
                <a:lnTo>
                  <a:pt x="396239" y="214883"/>
                </a:lnTo>
                <a:lnTo>
                  <a:pt x="432815" y="245363"/>
                </a:lnTo>
                <a:lnTo>
                  <a:pt x="452627" y="274319"/>
                </a:lnTo>
                <a:lnTo>
                  <a:pt x="461771" y="309371"/>
                </a:lnTo>
                <a:lnTo>
                  <a:pt x="461771" y="427209"/>
                </a:lnTo>
                <a:lnTo>
                  <a:pt x="484631" y="431291"/>
                </a:lnTo>
                <a:lnTo>
                  <a:pt x="484631" y="380999"/>
                </a:lnTo>
                <a:lnTo>
                  <a:pt x="496823" y="324611"/>
                </a:lnTo>
                <a:close/>
              </a:path>
              <a:path w="617220" h="970914">
                <a:moveTo>
                  <a:pt x="461771" y="427209"/>
                </a:moveTo>
                <a:lnTo>
                  <a:pt x="461771" y="309371"/>
                </a:lnTo>
                <a:lnTo>
                  <a:pt x="458723" y="342899"/>
                </a:lnTo>
                <a:lnTo>
                  <a:pt x="452627" y="368807"/>
                </a:lnTo>
                <a:lnTo>
                  <a:pt x="432815" y="380999"/>
                </a:lnTo>
                <a:lnTo>
                  <a:pt x="382523" y="390143"/>
                </a:lnTo>
                <a:lnTo>
                  <a:pt x="326135" y="403859"/>
                </a:lnTo>
                <a:lnTo>
                  <a:pt x="326135" y="416051"/>
                </a:lnTo>
                <a:lnTo>
                  <a:pt x="399287" y="416051"/>
                </a:lnTo>
                <a:lnTo>
                  <a:pt x="461771" y="427209"/>
                </a:lnTo>
                <a:close/>
              </a:path>
              <a:path w="617220" h="970914">
                <a:moveTo>
                  <a:pt x="608075" y="624839"/>
                </a:moveTo>
                <a:lnTo>
                  <a:pt x="601979" y="521207"/>
                </a:lnTo>
                <a:lnTo>
                  <a:pt x="576071" y="466343"/>
                </a:lnTo>
                <a:lnTo>
                  <a:pt x="531875" y="416051"/>
                </a:lnTo>
                <a:lnTo>
                  <a:pt x="484631" y="380999"/>
                </a:lnTo>
                <a:lnTo>
                  <a:pt x="484631" y="431291"/>
                </a:lnTo>
                <a:lnTo>
                  <a:pt x="541019" y="466343"/>
                </a:lnTo>
                <a:lnTo>
                  <a:pt x="573023" y="512063"/>
                </a:lnTo>
                <a:lnTo>
                  <a:pt x="585215" y="606551"/>
                </a:lnTo>
                <a:lnTo>
                  <a:pt x="585215" y="722375"/>
                </a:lnTo>
                <a:lnTo>
                  <a:pt x="594359" y="694943"/>
                </a:lnTo>
                <a:lnTo>
                  <a:pt x="608075" y="624839"/>
                </a:lnTo>
                <a:close/>
              </a:path>
              <a:path w="617220" h="970914">
                <a:moveTo>
                  <a:pt x="585215" y="722375"/>
                </a:moveTo>
                <a:lnTo>
                  <a:pt x="585215" y="606551"/>
                </a:lnTo>
                <a:lnTo>
                  <a:pt x="573023" y="685799"/>
                </a:lnTo>
                <a:lnTo>
                  <a:pt x="550163" y="713231"/>
                </a:lnTo>
                <a:lnTo>
                  <a:pt x="522731" y="731519"/>
                </a:lnTo>
                <a:lnTo>
                  <a:pt x="505967" y="746759"/>
                </a:lnTo>
                <a:lnTo>
                  <a:pt x="550163" y="758951"/>
                </a:lnTo>
                <a:lnTo>
                  <a:pt x="582167" y="790955"/>
                </a:lnTo>
                <a:lnTo>
                  <a:pt x="582167" y="731519"/>
                </a:lnTo>
                <a:lnTo>
                  <a:pt x="585215" y="722375"/>
                </a:lnTo>
                <a:close/>
              </a:path>
              <a:path w="617220" h="970914">
                <a:moveTo>
                  <a:pt x="617219" y="854963"/>
                </a:moveTo>
                <a:lnTo>
                  <a:pt x="611123" y="794003"/>
                </a:lnTo>
                <a:lnTo>
                  <a:pt x="598931" y="749807"/>
                </a:lnTo>
                <a:lnTo>
                  <a:pt x="582167" y="731519"/>
                </a:lnTo>
                <a:lnTo>
                  <a:pt x="582167" y="790955"/>
                </a:lnTo>
                <a:lnTo>
                  <a:pt x="591311" y="838199"/>
                </a:lnTo>
                <a:lnTo>
                  <a:pt x="591311" y="913538"/>
                </a:lnTo>
                <a:lnTo>
                  <a:pt x="598931" y="905255"/>
                </a:lnTo>
                <a:lnTo>
                  <a:pt x="617219" y="854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1690" y="5388863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70" h="100964">
                <a:moveTo>
                  <a:pt x="166115" y="9143"/>
                </a:moveTo>
                <a:lnTo>
                  <a:pt x="143255" y="0"/>
                </a:lnTo>
                <a:lnTo>
                  <a:pt x="16763" y="86867"/>
                </a:lnTo>
                <a:lnTo>
                  <a:pt x="0" y="100583"/>
                </a:lnTo>
                <a:lnTo>
                  <a:pt x="161543" y="32003"/>
                </a:lnTo>
                <a:lnTo>
                  <a:pt x="1661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1462" y="6512052"/>
            <a:ext cx="161925" cy="266700"/>
          </a:xfrm>
          <a:custGeom>
            <a:avLst/>
            <a:gdLst/>
            <a:ahLst/>
            <a:cxnLst/>
            <a:rect l="l" t="t" r="r" b="b"/>
            <a:pathLst>
              <a:path w="161925" h="266700">
                <a:moveTo>
                  <a:pt x="161543" y="266699"/>
                </a:moveTo>
                <a:lnTo>
                  <a:pt x="100583" y="96011"/>
                </a:lnTo>
                <a:lnTo>
                  <a:pt x="35051" y="0"/>
                </a:lnTo>
                <a:lnTo>
                  <a:pt x="9143" y="0"/>
                </a:lnTo>
                <a:lnTo>
                  <a:pt x="0" y="25907"/>
                </a:lnTo>
                <a:lnTo>
                  <a:pt x="53339" y="86867"/>
                </a:lnTo>
                <a:lnTo>
                  <a:pt x="106679" y="169163"/>
                </a:lnTo>
                <a:lnTo>
                  <a:pt x="161543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8586" y="6088379"/>
            <a:ext cx="868680" cy="718185"/>
          </a:xfrm>
          <a:custGeom>
            <a:avLst/>
            <a:gdLst/>
            <a:ahLst/>
            <a:cxnLst/>
            <a:rect l="l" t="t" r="r" b="b"/>
            <a:pathLst>
              <a:path w="868679" h="718184">
                <a:moveTo>
                  <a:pt x="79247" y="211835"/>
                </a:moveTo>
                <a:lnTo>
                  <a:pt x="70103" y="184403"/>
                </a:lnTo>
                <a:lnTo>
                  <a:pt x="25907" y="184403"/>
                </a:lnTo>
                <a:lnTo>
                  <a:pt x="0" y="266699"/>
                </a:lnTo>
                <a:lnTo>
                  <a:pt x="0" y="338327"/>
                </a:lnTo>
                <a:lnTo>
                  <a:pt x="12191" y="399287"/>
                </a:lnTo>
                <a:lnTo>
                  <a:pt x="28955" y="449579"/>
                </a:lnTo>
                <a:lnTo>
                  <a:pt x="28955" y="355091"/>
                </a:lnTo>
                <a:lnTo>
                  <a:pt x="38099" y="275843"/>
                </a:lnTo>
                <a:lnTo>
                  <a:pt x="62483" y="240791"/>
                </a:lnTo>
                <a:lnTo>
                  <a:pt x="79247" y="211835"/>
                </a:lnTo>
                <a:close/>
              </a:path>
              <a:path w="868679" h="718184">
                <a:moveTo>
                  <a:pt x="246887" y="387095"/>
                </a:moveTo>
                <a:lnTo>
                  <a:pt x="176783" y="431291"/>
                </a:lnTo>
                <a:lnTo>
                  <a:pt x="123443" y="449579"/>
                </a:lnTo>
                <a:lnTo>
                  <a:pt x="79247" y="449579"/>
                </a:lnTo>
                <a:lnTo>
                  <a:pt x="38099" y="405383"/>
                </a:lnTo>
                <a:lnTo>
                  <a:pt x="28955" y="355091"/>
                </a:lnTo>
                <a:lnTo>
                  <a:pt x="28955" y="449579"/>
                </a:lnTo>
                <a:lnTo>
                  <a:pt x="82295" y="496823"/>
                </a:lnTo>
                <a:lnTo>
                  <a:pt x="135635" y="522731"/>
                </a:lnTo>
                <a:lnTo>
                  <a:pt x="149351" y="589787"/>
                </a:lnTo>
                <a:lnTo>
                  <a:pt x="152399" y="595426"/>
                </a:lnTo>
                <a:lnTo>
                  <a:pt x="152399" y="513587"/>
                </a:lnTo>
                <a:lnTo>
                  <a:pt x="161543" y="475487"/>
                </a:lnTo>
                <a:lnTo>
                  <a:pt x="237743" y="423671"/>
                </a:lnTo>
                <a:lnTo>
                  <a:pt x="246887" y="387095"/>
                </a:lnTo>
                <a:close/>
              </a:path>
              <a:path w="868679" h="718184">
                <a:moveTo>
                  <a:pt x="705611" y="615921"/>
                </a:moveTo>
                <a:lnTo>
                  <a:pt x="705611" y="528827"/>
                </a:lnTo>
                <a:lnTo>
                  <a:pt x="696467" y="576071"/>
                </a:lnTo>
                <a:lnTo>
                  <a:pt x="670559" y="617219"/>
                </a:lnTo>
                <a:lnTo>
                  <a:pt x="609599" y="652271"/>
                </a:lnTo>
                <a:lnTo>
                  <a:pt x="557783" y="681227"/>
                </a:lnTo>
                <a:lnTo>
                  <a:pt x="495299" y="696467"/>
                </a:lnTo>
                <a:lnTo>
                  <a:pt x="438911" y="696467"/>
                </a:lnTo>
                <a:lnTo>
                  <a:pt x="396239" y="681227"/>
                </a:lnTo>
                <a:lnTo>
                  <a:pt x="377951" y="626363"/>
                </a:lnTo>
                <a:lnTo>
                  <a:pt x="359663" y="626363"/>
                </a:lnTo>
                <a:lnTo>
                  <a:pt x="345947" y="661415"/>
                </a:lnTo>
                <a:lnTo>
                  <a:pt x="301751" y="678179"/>
                </a:lnTo>
                <a:lnTo>
                  <a:pt x="231647" y="655319"/>
                </a:lnTo>
                <a:lnTo>
                  <a:pt x="187451" y="601979"/>
                </a:lnTo>
                <a:lnTo>
                  <a:pt x="170687" y="554735"/>
                </a:lnTo>
                <a:lnTo>
                  <a:pt x="152399" y="513587"/>
                </a:lnTo>
                <a:lnTo>
                  <a:pt x="152399" y="595426"/>
                </a:lnTo>
                <a:lnTo>
                  <a:pt x="179831" y="646175"/>
                </a:lnTo>
                <a:lnTo>
                  <a:pt x="249935" y="699515"/>
                </a:lnTo>
                <a:lnTo>
                  <a:pt x="336803" y="717803"/>
                </a:lnTo>
                <a:lnTo>
                  <a:pt x="425195" y="717803"/>
                </a:lnTo>
                <a:lnTo>
                  <a:pt x="536447" y="713231"/>
                </a:lnTo>
                <a:lnTo>
                  <a:pt x="600455" y="699515"/>
                </a:lnTo>
                <a:lnTo>
                  <a:pt x="644651" y="670559"/>
                </a:lnTo>
                <a:lnTo>
                  <a:pt x="688847" y="637031"/>
                </a:lnTo>
                <a:lnTo>
                  <a:pt x="705611" y="615921"/>
                </a:lnTo>
                <a:close/>
              </a:path>
              <a:path w="868679" h="718184">
                <a:moveTo>
                  <a:pt x="844295" y="318576"/>
                </a:moveTo>
                <a:lnTo>
                  <a:pt x="844295" y="259079"/>
                </a:lnTo>
                <a:lnTo>
                  <a:pt x="819911" y="294131"/>
                </a:lnTo>
                <a:lnTo>
                  <a:pt x="794003" y="310895"/>
                </a:lnTo>
                <a:lnTo>
                  <a:pt x="758951" y="310895"/>
                </a:lnTo>
                <a:lnTo>
                  <a:pt x="729995" y="300227"/>
                </a:lnTo>
                <a:lnTo>
                  <a:pt x="667511" y="246887"/>
                </a:lnTo>
                <a:lnTo>
                  <a:pt x="653795" y="259079"/>
                </a:lnTo>
                <a:lnTo>
                  <a:pt x="676655" y="316991"/>
                </a:lnTo>
                <a:lnTo>
                  <a:pt x="693419" y="355091"/>
                </a:lnTo>
                <a:lnTo>
                  <a:pt x="702563" y="405383"/>
                </a:lnTo>
                <a:lnTo>
                  <a:pt x="705611" y="469391"/>
                </a:lnTo>
                <a:lnTo>
                  <a:pt x="705611" y="615921"/>
                </a:lnTo>
                <a:lnTo>
                  <a:pt x="714755" y="604407"/>
                </a:lnTo>
                <a:lnTo>
                  <a:pt x="714755" y="335279"/>
                </a:lnTo>
                <a:lnTo>
                  <a:pt x="768095" y="345947"/>
                </a:lnTo>
                <a:lnTo>
                  <a:pt x="816863" y="338327"/>
                </a:lnTo>
                <a:lnTo>
                  <a:pt x="844295" y="318576"/>
                </a:lnTo>
                <a:close/>
              </a:path>
              <a:path w="868679" h="718184">
                <a:moveTo>
                  <a:pt x="740663" y="510539"/>
                </a:moveTo>
                <a:lnTo>
                  <a:pt x="737615" y="399287"/>
                </a:lnTo>
                <a:lnTo>
                  <a:pt x="714755" y="335279"/>
                </a:lnTo>
                <a:lnTo>
                  <a:pt x="714755" y="604407"/>
                </a:lnTo>
                <a:lnTo>
                  <a:pt x="729995" y="585215"/>
                </a:lnTo>
                <a:lnTo>
                  <a:pt x="740663" y="510539"/>
                </a:lnTo>
                <a:close/>
              </a:path>
              <a:path w="868679" h="718184">
                <a:moveTo>
                  <a:pt x="868679" y="240791"/>
                </a:moveTo>
                <a:lnTo>
                  <a:pt x="854963" y="167639"/>
                </a:lnTo>
                <a:lnTo>
                  <a:pt x="844295" y="100583"/>
                </a:lnTo>
                <a:lnTo>
                  <a:pt x="790955" y="0"/>
                </a:lnTo>
                <a:lnTo>
                  <a:pt x="774191" y="0"/>
                </a:lnTo>
                <a:lnTo>
                  <a:pt x="781811" y="28955"/>
                </a:lnTo>
                <a:lnTo>
                  <a:pt x="803147" y="88391"/>
                </a:lnTo>
                <a:lnTo>
                  <a:pt x="829055" y="152399"/>
                </a:lnTo>
                <a:lnTo>
                  <a:pt x="838199" y="205739"/>
                </a:lnTo>
                <a:lnTo>
                  <a:pt x="844295" y="259079"/>
                </a:lnTo>
                <a:lnTo>
                  <a:pt x="844295" y="318576"/>
                </a:lnTo>
                <a:lnTo>
                  <a:pt x="854963" y="310895"/>
                </a:lnTo>
                <a:lnTo>
                  <a:pt x="868679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4074" y="4788407"/>
            <a:ext cx="158750" cy="337185"/>
          </a:xfrm>
          <a:custGeom>
            <a:avLst/>
            <a:gdLst/>
            <a:ahLst/>
            <a:cxnLst/>
            <a:rect l="l" t="t" r="r" b="b"/>
            <a:pathLst>
              <a:path w="158750" h="337185">
                <a:moveTo>
                  <a:pt x="158495" y="0"/>
                </a:moveTo>
                <a:lnTo>
                  <a:pt x="106679" y="51815"/>
                </a:lnTo>
                <a:lnTo>
                  <a:pt x="54863" y="152399"/>
                </a:lnTo>
                <a:lnTo>
                  <a:pt x="6095" y="291083"/>
                </a:lnTo>
                <a:lnTo>
                  <a:pt x="0" y="307847"/>
                </a:lnTo>
                <a:lnTo>
                  <a:pt x="6095" y="336803"/>
                </a:lnTo>
                <a:lnTo>
                  <a:pt x="32003" y="329183"/>
                </a:lnTo>
                <a:lnTo>
                  <a:pt x="54863" y="281939"/>
                </a:lnTo>
                <a:lnTo>
                  <a:pt x="80771" y="184403"/>
                </a:lnTo>
                <a:lnTo>
                  <a:pt x="124967" y="73151"/>
                </a:lnTo>
                <a:lnTo>
                  <a:pt x="158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1026" y="5227319"/>
            <a:ext cx="71755" cy="52069"/>
          </a:xfrm>
          <a:custGeom>
            <a:avLst/>
            <a:gdLst/>
            <a:ahLst/>
            <a:cxnLst/>
            <a:rect l="l" t="t" r="r" b="b"/>
            <a:pathLst>
              <a:path w="71754" h="52070">
                <a:moveTo>
                  <a:pt x="71627" y="19811"/>
                </a:moveTo>
                <a:lnTo>
                  <a:pt x="47243" y="0"/>
                </a:lnTo>
                <a:lnTo>
                  <a:pt x="7619" y="0"/>
                </a:lnTo>
                <a:lnTo>
                  <a:pt x="0" y="25907"/>
                </a:lnTo>
                <a:lnTo>
                  <a:pt x="18287" y="51815"/>
                </a:lnTo>
                <a:lnTo>
                  <a:pt x="54863" y="51815"/>
                </a:lnTo>
                <a:lnTo>
                  <a:pt x="71627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0041" y="4875276"/>
            <a:ext cx="67310" cy="45720"/>
          </a:xfrm>
          <a:custGeom>
            <a:avLst/>
            <a:gdLst/>
            <a:ahLst/>
            <a:cxnLst/>
            <a:rect l="l" t="t" r="r" b="b"/>
            <a:pathLst>
              <a:path w="67309" h="45720">
                <a:moveTo>
                  <a:pt x="67055" y="22859"/>
                </a:moveTo>
                <a:lnTo>
                  <a:pt x="33527" y="0"/>
                </a:lnTo>
                <a:lnTo>
                  <a:pt x="26836" y="482"/>
                </a:lnTo>
                <a:lnTo>
                  <a:pt x="0" y="22859"/>
                </a:lnTo>
                <a:lnTo>
                  <a:pt x="690" y="27342"/>
                </a:lnTo>
                <a:lnTo>
                  <a:pt x="33527" y="45719"/>
                </a:lnTo>
                <a:lnTo>
                  <a:pt x="40219" y="45237"/>
                </a:lnTo>
                <a:lnTo>
                  <a:pt x="67055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68390" y="5035295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79247" y="35051"/>
                </a:moveTo>
                <a:lnTo>
                  <a:pt x="71627" y="16763"/>
                </a:lnTo>
                <a:lnTo>
                  <a:pt x="50291" y="7619"/>
                </a:lnTo>
                <a:lnTo>
                  <a:pt x="27431" y="0"/>
                </a:lnTo>
                <a:lnTo>
                  <a:pt x="15239" y="3047"/>
                </a:lnTo>
                <a:lnTo>
                  <a:pt x="0" y="38099"/>
                </a:lnTo>
                <a:lnTo>
                  <a:pt x="27431" y="62483"/>
                </a:lnTo>
                <a:lnTo>
                  <a:pt x="79247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0897" y="5202935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50291" y="0"/>
                </a:moveTo>
                <a:lnTo>
                  <a:pt x="16763" y="7619"/>
                </a:lnTo>
                <a:lnTo>
                  <a:pt x="0" y="51815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8150" y="5109971"/>
            <a:ext cx="641985" cy="1036319"/>
          </a:xfrm>
          <a:custGeom>
            <a:avLst/>
            <a:gdLst/>
            <a:ahLst/>
            <a:cxnLst/>
            <a:rect l="l" t="t" r="r" b="b"/>
            <a:pathLst>
              <a:path w="641984" h="1036320">
                <a:moveTo>
                  <a:pt x="120395" y="941614"/>
                </a:moveTo>
                <a:lnTo>
                  <a:pt x="120395" y="827531"/>
                </a:lnTo>
                <a:lnTo>
                  <a:pt x="108203" y="839723"/>
                </a:lnTo>
                <a:lnTo>
                  <a:pt x="0" y="886967"/>
                </a:lnTo>
                <a:lnTo>
                  <a:pt x="105155" y="880871"/>
                </a:lnTo>
                <a:lnTo>
                  <a:pt x="105155" y="910045"/>
                </a:lnTo>
                <a:lnTo>
                  <a:pt x="120395" y="941614"/>
                </a:lnTo>
                <a:close/>
              </a:path>
              <a:path w="641984" h="1036320">
                <a:moveTo>
                  <a:pt x="111251" y="521207"/>
                </a:moveTo>
                <a:lnTo>
                  <a:pt x="111251" y="478535"/>
                </a:lnTo>
                <a:lnTo>
                  <a:pt x="67055" y="513587"/>
                </a:lnTo>
                <a:lnTo>
                  <a:pt x="25907" y="589787"/>
                </a:lnTo>
                <a:lnTo>
                  <a:pt x="38099" y="656843"/>
                </a:lnTo>
                <a:lnTo>
                  <a:pt x="64007" y="704087"/>
                </a:lnTo>
                <a:lnTo>
                  <a:pt x="64007" y="612647"/>
                </a:lnTo>
                <a:lnTo>
                  <a:pt x="67055" y="577595"/>
                </a:lnTo>
                <a:lnTo>
                  <a:pt x="82295" y="545591"/>
                </a:lnTo>
                <a:lnTo>
                  <a:pt x="105155" y="525779"/>
                </a:lnTo>
                <a:lnTo>
                  <a:pt x="111251" y="521207"/>
                </a:lnTo>
                <a:close/>
              </a:path>
              <a:path w="641984" h="1036320">
                <a:moveTo>
                  <a:pt x="269747" y="827531"/>
                </a:moveTo>
                <a:lnTo>
                  <a:pt x="269747" y="801623"/>
                </a:lnTo>
                <a:lnTo>
                  <a:pt x="231647" y="795527"/>
                </a:lnTo>
                <a:lnTo>
                  <a:pt x="187451" y="815339"/>
                </a:lnTo>
                <a:lnTo>
                  <a:pt x="161543" y="818387"/>
                </a:lnTo>
                <a:lnTo>
                  <a:pt x="155447" y="783335"/>
                </a:lnTo>
                <a:lnTo>
                  <a:pt x="143255" y="763523"/>
                </a:lnTo>
                <a:lnTo>
                  <a:pt x="102107" y="719327"/>
                </a:lnTo>
                <a:lnTo>
                  <a:pt x="67055" y="662939"/>
                </a:lnTo>
                <a:lnTo>
                  <a:pt x="64007" y="612647"/>
                </a:lnTo>
                <a:lnTo>
                  <a:pt x="64007" y="704087"/>
                </a:lnTo>
                <a:lnTo>
                  <a:pt x="97535" y="760475"/>
                </a:lnTo>
                <a:lnTo>
                  <a:pt x="120395" y="792479"/>
                </a:lnTo>
                <a:lnTo>
                  <a:pt x="120395" y="941614"/>
                </a:lnTo>
                <a:lnTo>
                  <a:pt x="123443" y="947927"/>
                </a:lnTo>
                <a:lnTo>
                  <a:pt x="141731" y="969541"/>
                </a:lnTo>
                <a:lnTo>
                  <a:pt x="141731" y="880871"/>
                </a:lnTo>
                <a:lnTo>
                  <a:pt x="149351" y="871727"/>
                </a:lnTo>
                <a:lnTo>
                  <a:pt x="234695" y="853439"/>
                </a:lnTo>
                <a:lnTo>
                  <a:pt x="269747" y="827531"/>
                </a:lnTo>
                <a:close/>
              </a:path>
              <a:path w="641984" h="1036320">
                <a:moveTo>
                  <a:pt x="269747" y="186524"/>
                </a:moveTo>
                <a:lnTo>
                  <a:pt x="269747" y="149351"/>
                </a:lnTo>
                <a:lnTo>
                  <a:pt x="234695" y="169163"/>
                </a:lnTo>
                <a:lnTo>
                  <a:pt x="179831" y="213359"/>
                </a:lnTo>
                <a:lnTo>
                  <a:pt x="114299" y="292607"/>
                </a:lnTo>
                <a:lnTo>
                  <a:pt x="100583" y="355091"/>
                </a:lnTo>
                <a:lnTo>
                  <a:pt x="100583" y="419099"/>
                </a:lnTo>
                <a:lnTo>
                  <a:pt x="111251" y="478535"/>
                </a:lnTo>
                <a:lnTo>
                  <a:pt x="111251" y="521207"/>
                </a:lnTo>
                <a:lnTo>
                  <a:pt x="126491" y="509777"/>
                </a:lnTo>
                <a:lnTo>
                  <a:pt x="126491" y="374903"/>
                </a:lnTo>
                <a:lnTo>
                  <a:pt x="132587" y="320039"/>
                </a:lnTo>
                <a:lnTo>
                  <a:pt x="184403" y="240791"/>
                </a:lnTo>
                <a:lnTo>
                  <a:pt x="246887" y="190499"/>
                </a:lnTo>
                <a:lnTo>
                  <a:pt x="269747" y="186524"/>
                </a:lnTo>
                <a:close/>
              </a:path>
              <a:path w="641984" h="1036320">
                <a:moveTo>
                  <a:pt x="105155" y="910045"/>
                </a:moveTo>
                <a:lnTo>
                  <a:pt x="105155" y="880871"/>
                </a:lnTo>
                <a:lnTo>
                  <a:pt x="102107" y="903731"/>
                </a:lnTo>
                <a:lnTo>
                  <a:pt x="105155" y="910045"/>
                </a:lnTo>
                <a:close/>
              </a:path>
              <a:path w="641984" h="1036320">
                <a:moveTo>
                  <a:pt x="256031" y="554735"/>
                </a:moveTo>
                <a:lnTo>
                  <a:pt x="199643" y="507491"/>
                </a:lnTo>
                <a:lnTo>
                  <a:pt x="143255" y="440435"/>
                </a:lnTo>
                <a:lnTo>
                  <a:pt x="126491" y="374903"/>
                </a:lnTo>
                <a:lnTo>
                  <a:pt x="126491" y="509777"/>
                </a:lnTo>
                <a:lnTo>
                  <a:pt x="129539" y="507491"/>
                </a:lnTo>
                <a:lnTo>
                  <a:pt x="152399" y="513587"/>
                </a:lnTo>
                <a:lnTo>
                  <a:pt x="193547" y="539495"/>
                </a:lnTo>
                <a:lnTo>
                  <a:pt x="246887" y="563879"/>
                </a:lnTo>
                <a:lnTo>
                  <a:pt x="256031" y="554735"/>
                </a:lnTo>
                <a:close/>
              </a:path>
              <a:path w="641984" h="1036320">
                <a:moveTo>
                  <a:pt x="291083" y="1010411"/>
                </a:moveTo>
                <a:lnTo>
                  <a:pt x="275843" y="986027"/>
                </a:lnTo>
                <a:lnTo>
                  <a:pt x="187451" y="979931"/>
                </a:lnTo>
                <a:lnTo>
                  <a:pt x="161543" y="957071"/>
                </a:lnTo>
                <a:lnTo>
                  <a:pt x="146303" y="922019"/>
                </a:lnTo>
                <a:lnTo>
                  <a:pt x="141731" y="880871"/>
                </a:lnTo>
                <a:lnTo>
                  <a:pt x="141731" y="969541"/>
                </a:lnTo>
                <a:lnTo>
                  <a:pt x="190499" y="1027175"/>
                </a:lnTo>
                <a:lnTo>
                  <a:pt x="228599" y="1036319"/>
                </a:lnTo>
                <a:lnTo>
                  <a:pt x="269747" y="1036319"/>
                </a:lnTo>
                <a:lnTo>
                  <a:pt x="291083" y="1010411"/>
                </a:lnTo>
                <a:close/>
              </a:path>
              <a:path w="641984" h="1036320">
                <a:moveTo>
                  <a:pt x="641603" y="196595"/>
                </a:moveTo>
                <a:lnTo>
                  <a:pt x="563879" y="92963"/>
                </a:lnTo>
                <a:lnTo>
                  <a:pt x="493775" y="25907"/>
                </a:lnTo>
                <a:lnTo>
                  <a:pt x="422147" y="0"/>
                </a:lnTo>
                <a:lnTo>
                  <a:pt x="370331" y="4571"/>
                </a:lnTo>
                <a:lnTo>
                  <a:pt x="323087" y="32003"/>
                </a:lnTo>
                <a:lnTo>
                  <a:pt x="288035" y="80771"/>
                </a:lnTo>
                <a:lnTo>
                  <a:pt x="266699" y="121919"/>
                </a:lnTo>
                <a:lnTo>
                  <a:pt x="269747" y="149351"/>
                </a:lnTo>
                <a:lnTo>
                  <a:pt x="269747" y="186524"/>
                </a:lnTo>
                <a:lnTo>
                  <a:pt x="281939" y="184403"/>
                </a:lnTo>
                <a:lnTo>
                  <a:pt x="307847" y="186871"/>
                </a:lnTo>
                <a:lnTo>
                  <a:pt x="307847" y="105155"/>
                </a:lnTo>
                <a:lnTo>
                  <a:pt x="332231" y="60959"/>
                </a:lnTo>
                <a:lnTo>
                  <a:pt x="382523" y="28955"/>
                </a:lnTo>
                <a:lnTo>
                  <a:pt x="422147" y="25907"/>
                </a:lnTo>
                <a:lnTo>
                  <a:pt x="475487" y="39623"/>
                </a:lnTo>
                <a:lnTo>
                  <a:pt x="528827" y="86867"/>
                </a:lnTo>
                <a:lnTo>
                  <a:pt x="569975" y="152399"/>
                </a:lnTo>
                <a:lnTo>
                  <a:pt x="582167" y="213359"/>
                </a:lnTo>
                <a:lnTo>
                  <a:pt x="592835" y="257555"/>
                </a:lnTo>
                <a:lnTo>
                  <a:pt x="637031" y="234695"/>
                </a:lnTo>
                <a:lnTo>
                  <a:pt x="641603" y="196595"/>
                </a:lnTo>
                <a:close/>
              </a:path>
              <a:path w="641984" h="1036320">
                <a:moveTo>
                  <a:pt x="338327" y="187451"/>
                </a:moveTo>
                <a:lnTo>
                  <a:pt x="310895" y="149351"/>
                </a:lnTo>
                <a:lnTo>
                  <a:pt x="307847" y="105155"/>
                </a:lnTo>
                <a:lnTo>
                  <a:pt x="307847" y="186871"/>
                </a:lnTo>
                <a:lnTo>
                  <a:pt x="313943" y="187451"/>
                </a:lnTo>
                <a:lnTo>
                  <a:pt x="338327" y="187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1238" y="5510783"/>
            <a:ext cx="283845" cy="186055"/>
          </a:xfrm>
          <a:custGeom>
            <a:avLst/>
            <a:gdLst/>
            <a:ahLst/>
            <a:cxnLst/>
            <a:rect l="l" t="t" r="r" b="b"/>
            <a:pathLst>
              <a:path w="283845" h="186054">
                <a:moveTo>
                  <a:pt x="283463" y="161543"/>
                </a:moveTo>
                <a:lnTo>
                  <a:pt x="266699" y="135635"/>
                </a:lnTo>
                <a:lnTo>
                  <a:pt x="141731" y="53339"/>
                </a:lnTo>
                <a:lnTo>
                  <a:pt x="0" y="0"/>
                </a:lnTo>
                <a:lnTo>
                  <a:pt x="106679" y="70103"/>
                </a:lnTo>
                <a:lnTo>
                  <a:pt x="195071" y="126491"/>
                </a:lnTo>
                <a:lnTo>
                  <a:pt x="248411" y="179831"/>
                </a:lnTo>
                <a:lnTo>
                  <a:pt x="277367" y="185927"/>
                </a:lnTo>
                <a:lnTo>
                  <a:pt x="283463" y="161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0" y="577850"/>
            <a:ext cx="65690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EQUIPMENTS RESISTANCE WELDING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7216" y="2211830"/>
            <a:ext cx="6582409" cy="4668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h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quipm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s</a:t>
            </a:r>
            <a:r>
              <a:rPr sz="3200" u="heavy" spc="175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4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generator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ables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oupling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older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etal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/</a:t>
            </a:r>
            <a:r>
              <a:rPr sz="2800" spc="-10" dirty="0">
                <a:latin typeface="Arial"/>
                <a:cs typeface="Arial"/>
              </a:rPr>
              <a:t> m</a:t>
            </a:r>
            <a:r>
              <a:rPr sz="2800" spc="-5" dirty="0">
                <a:latin typeface="Arial"/>
                <a:cs typeface="Arial"/>
              </a:rPr>
              <a:t>aterial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ity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ondu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Session/</a:t>
            </a:r>
            <a:r>
              <a:rPr lang="en-A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LessonPlans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8500" y="2101850"/>
          <a:ext cx="9220200" cy="4137152"/>
        </p:xfrm>
        <a:graphic>
          <a:graphicData uri="http://schemas.openxmlformats.org/drawingml/2006/table">
            <a:tbl>
              <a:tblPr/>
              <a:tblGrid>
                <a:gridCol w="1060731"/>
                <a:gridCol w="1550299"/>
                <a:gridCol w="4814087"/>
                <a:gridCol w="179508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Timing (minutes)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Learning Objective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Main tasks / Process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Resources / tools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Standard Operating Procedures for Power Press Machine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Index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MY" sz="1000">
                          <a:latin typeface="Times New Roman"/>
                          <a:ea typeface="Times New Roman"/>
                          <a:cs typeface="Times New Roman"/>
                        </a:rPr>
                        <a:t>Contents of the presentation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2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Introduction 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main purpose of guideline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Limitation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to use the guideline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3, 4and 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MY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6-15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MY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16 - 25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BREAK (30 MIN)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26 - 35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MY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36 - 49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US" sz="1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50 - 48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BREAK (LUNCH)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49 +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Video duration (15 min)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MY" sz="1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50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MY" sz="1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51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Slide 52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>
                          <a:latin typeface="Times New Roman"/>
                          <a:ea typeface="Times New Roman"/>
                          <a:cs typeface="Times New Roman"/>
                        </a:rPr>
                        <a:t>BREAK (30 MIN)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00" b="1" dirty="0">
                          <a:latin typeface="Times New Roman"/>
                          <a:ea typeface="Times New Roman"/>
                          <a:cs typeface="Times New Roman"/>
                        </a:rPr>
                        <a:t>Total Time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1638935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spc="-5" dirty="0">
                <a:latin typeface="Arial"/>
                <a:cs typeface="Arial"/>
              </a:rPr>
              <a:t>Fi</a:t>
            </a:r>
            <a:r>
              <a:rPr u="none" dirty="0">
                <a:latin typeface="Arial"/>
                <a:cs typeface="Arial"/>
              </a:rPr>
              <a:t>re</a:t>
            </a:r>
            <a:r>
              <a:rPr u="none" spc="-35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an</a:t>
            </a:r>
            <a:r>
              <a:rPr u="none" dirty="0">
                <a:latin typeface="Arial"/>
                <a:cs typeface="Arial"/>
              </a:rPr>
              <a:t>d</a:t>
            </a:r>
            <a:r>
              <a:rPr u="none" spc="-10" dirty="0">
                <a:latin typeface="Arial"/>
                <a:cs typeface="Arial"/>
              </a:rPr>
              <a:t> e</a:t>
            </a:r>
            <a:r>
              <a:rPr u="none" spc="5" dirty="0">
                <a:latin typeface="Arial"/>
                <a:cs typeface="Arial"/>
              </a:rPr>
              <a:t>x</a:t>
            </a:r>
            <a:r>
              <a:rPr u="none" spc="-10" dirty="0">
                <a:latin typeface="Arial"/>
                <a:cs typeface="Arial"/>
              </a:rPr>
              <a:t>p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n</a:t>
            </a:r>
          </a:p>
          <a:p>
            <a:pPr marL="1638935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spc="-5" dirty="0">
                <a:latin typeface="Arial"/>
                <a:cs typeface="Arial"/>
              </a:rPr>
              <a:t>S</a:t>
            </a:r>
            <a:r>
              <a:rPr u="none" spc="5" dirty="0">
                <a:latin typeface="Arial"/>
                <a:cs typeface="Arial"/>
              </a:rPr>
              <a:t>k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dirty="0">
                <a:latin typeface="Arial"/>
                <a:cs typeface="Arial"/>
              </a:rPr>
              <a:t>n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bu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1638935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spc="-5" dirty="0">
                <a:latin typeface="Arial"/>
                <a:cs typeface="Arial"/>
              </a:rPr>
              <a:t>Fl</a:t>
            </a:r>
            <a:r>
              <a:rPr u="none" spc="5" dirty="0">
                <a:latin typeface="Arial"/>
                <a:cs typeface="Arial"/>
              </a:rPr>
              <a:t>y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  <a:r>
              <a:rPr u="none" spc="-35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ob</a:t>
            </a:r>
            <a:r>
              <a:rPr u="none" spc="-5" dirty="0">
                <a:latin typeface="Arial"/>
                <a:cs typeface="Arial"/>
              </a:rPr>
              <a:t>j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1638935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dirty="0">
                <a:latin typeface="Arial"/>
                <a:cs typeface="Arial"/>
              </a:rPr>
              <a:t>H</a:t>
            </a:r>
            <a:r>
              <a:rPr u="none" spc="-10" dirty="0">
                <a:latin typeface="Arial"/>
                <a:cs typeface="Arial"/>
              </a:rPr>
              <a:t>ea</a:t>
            </a:r>
            <a:r>
              <a:rPr u="none" dirty="0">
                <a:latin typeface="Arial"/>
                <a:cs typeface="Arial"/>
              </a:rPr>
              <a:t>t</a:t>
            </a:r>
            <a:r>
              <a:rPr u="none" spc="-30" dirty="0">
                <a:latin typeface="Arial"/>
                <a:cs typeface="Arial"/>
              </a:rPr>
              <a:t> 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1638935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spc="-5" dirty="0">
                <a:latin typeface="Arial"/>
                <a:cs typeface="Arial"/>
              </a:rPr>
              <a:t>E</a:t>
            </a:r>
            <a:r>
              <a:rPr u="none" spc="5" dirty="0">
                <a:latin typeface="Arial"/>
                <a:cs typeface="Arial"/>
              </a:rPr>
              <a:t>x</a:t>
            </a:r>
            <a:r>
              <a:rPr u="none" spc="-10" dirty="0">
                <a:latin typeface="Arial"/>
                <a:cs typeface="Arial"/>
              </a:rPr>
              <a:t>po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u</a:t>
            </a:r>
            <a:r>
              <a:rPr u="none" dirty="0">
                <a:latin typeface="Arial"/>
                <a:cs typeface="Arial"/>
              </a:rPr>
              <a:t>re</a:t>
            </a:r>
            <a:r>
              <a:rPr u="none" spc="-45" dirty="0">
                <a:latin typeface="Arial"/>
                <a:cs typeface="Arial"/>
              </a:rPr>
              <a:t> 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o</a:t>
            </a:r>
            <a:r>
              <a:rPr u="none" spc="-10" dirty="0">
                <a:latin typeface="Arial"/>
                <a:cs typeface="Arial"/>
              </a:rPr>
              <a:t> 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10" dirty="0">
                <a:latin typeface="Arial"/>
                <a:cs typeface="Arial"/>
              </a:rPr>
              <a:t>he</a:t>
            </a:r>
            <a:r>
              <a:rPr u="none" spc="-5" dirty="0">
                <a:latin typeface="Arial"/>
                <a:cs typeface="Arial"/>
              </a:rPr>
              <a:t>mi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1638935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spc="-5" dirty="0">
                <a:latin typeface="Arial"/>
                <a:cs typeface="Arial"/>
              </a:rPr>
              <a:t>El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dirty="0">
                <a:latin typeface="Arial"/>
                <a:cs typeface="Arial"/>
              </a:rPr>
              <a:t>c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ho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dirty="0">
                <a:latin typeface="Arial"/>
                <a:cs typeface="Arial"/>
              </a:rPr>
              <a:t>k</a:t>
            </a:r>
          </a:p>
          <a:p>
            <a:pPr marL="1638935" indent="-3429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1639570" algn="l"/>
              </a:tabLst>
            </a:pP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ad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spc="-5" dirty="0">
                <a:latin typeface="Arial"/>
                <a:cs typeface="Arial"/>
              </a:rPr>
              <a:t>ti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270247"/>
            <a:ext cx="7675148" cy="132414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ts val="5255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4817" y="2722370"/>
            <a:ext cx="6265545" cy="320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F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d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-5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xplosio</a:t>
            </a:r>
            <a:r>
              <a:rPr sz="3200" u="heavy" spc="17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4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665">
              <a:lnSpc>
                <a:spcPct val="100000"/>
              </a:lnSpc>
            </a:pPr>
            <a:r>
              <a:rPr spc="-5" dirty="0"/>
              <a:t>S</a:t>
            </a:r>
            <a:r>
              <a:rPr spc="170" dirty="0"/>
              <a:t>ki</a:t>
            </a:r>
            <a:r>
              <a:rPr spc="175" dirty="0"/>
              <a:t>n</a:t>
            </a:r>
            <a:r>
              <a:rPr spc="-30" dirty="0"/>
              <a:t> </a:t>
            </a:r>
            <a:r>
              <a:rPr spc="175" dirty="0"/>
              <a:t>B</a:t>
            </a:r>
            <a:r>
              <a:rPr spc="170" dirty="0"/>
              <a:t>u</a:t>
            </a:r>
            <a:r>
              <a:rPr spc="180" dirty="0"/>
              <a:t>r</a:t>
            </a:r>
            <a:r>
              <a:rPr spc="170" dirty="0"/>
              <a:t>n</a:t>
            </a:r>
            <a:r>
              <a:rPr spc="180" dirty="0"/>
              <a:t>s</a:t>
            </a:r>
          </a:p>
          <a:p>
            <a:pPr marL="494665">
              <a:lnSpc>
                <a:spcPct val="100000"/>
              </a:lnSpc>
              <a:spcBef>
                <a:spcPts val="380"/>
              </a:spcBef>
            </a:pPr>
            <a:r>
              <a:rPr u="none" spc="-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ou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dirty="0">
                <a:latin typeface="Arial"/>
                <a:cs typeface="Arial"/>
              </a:rPr>
              <a:t>:</a:t>
            </a:r>
          </a:p>
          <a:p>
            <a:pPr marL="481965">
              <a:lnSpc>
                <a:spcPct val="100000"/>
              </a:lnSpc>
              <a:spcBef>
                <a:spcPts val="33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837565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837565" algn="l"/>
              </a:tabLst>
            </a:pPr>
            <a:r>
              <a:rPr sz="2800" u="none" spc="-10" dirty="0">
                <a:latin typeface="Arial"/>
                <a:cs typeface="Arial"/>
              </a:rPr>
              <a:t>C</a:t>
            </a:r>
            <a:r>
              <a:rPr sz="2800" u="none" spc="-5" dirty="0">
                <a:latin typeface="Arial"/>
                <a:cs typeface="Arial"/>
              </a:rPr>
              <a:t>onta</a:t>
            </a:r>
            <a:r>
              <a:rPr sz="2800" u="none" dirty="0">
                <a:latin typeface="Arial"/>
                <a:cs typeface="Arial"/>
              </a:rPr>
              <a:t>c</a:t>
            </a:r>
            <a:r>
              <a:rPr sz="2800" u="none" spc="-5" dirty="0">
                <a:latin typeface="Arial"/>
                <a:cs typeface="Arial"/>
              </a:rPr>
              <a:t>t</a:t>
            </a:r>
            <a:r>
              <a:rPr sz="2800" u="none" spc="-10" dirty="0">
                <a:latin typeface="Arial"/>
                <a:cs typeface="Arial"/>
              </a:rPr>
              <a:t> w</a:t>
            </a:r>
            <a:r>
              <a:rPr sz="2800" u="none" spc="-5" dirty="0">
                <a:latin typeface="Arial"/>
                <a:cs typeface="Arial"/>
              </a:rPr>
              <a:t>ith</a:t>
            </a:r>
            <a:r>
              <a:rPr sz="2800" u="none" spc="5" dirty="0">
                <a:latin typeface="Arial"/>
                <a:cs typeface="Arial"/>
              </a:rPr>
              <a:t> </a:t>
            </a:r>
            <a:r>
              <a:rPr sz="2800" u="none" spc="-5" dirty="0">
                <a:latin typeface="Arial"/>
                <a:cs typeface="Arial"/>
              </a:rPr>
              <a:t>hot</a:t>
            </a:r>
            <a:r>
              <a:rPr sz="2800" u="none" spc="5" dirty="0">
                <a:latin typeface="Arial"/>
                <a:cs typeface="Arial"/>
              </a:rPr>
              <a:t> </a:t>
            </a:r>
            <a:r>
              <a:rPr sz="2800" u="none" spc="-10" dirty="0">
                <a:latin typeface="Arial"/>
                <a:cs typeface="Arial"/>
              </a:rPr>
              <a:t>w</a:t>
            </a:r>
            <a:r>
              <a:rPr sz="2800" u="none" spc="-5" dirty="0">
                <a:latin typeface="Arial"/>
                <a:cs typeface="Arial"/>
              </a:rPr>
              <a:t>ork</a:t>
            </a:r>
            <a:r>
              <a:rPr sz="2800" u="none" spc="5" dirty="0">
                <a:latin typeface="Arial"/>
                <a:cs typeface="Arial"/>
              </a:rPr>
              <a:t> </a:t>
            </a:r>
            <a:r>
              <a:rPr sz="2800" u="none" spc="-10" dirty="0">
                <a:latin typeface="Arial"/>
                <a:cs typeface="Arial"/>
              </a:rPr>
              <a:t>m</a:t>
            </a:r>
            <a:r>
              <a:rPr sz="2800" u="none" spc="-5" dirty="0">
                <a:latin typeface="Arial"/>
                <a:cs typeface="Arial"/>
              </a:rPr>
              <a:t>aterials</a:t>
            </a:r>
            <a:endParaRPr sz="2800" dirty="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7"/>
              </a:spcBef>
              <a:buClr>
                <a:srgbClr val="00007C"/>
              </a:buClr>
              <a:buFont typeface="Wingdings"/>
              <a:buChar char=""/>
            </a:pPr>
            <a:endParaRPr sz="3500" dirty="0">
              <a:latin typeface="Times New Roman"/>
              <a:cs typeface="Times New Roman"/>
            </a:endParaRPr>
          </a:p>
          <a:p>
            <a:pPr marL="837565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837565" algn="l"/>
              </a:tabLst>
            </a:pPr>
            <a:r>
              <a:rPr sz="2800" u="none" spc="-10" dirty="0">
                <a:latin typeface="Arial"/>
                <a:cs typeface="Arial"/>
              </a:rPr>
              <a:t>M</a:t>
            </a:r>
            <a:r>
              <a:rPr sz="2800" u="none" spc="-5" dirty="0">
                <a:latin typeface="Arial"/>
                <a:cs typeface="Arial"/>
              </a:rPr>
              <a:t>etal</a:t>
            </a:r>
            <a:r>
              <a:rPr sz="2800" u="none" spc="-10" dirty="0">
                <a:latin typeface="Arial"/>
                <a:cs typeface="Arial"/>
              </a:rPr>
              <a:t> </a:t>
            </a:r>
            <a:r>
              <a:rPr sz="2800" u="none" dirty="0">
                <a:latin typeface="Arial"/>
                <a:cs typeface="Arial"/>
              </a:rPr>
              <a:t>s</a:t>
            </a:r>
            <a:r>
              <a:rPr sz="2800" u="none" spc="-5" dirty="0">
                <a:latin typeface="Arial"/>
                <a:cs typeface="Arial"/>
              </a:rPr>
              <a:t>par</a:t>
            </a:r>
            <a:r>
              <a:rPr sz="2800" u="none" dirty="0">
                <a:latin typeface="Arial"/>
                <a:cs typeface="Arial"/>
              </a:rPr>
              <a:t>k</a:t>
            </a:r>
            <a:r>
              <a:rPr sz="2800" u="none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3800" dirty="0">
              <a:latin typeface="Times New Roman"/>
              <a:cs typeface="Times New Roman"/>
            </a:endParaRPr>
          </a:p>
          <a:p>
            <a:pPr marL="837565" marR="5080" indent="-342900">
              <a:lnSpc>
                <a:spcPts val="302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837565" algn="l"/>
              </a:tabLst>
            </a:pPr>
            <a:r>
              <a:rPr sz="2800" u="none" spc="-10" dirty="0">
                <a:latin typeface="Arial"/>
                <a:cs typeface="Arial"/>
              </a:rPr>
              <a:t>C</a:t>
            </a:r>
            <a:r>
              <a:rPr sz="2800" u="none" spc="-5" dirty="0">
                <a:latin typeface="Arial"/>
                <a:cs typeface="Arial"/>
              </a:rPr>
              <a:t>ontinuous</a:t>
            </a:r>
            <a:r>
              <a:rPr sz="2800" u="none" spc="5" dirty="0">
                <a:latin typeface="Arial"/>
                <a:cs typeface="Arial"/>
              </a:rPr>
              <a:t> </a:t>
            </a:r>
            <a:r>
              <a:rPr sz="2800" u="none" spc="-5" dirty="0">
                <a:latin typeface="Arial"/>
                <a:cs typeface="Arial"/>
              </a:rPr>
              <a:t>e</a:t>
            </a:r>
            <a:r>
              <a:rPr sz="2800" u="none" dirty="0">
                <a:latin typeface="Arial"/>
                <a:cs typeface="Arial"/>
              </a:rPr>
              <a:t>x</a:t>
            </a:r>
            <a:r>
              <a:rPr sz="2800" u="none" spc="-5" dirty="0">
                <a:latin typeface="Arial"/>
                <a:cs typeface="Arial"/>
              </a:rPr>
              <a:t>po</a:t>
            </a:r>
            <a:r>
              <a:rPr sz="2800" u="none" dirty="0">
                <a:latin typeface="Arial"/>
                <a:cs typeface="Arial"/>
              </a:rPr>
              <a:t>s</a:t>
            </a:r>
            <a:r>
              <a:rPr sz="2800" u="none" spc="-5" dirty="0">
                <a:latin typeface="Arial"/>
                <a:cs typeface="Arial"/>
              </a:rPr>
              <a:t>ure</a:t>
            </a:r>
            <a:r>
              <a:rPr sz="2800" u="none" spc="5" dirty="0">
                <a:latin typeface="Arial"/>
                <a:cs typeface="Arial"/>
              </a:rPr>
              <a:t> </a:t>
            </a:r>
            <a:r>
              <a:rPr sz="2800" u="none" spc="-5" dirty="0">
                <a:latin typeface="Arial"/>
                <a:cs typeface="Arial"/>
              </a:rPr>
              <a:t>to</a:t>
            </a:r>
            <a:r>
              <a:rPr sz="2800" u="none" spc="-10" dirty="0">
                <a:latin typeface="Arial"/>
                <a:cs typeface="Arial"/>
              </a:rPr>
              <a:t> w</a:t>
            </a:r>
            <a:r>
              <a:rPr sz="2800" u="none" spc="-5" dirty="0">
                <a:latin typeface="Arial"/>
                <a:cs typeface="Arial"/>
              </a:rPr>
              <a:t>elding</a:t>
            </a:r>
            <a:r>
              <a:rPr sz="2800" u="none" spc="30" dirty="0">
                <a:latin typeface="Arial"/>
                <a:cs typeface="Arial"/>
              </a:rPr>
              <a:t> </a:t>
            </a:r>
            <a:r>
              <a:rPr sz="2800" u="none" spc="-5" dirty="0">
                <a:latin typeface="Arial"/>
                <a:cs typeface="Arial"/>
              </a:rPr>
              <a:t>heat</a:t>
            </a:r>
            <a:r>
              <a:rPr sz="2800" u="none" spc="5" dirty="0">
                <a:latin typeface="Arial"/>
                <a:cs typeface="Arial"/>
              </a:rPr>
              <a:t> </a:t>
            </a:r>
            <a:r>
              <a:rPr sz="2800" u="none" dirty="0">
                <a:latin typeface="Arial"/>
                <a:cs typeface="Arial"/>
              </a:rPr>
              <a:t>c</a:t>
            </a:r>
            <a:r>
              <a:rPr sz="2800" u="none" spc="-5" dirty="0">
                <a:latin typeface="Arial"/>
                <a:cs typeface="Arial"/>
              </a:rPr>
              <a:t>an</a:t>
            </a:r>
            <a:r>
              <a:rPr sz="2800" u="none" spc="-10" dirty="0">
                <a:latin typeface="Arial"/>
                <a:cs typeface="Arial"/>
              </a:rPr>
              <a:t> </a:t>
            </a:r>
            <a:r>
              <a:rPr sz="2800" u="none" spc="-5" dirty="0">
                <a:latin typeface="Arial"/>
                <a:cs typeface="Arial"/>
              </a:rPr>
              <a:t>re</a:t>
            </a:r>
            <a:r>
              <a:rPr sz="2800" u="none" dirty="0">
                <a:latin typeface="Arial"/>
                <a:cs typeface="Arial"/>
              </a:rPr>
              <a:t>s</a:t>
            </a:r>
            <a:r>
              <a:rPr sz="2800" u="none" spc="-5" dirty="0">
                <a:latin typeface="Arial"/>
                <a:cs typeface="Arial"/>
              </a:rPr>
              <a:t>ult redne</a:t>
            </a:r>
            <a:r>
              <a:rPr sz="2800" u="none" dirty="0">
                <a:latin typeface="Arial"/>
                <a:cs typeface="Arial"/>
              </a:rPr>
              <a:t>s</a:t>
            </a:r>
            <a:r>
              <a:rPr sz="2800" u="none" spc="-5" dirty="0">
                <a:latin typeface="Arial"/>
                <a:cs typeface="Arial"/>
              </a:rPr>
              <a:t>s of</a:t>
            </a:r>
            <a:r>
              <a:rPr sz="2800" u="none" spc="-10" dirty="0">
                <a:latin typeface="Arial"/>
                <a:cs typeface="Arial"/>
              </a:rPr>
              <a:t> </a:t>
            </a:r>
            <a:r>
              <a:rPr sz="2800" u="none" dirty="0">
                <a:latin typeface="Arial"/>
                <a:cs typeface="Arial"/>
              </a:rPr>
              <a:t>sk</a:t>
            </a:r>
            <a:r>
              <a:rPr sz="2800" u="none" spc="-5" dirty="0">
                <a:latin typeface="Arial"/>
                <a:cs typeface="Arial"/>
              </a:rPr>
              <a:t>in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4817" y="2399790"/>
            <a:ext cx="2799715" cy="291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0" dirty="0">
                <a:latin typeface="Arial"/>
                <a:cs typeface="Arial"/>
              </a:rPr>
              <a:t>F</a:t>
            </a:r>
            <a:r>
              <a:rPr sz="2800" u="heavy" spc="155" dirty="0">
                <a:latin typeface="Arial"/>
                <a:cs typeface="Arial"/>
              </a:rPr>
              <a:t>l</a:t>
            </a:r>
            <a:r>
              <a:rPr sz="2800" u="heavy" spc="120" dirty="0">
                <a:latin typeface="Arial"/>
                <a:cs typeface="Arial"/>
              </a:rPr>
              <a:t>y</a:t>
            </a:r>
            <a:r>
              <a:rPr sz="2800" u="heavy" spc="155" dirty="0">
                <a:latin typeface="Arial"/>
                <a:cs typeface="Arial"/>
              </a:rPr>
              <a:t>i</a:t>
            </a:r>
            <a:r>
              <a:rPr sz="2800" u="heavy" spc="145" dirty="0">
                <a:latin typeface="Arial"/>
                <a:cs typeface="Arial"/>
              </a:rPr>
              <a:t>n</a:t>
            </a:r>
            <a:r>
              <a:rPr sz="2800" u="heavy" spc="150" dirty="0">
                <a:latin typeface="Arial"/>
                <a:cs typeface="Arial"/>
              </a:rPr>
              <a:t>g</a:t>
            </a:r>
            <a:r>
              <a:rPr sz="2800" u="heavy" spc="30" dirty="0">
                <a:latin typeface="Arial"/>
                <a:cs typeface="Arial"/>
              </a:rPr>
              <a:t> </a:t>
            </a:r>
            <a:r>
              <a:rPr sz="2800" u="heavy" spc="-10" dirty="0">
                <a:latin typeface="Arial"/>
                <a:cs typeface="Arial"/>
              </a:rPr>
              <a:t>O</a:t>
            </a:r>
            <a:r>
              <a:rPr sz="2800" u="heavy" spc="145" dirty="0">
                <a:latin typeface="Arial"/>
                <a:cs typeface="Arial"/>
              </a:rPr>
              <a:t>b</a:t>
            </a:r>
            <a:r>
              <a:rPr sz="2800" u="heavy" spc="160" dirty="0">
                <a:latin typeface="Arial"/>
                <a:cs typeface="Arial"/>
              </a:rPr>
              <a:t>j</a:t>
            </a:r>
            <a:r>
              <a:rPr sz="2800" u="heavy" spc="-5" dirty="0">
                <a:latin typeface="Arial"/>
                <a:cs typeface="Arial"/>
              </a:rPr>
              <a:t>e</a:t>
            </a:r>
            <a:r>
              <a:rPr sz="2800" u="heavy" spc="155" dirty="0">
                <a:latin typeface="Arial"/>
                <a:cs typeface="Arial"/>
              </a:rPr>
              <a:t>c</a:t>
            </a:r>
            <a:r>
              <a:rPr sz="2800" u="heavy" spc="150" dirty="0">
                <a:latin typeface="Arial"/>
                <a:cs typeface="Arial"/>
              </a:rPr>
              <a:t>t</a:t>
            </a:r>
            <a:r>
              <a:rPr sz="2800" u="heavy" spc="15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par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etals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ther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aterials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4817" y="2440430"/>
            <a:ext cx="6125210" cy="260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latin typeface="Arial"/>
                <a:cs typeface="Arial"/>
              </a:rPr>
              <a:t>H</a:t>
            </a:r>
            <a:r>
              <a:rPr sz="3200" u="heavy" spc="-10" dirty="0">
                <a:latin typeface="Arial"/>
                <a:cs typeface="Arial"/>
              </a:rPr>
              <a:t>ea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-25" dirty="0">
                <a:latin typeface="Arial"/>
                <a:cs typeface="Arial"/>
              </a:rPr>
              <a:t> </a:t>
            </a:r>
            <a:r>
              <a:rPr sz="3200" u="heavy" spc="-5" dirty="0">
                <a:latin typeface="Arial"/>
                <a:cs typeface="Arial"/>
              </a:rPr>
              <a:t>S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s</a:t>
            </a:r>
            <a:r>
              <a:rPr sz="3200" u="heavy" spc="18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46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1392" y="2380994"/>
            <a:ext cx="7443470" cy="395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xposu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175" dirty="0">
                <a:latin typeface="Arial"/>
                <a:cs typeface="Arial"/>
              </a:rPr>
              <a:t>to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ch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mic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0" dirty="0">
                <a:latin typeface="Arial"/>
                <a:cs typeface="Arial"/>
              </a:rPr>
              <a:t>l</a:t>
            </a:r>
            <a:r>
              <a:rPr sz="3200" u="heavy" spc="18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306705" marR="5080" indent="-294005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Inhalation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generated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es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ple: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0" dirty="0">
                <a:latin typeface="Arial"/>
                <a:cs typeface="Arial"/>
              </a:rPr>
              <a:t>CO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e-ferum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ide,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nitrous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piratory di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ys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atic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oning</a:t>
            </a:r>
            <a:endParaRPr sz="2800" dirty="0">
              <a:latin typeface="Arial"/>
              <a:cs typeface="Arial"/>
            </a:endParaRPr>
          </a:p>
          <a:p>
            <a:pPr marL="756285" marR="88265" indent="-287020">
              <a:lnSpc>
                <a:spcPct val="80000"/>
              </a:lnSpc>
              <a:spcBef>
                <a:spcPts val="670"/>
              </a:spcBef>
            </a:pPr>
            <a:r>
              <a:rPr sz="2250" spc="245" dirty="0">
                <a:solidFill>
                  <a:srgbClr val="9999CC"/>
                </a:solidFill>
                <a:latin typeface="Wingdings"/>
                <a:cs typeface="Wingdings"/>
              </a:rPr>
              <a:t></a:t>
            </a:r>
            <a:r>
              <a:rPr sz="2800" spc="-5" dirty="0">
                <a:latin typeface="Arial"/>
                <a:cs typeface="Arial"/>
              </a:rPr>
              <a:t>Inhalation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gal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ani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etal (lead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ic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etal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270247"/>
            <a:ext cx="7675148" cy="132414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ts val="5255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4817" y="2722370"/>
            <a:ext cx="7274559" cy="347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c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180" dirty="0">
                <a:latin typeface="Arial"/>
                <a:cs typeface="Arial"/>
              </a:rPr>
              <a:t>c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shoc</a:t>
            </a:r>
            <a:r>
              <a:rPr sz="3200" u="heavy" spc="180" dirty="0">
                <a:latin typeface="Arial"/>
                <a:cs typeface="Arial"/>
              </a:rPr>
              <a:t>k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onta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w</a:t>
            </a:r>
            <a:r>
              <a:rPr sz="2800" spc="-5" dirty="0">
                <a:latin typeface="Arial"/>
                <a:cs typeface="Arial"/>
              </a:rPr>
              <a:t>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endParaRPr sz="2800" dirty="0">
              <a:latin typeface="Arial"/>
              <a:cs typeface="Arial"/>
            </a:endParaRPr>
          </a:p>
          <a:p>
            <a:pPr marL="355600" marR="24765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hat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es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oltages up to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100v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ity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dire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urrents (</a:t>
            </a:r>
            <a:r>
              <a:rPr sz="2800" spc="-10" dirty="0">
                <a:latin typeface="Arial"/>
                <a:cs typeface="Arial"/>
              </a:rPr>
              <a:t>DC</a:t>
            </a:r>
            <a:r>
              <a:rPr sz="2800" spc="-5" dirty="0">
                <a:latin typeface="Arial"/>
                <a:cs typeface="Arial"/>
              </a:rPr>
              <a:t>)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alternating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urrent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10" dirty="0">
                <a:latin typeface="Arial"/>
                <a:cs typeface="Arial"/>
              </a:rPr>
              <a:t>AC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9624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1016" y="2135630"/>
            <a:ext cx="187769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0" dirty="0">
                <a:latin typeface="Arial"/>
                <a:cs typeface="Arial"/>
              </a:rPr>
              <a:t>di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io</a:t>
            </a:r>
            <a:r>
              <a:rPr sz="3200" u="heavy" spc="17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016" y="3649470"/>
            <a:ext cx="4486275" cy="262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indent="-294005">
              <a:lnSpc>
                <a:spcPct val="100000"/>
              </a:lnSpc>
              <a:buClr>
                <a:srgbClr val="CCCCE6"/>
              </a:buClr>
              <a:buSzPct val="67857"/>
              <a:buFont typeface="Wingdings"/>
              <a:buChar char=""/>
              <a:tabLst>
                <a:tab pos="307340" algn="l"/>
              </a:tabLst>
            </a:pP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ltra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iolet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5" dirty="0">
                <a:latin typeface="Arial"/>
                <a:cs typeface="Arial"/>
              </a:rPr>
              <a:t>one</a:t>
            </a:r>
            <a:endParaRPr sz="2800">
              <a:latin typeface="Arial"/>
              <a:cs typeface="Arial"/>
            </a:endParaRPr>
          </a:p>
          <a:p>
            <a:pPr marL="763905" lvl="1" indent="-294005">
              <a:lnSpc>
                <a:spcPct val="100000"/>
              </a:lnSpc>
              <a:spcBef>
                <a:spcPts val="880"/>
              </a:spcBef>
              <a:buClr>
                <a:srgbClr val="CCCCE6"/>
              </a:buClr>
              <a:buSzPct val="79166"/>
              <a:buFont typeface="Wingdings"/>
              <a:buChar char=""/>
              <a:tabLst>
                <a:tab pos="764540" algn="l"/>
              </a:tabLst>
            </a:pP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unc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88975" lvl="1" indent="-219075">
              <a:lnSpc>
                <a:spcPct val="100000"/>
              </a:lnSpc>
              <a:spcBef>
                <a:spcPts val="190"/>
              </a:spcBef>
              <a:buClr>
                <a:srgbClr val="CCCCE6"/>
              </a:buClr>
              <a:buSzPct val="58333"/>
              <a:buFont typeface="Wingdings"/>
              <a:buChar char=""/>
              <a:tabLst>
                <a:tab pos="689610" algn="l"/>
              </a:tabLst>
            </a:pP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8"/>
              </a:spcBef>
              <a:buFont typeface="Wingdings"/>
              <a:buChar char=""/>
            </a:pPr>
            <a:endParaRPr sz="2800">
              <a:latin typeface="Times New Roman"/>
              <a:cs typeface="Times New Roman"/>
            </a:endParaRPr>
          </a:p>
          <a:p>
            <a:pPr marL="306705" indent="-294005">
              <a:lnSpc>
                <a:spcPct val="100000"/>
              </a:lnSpc>
              <a:buClr>
                <a:srgbClr val="CCCCE6"/>
              </a:buClr>
              <a:buSzPct val="67857"/>
              <a:buFont typeface="Wingdings"/>
              <a:buChar char=""/>
              <a:tabLst>
                <a:tab pos="307340" algn="l"/>
              </a:tabLst>
            </a:pPr>
            <a:r>
              <a:rPr sz="2800" spc="-5" dirty="0">
                <a:latin typeface="Arial"/>
                <a:cs typeface="Arial"/>
              </a:rPr>
              <a:t>Infra-red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bright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lights</a:t>
            </a:r>
            <a:endParaRPr sz="2800">
              <a:latin typeface="Arial"/>
              <a:cs typeface="Arial"/>
            </a:endParaRPr>
          </a:p>
          <a:p>
            <a:pPr marL="763905" lvl="1" indent="-294005">
              <a:lnSpc>
                <a:spcPct val="100000"/>
              </a:lnSpc>
              <a:spcBef>
                <a:spcPts val="880"/>
              </a:spcBef>
              <a:buClr>
                <a:srgbClr val="CCCCE6"/>
              </a:buClr>
              <a:buSzPct val="79166"/>
              <a:buFont typeface="Wingdings"/>
              <a:buChar char=""/>
              <a:tabLst>
                <a:tab pos="764540" algn="l"/>
              </a:tabLst>
            </a:pP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2300" y="501650"/>
            <a:ext cx="54082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EQUIPMENTS</a:t>
            </a:r>
          </a:p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1016" y="2440430"/>
            <a:ext cx="7583805" cy="399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latin typeface="Arial"/>
                <a:cs typeface="Arial"/>
              </a:rPr>
              <a:t>C</a:t>
            </a:r>
            <a:r>
              <a:rPr sz="3200" u="heavy" spc="170" dirty="0">
                <a:latin typeface="Arial"/>
                <a:cs typeface="Arial"/>
              </a:rPr>
              <a:t>onsid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ion</a:t>
            </a:r>
            <a:r>
              <a:rPr sz="3200" u="heavy" spc="18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85"/>
              </a:spcBef>
              <a:buClr>
                <a:srgbClr val="00007C"/>
              </a:buClr>
              <a:buSzPct val="75000"/>
              <a:buAutoNum type="arabicPeriod"/>
              <a:tabLst>
                <a:tab pos="54610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torage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AutoNum type="arabicPeriod"/>
              <a:tabLst>
                <a:tab pos="546100" algn="l"/>
              </a:tabLst>
            </a:pP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andling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AutoNum type="arabicPeriod"/>
              <a:tabLst>
                <a:tab pos="546100" algn="l"/>
              </a:tabLst>
            </a:pP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as lea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age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regulator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AutoNum type="arabicPeriod"/>
              <a:tabLst>
                <a:tab pos="546100" algn="l"/>
              </a:tabLst>
            </a:pP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46100" marR="140335" indent="-5334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AutoNum type="arabicPeriod"/>
              <a:tabLst>
                <a:tab pos="546100" algn="l"/>
              </a:tabLst>
            </a:pP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ture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xy</a:t>
            </a:r>
            <a:r>
              <a:rPr sz="2800" spc="-5" dirty="0">
                <a:latin typeface="Arial"/>
                <a:cs typeface="Arial"/>
              </a:rPr>
              <a:t>gen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fla</a:t>
            </a:r>
            <a:r>
              <a:rPr sz="2800" spc="-10" dirty="0">
                <a:latin typeface="Arial"/>
                <a:cs typeface="Arial"/>
              </a:rPr>
              <a:t>mm</a:t>
            </a:r>
            <a:r>
              <a:rPr sz="2800" spc="-5" dirty="0">
                <a:latin typeface="Arial"/>
                <a:cs typeface="Arial"/>
              </a:rPr>
              <a:t>able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ho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AutoNum type="arabicPeriod"/>
              <a:tabLst>
                <a:tab pos="546100" algn="l"/>
              </a:tabLst>
            </a:pP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tru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dirty="0">
                <a:latin typeface="Arial"/>
                <a:cs typeface="Arial"/>
              </a:rPr>
              <a:t>zz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blo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pipe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100" y="501650"/>
            <a:ext cx="54082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EQUIPMENTS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4817" y="2691890"/>
            <a:ext cx="6990715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latin typeface="Arial"/>
                <a:cs typeface="Arial"/>
              </a:rPr>
              <a:t>G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80" dirty="0">
                <a:latin typeface="Arial"/>
                <a:cs typeface="Arial"/>
              </a:rPr>
              <a:t>s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622300" marR="5080" indent="-609600">
              <a:lnSpc>
                <a:spcPct val="100000"/>
              </a:lnSpc>
              <a:spcBef>
                <a:spcPts val="685"/>
              </a:spcBef>
              <a:buClr>
                <a:srgbClr val="00007C"/>
              </a:buClr>
              <a:buSzPct val="75000"/>
              <a:buAutoNum type="arabicPeriod"/>
              <a:tabLst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olate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xy</a:t>
            </a:r>
            <a:r>
              <a:rPr sz="2800" spc="-5" dirty="0">
                <a:latin typeface="Arial"/>
                <a:cs typeface="Arial"/>
              </a:rPr>
              <a:t>gen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et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lene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 L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</a:t>
            </a:r>
            <a:r>
              <a:rPr sz="2800" spc="-5" dirty="0">
                <a:latin typeface="Arial"/>
                <a:cs typeface="Arial"/>
              </a:rPr>
              <a:t>linder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tan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Arial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00007C"/>
              </a:buClr>
              <a:buSzPct val="75000"/>
              <a:buAutoNum type="arabicPeriod"/>
              <a:tabLst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regulator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dirty="0">
                <a:latin typeface="Arial"/>
                <a:cs typeface="Arial"/>
              </a:rPr>
              <a:t>zz</a:t>
            </a:r>
            <a:r>
              <a:rPr sz="2800" spc="-5" dirty="0">
                <a:latin typeface="Arial"/>
                <a:cs typeface="Arial"/>
              </a:rPr>
              <a:t>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Arial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622300" marR="480059" indent="-609600">
              <a:lnSpc>
                <a:spcPct val="100000"/>
              </a:lnSpc>
              <a:buClr>
                <a:srgbClr val="00007C"/>
              </a:buClr>
              <a:buSzPct val="75000"/>
              <a:buAutoNum type="arabicPeriod"/>
              <a:tabLst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tall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return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hba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k arre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tor 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blo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pipe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246235"/>
            <a:ext cx="7675148" cy="1372169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437515">
              <a:lnSpc>
                <a:spcPts val="5255"/>
              </a:lnSpc>
            </a:pPr>
            <a:r>
              <a:rPr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OBJECTIVES</a:t>
            </a:r>
            <a:endParaRPr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8617" y="2601974"/>
            <a:ext cx="8023225" cy="395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00007C"/>
              </a:buClr>
              <a:buSzPct val="79687"/>
              <a:buAutoNum type="arabicPeriod"/>
              <a:tabLst>
                <a:tab pos="546100" algn="l"/>
              </a:tabLst>
            </a:pPr>
            <a:r>
              <a:rPr sz="3200" spc="-5" dirty="0">
                <a:latin typeface="Arial"/>
                <a:cs typeface="Arial"/>
              </a:rPr>
              <a:t>St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170" dirty="0">
                <a:latin typeface="Arial"/>
                <a:cs typeface="Arial"/>
              </a:rPr>
              <a:t>ini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io</a:t>
            </a:r>
            <a:r>
              <a:rPr sz="3200" u="heavy" spc="175" dirty="0">
                <a:latin typeface="Arial"/>
                <a:cs typeface="Arial"/>
              </a:rPr>
              <a:t>n</a:t>
            </a:r>
            <a:r>
              <a:rPr sz="3200" u="heavy" spc="-5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380"/>
              </a:spcBef>
              <a:buClr>
                <a:srgbClr val="00007C"/>
              </a:buClr>
              <a:buSzPct val="79687"/>
              <a:buAutoNum type="arabicPeriod"/>
              <a:tabLst>
                <a:tab pos="546100" algn="l"/>
              </a:tabLst>
            </a:pP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h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2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c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go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80" dirty="0">
                <a:latin typeface="Arial"/>
                <a:cs typeface="Arial"/>
              </a:rPr>
              <a:t>s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546100" marR="615950" indent="-533400">
              <a:lnSpc>
                <a:spcPts val="3460"/>
              </a:lnSpc>
              <a:spcBef>
                <a:spcPts val="815"/>
              </a:spcBef>
              <a:buClr>
                <a:srgbClr val="00007C"/>
              </a:buClr>
              <a:buSzPct val="79687"/>
              <a:buAutoNum type="arabicPeriod"/>
              <a:tabLst>
                <a:tab pos="546100" algn="l"/>
              </a:tabLst>
            </a:pPr>
            <a:r>
              <a:rPr sz="3200" spc="-5" dirty="0">
                <a:latin typeface="Arial"/>
                <a:cs typeface="Arial"/>
              </a:rPr>
              <a:t>St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l</a:t>
            </a:r>
            <a:r>
              <a:rPr sz="3200" u="heavy" spc="-10" dirty="0">
                <a:latin typeface="Arial"/>
                <a:cs typeface="Arial"/>
              </a:rPr>
              <a:t>ea</a:t>
            </a:r>
            <a:r>
              <a:rPr sz="3200" u="heavy" spc="170" dirty="0">
                <a:latin typeface="Arial"/>
                <a:cs typeface="Arial"/>
              </a:rPr>
              <a:t>s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170" dirty="0">
                <a:latin typeface="Arial"/>
                <a:cs typeface="Arial"/>
              </a:rPr>
              <a:t>iv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1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h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5" dirty="0">
                <a:latin typeface="Arial"/>
                <a:cs typeface="Arial"/>
              </a:rPr>
              <a:t>z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d</a:t>
            </a:r>
            <a:r>
              <a:rPr sz="3200" u="heavy" spc="180" dirty="0">
                <a:latin typeface="Arial"/>
                <a:cs typeface="Arial"/>
              </a:rPr>
              <a:t>s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5" dirty="0">
                <a:latin typeface="Arial"/>
                <a:cs typeface="Arial"/>
              </a:rPr>
              <a:t>d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75" dirty="0">
                <a:latin typeface="Arial"/>
                <a:cs typeface="Arial"/>
              </a:rPr>
              <a:t>to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r>
              <a:rPr sz="3200" u="heavy" spc="-40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k</a:t>
            </a:r>
            <a:r>
              <a:rPr sz="3200" u="heavy" spc="18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546100" marR="911225" indent="-533400">
              <a:lnSpc>
                <a:spcPts val="3460"/>
              </a:lnSpc>
              <a:spcBef>
                <a:spcPts val="760"/>
              </a:spcBef>
              <a:buClr>
                <a:srgbClr val="00007C"/>
              </a:buClr>
              <a:buSzPct val="79687"/>
              <a:buAutoNum type="arabicPeriod"/>
              <a:tabLst>
                <a:tab pos="546100" algn="l"/>
              </a:tabLst>
            </a:pP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consid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ion</a:t>
            </a:r>
            <a:r>
              <a:rPr sz="3200" u="heavy" spc="180" dirty="0">
                <a:latin typeface="Arial"/>
                <a:cs typeface="Arial"/>
              </a:rPr>
              <a:t>s</a:t>
            </a:r>
            <a:r>
              <a:rPr sz="3200" u="heavy" spc="-4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175" dirty="0">
                <a:latin typeface="Arial"/>
                <a:cs typeface="Arial"/>
              </a:rPr>
              <a:t>n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s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80" dirty="0">
                <a:latin typeface="Arial"/>
                <a:cs typeface="Arial"/>
              </a:rPr>
              <a:t>y</a:t>
            </a:r>
            <a:r>
              <a:rPr sz="3200" u="heavy" spc="-2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spc="17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r>
              <a:rPr sz="3200" u="heavy" spc="-40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quipm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8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546100" marR="5080" indent="-533400">
              <a:lnSpc>
                <a:spcPts val="3460"/>
              </a:lnSpc>
              <a:spcBef>
                <a:spcPts val="760"/>
              </a:spcBef>
              <a:buClr>
                <a:srgbClr val="00007C"/>
              </a:buClr>
              <a:buSzPct val="79687"/>
              <a:buAutoNum type="arabicPeriod"/>
              <a:tabLst>
                <a:tab pos="546100" algn="l"/>
              </a:tabLst>
            </a:pPr>
            <a:r>
              <a:rPr sz="320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sc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s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80" dirty="0">
                <a:latin typeface="Arial"/>
                <a:cs typeface="Arial"/>
              </a:rPr>
              <a:t>y</a:t>
            </a:r>
            <a:r>
              <a:rPr sz="3200" u="heavy" spc="-20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m</a:t>
            </a:r>
            <a:r>
              <a:rPr sz="3200" u="heavy" spc="-10" dirty="0">
                <a:latin typeface="Arial"/>
                <a:cs typeface="Arial"/>
              </a:rPr>
              <a:t>ea</a:t>
            </a:r>
            <a:r>
              <a:rPr sz="3200" u="heavy" spc="170" dirty="0">
                <a:latin typeface="Arial"/>
                <a:cs typeface="Arial"/>
              </a:rPr>
              <a:t>su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dirty="0">
                <a:latin typeface="Arial"/>
                <a:cs typeface="Arial"/>
              </a:rPr>
              <a:t>,</a:t>
            </a:r>
            <a:r>
              <a:rPr sz="3200" u="heavy" spc="-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b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5" dirty="0">
                <a:latin typeface="Arial"/>
                <a:cs typeface="Arial"/>
              </a:rPr>
              <a:t>f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d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du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in</a:t>
            </a:r>
            <a:r>
              <a:rPr sz="3200" u="heavy" spc="175" dirty="0">
                <a:latin typeface="Arial"/>
                <a:cs typeface="Arial"/>
              </a:rPr>
              <a:t>g</a:t>
            </a:r>
            <a:r>
              <a:rPr sz="3200" u="heavy" spc="-40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r>
              <a:rPr sz="3200" u="heavy" spc="-30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170" dirty="0">
                <a:latin typeface="Arial"/>
                <a:cs typeface="Arial"/>
              </a:rPr>
              <a:t>o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k</a:t>
            </a:r>
            <a:r>
              <a:rPr sz="3200" u="heavy" spc="18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/>
          <p:cNvSpPr txBox="1">
            <a:spLocks/>
          </p:cNvSpPr>
          <p:nvPr/>
        </p:nvSpPr>
        <p:spPr>
          <a:xfrm>
            <a:off x="4724410" y="501650"/>
            <a:ext cx="54082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5pPr>
            <a:lvl6pPr marL="52139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6pPr>
            <a:lvl7pPr marL="10427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7pPr>
            <a:lvl8pPr marL="1564173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8pPr>
            <a:lvl9pPr marL="2085564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12700" marR="508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EQUIPMENTS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927100" y="3092450"/>
            <a:ext cx="7834005" cy="2419123"/>
          </a:xfrm>
          <a:prstGeom prst="rect">
            <a:avLst/>
          </a:prstGeom>
        </p:spPr>
        <p:txBody>
          <a:bodyPr vert="horz" wrap="square" lIns="0" tIns="300227" rIns="0" bIns="0" rtlCol="0">
            <a:spAutoFit/>
          </a:bodyPr>
          <a:lstStyle>
            <a:lvl1pPr marL="391043" indent="-3910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60" indent="-3258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77" indent="-2606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68" indent="-2606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259" indent="-2606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650" indent="-260695" algn="l" defTabSz="10427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041" indent="-260695" algn="l" defTabSz="10427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432" indent="-260695" algn="l" defTabSz="10427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822" indent="-260695" algn="l" defTabSz="10427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4665"/>
            <a:r>
              <a:rPr lang="en-US" dirty="0" smtClean="0"/>
              <a:t>G</a:t>
            </a:r>
            <a:r>
              <a:rPr lang="en-US" spc="-10" dirty="0" smtClean="0"/>
              <a:t>a</a:t>
            </a:r>
            <a:r>
              <a:rPr lang="en-US" spc="180" dirty="0" smtClean="0"/>
              <a:t>s</a:t>
            </a:r>
            <a:r>
              <a:rPr lang="en-US" spc="-35" dirty="0" smtClean="0"/>
              <a:t> </a:t>
            </a:r>
            <a:r>
              <a:rPr lang="en-US" spc="180" dirty="0" smtClean="0"/>
              <a:t>w</a:t>
            </a:r>
            <a:r>
              <a:rPr lang="en-US" spc="-10" dirty="0" smtClean="0"/>
              <a:t>e</a:t>
            </a:r>
            <a:r>
              <a:rPr lang="en-US" spc="170" dirty="0" smtClean="0"/>
              <a:t>ldin</a:t>
            </a:r>
            <a:r>
              <a:rPr lang="en-US" spc="175" dirty="0" smtClean="0"/>
              <a:t>g</a:t>
            </a:r>
          </a:p>
          <a:p>
            <a:pPr marL="1104265" indent="-609600">
              <a:spcBef>
                <a:spcPts val="685"/>
              </a:spcBef>
              <a:buClr>
                <a:srgbClr val="00007C"/>
              </a:buClr>
              <a:buSzPct val="75000"/>
              <a:buFont typeface="Arial" pitchFamily="34" charset="0"/>
              <a:buAutoNum type="arabicPeriod" startAt="4"/>
              <a:tabLst>
                <a:tab pos="1104265" algn="l"/>
              </a:tabLst>
            </a:pPr>
            <a:r>
              <a:rPr lang="en-US" sz="2800" spc="-10" dirty="0" smtClean="0">
                <a:latin typeface="Arial"/>
                <a:cs typeface="Arial"/>
              </a:rPr>
              <a:t>C</a:t>
            </a:r>
            <a:r>
              <a:rPr lang="en-US" sz="2800" spc="-5" dirty="0" smtClean="0">
                <a:latin typeface="Arial"/>
                <a:cs typeface="Arial"/>
              </a:rPr>
              <a:t>lean</a:t>
            </a:r>
            <a:r>
              <a:rPr lang="en-US" sz="2800" spc="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no</a:t>
            </a:r>
            <a:r>
              <a:rPr lang="en-US" sz="2800" dirty="0" smtClean="0">
                <a:latin typeface="Arial"/>
                <a:cs typeface="Arial"/>
              </a:rPr>
              <a:t>zz</a:t>
            </a:r>
            <a:r>
              <a:rPr lang="en-US" sz="2800" spc="-5" dirty="0" smtClean="0">
                <a:latin typeface="Arial"/>
                <a:cs typeface="Arial"/>
              </a:rPr>
              <a:t>le</a:t>
            </a:r>
            <a:endParaRPr lang="en-US" sz="2800" dirty="0" smtClean="0">
              <a:latin typeface="Arial"/>
              <a:cs typeface="Arial"/>
            </a:endParaRPr>
          </a:p>
          <a:p>
            <a:pPr marL="1104265" indent="-609600">
              <a:spcBef>
                <a:spcPts val="670"/>
              </a:spcBef>
              <a:buClr>
                <a:srgbClr val="00007C"/>
              </a:buClr>
              <a:buSzPct val="75000"/>
              <a:buFont typeface="Arial" pitchFamily="34" charset="0"/>
              <a:buAutoNum type="arabicPeriod" startAt="4"/>
              <a:tabLst>
                <a:tab pos="1104265" algn="l"/>
              </a:tabLst>
            </a:pPr>
            <a:r>
              <a:rPr lang="en-US" sz="2800" spc="-10" dirty="0" smtClean="0">
                <a:latin typeface="Arial"/>
                <a:cs typeface="Arial"/>
              </a:rPr>
              <a:t>P</a:t>
            </a:r>
            <a:r>
              <a:rPr lang="en-US" sz="2800" spc="-5" dirty="0" smtClean="0">
                <a:latin typeface="Arial"/>
                <a:cs typeface="Arial"/>
              </a:rPr>
              <a:t>roper</a:t>
            </a:r>
            <a:r>
              <a:rPr lang="en-US" sz="2800" spc="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s</a:t>
            </a:r>
            <a:r>
              <a:rPr lang="en-US" sz="2800" spc="-5" dirty="0" smtClean="0">
                <a:latin typeface="Arial"/>
                <a:cs typeface="Arial"/>
              </a:rPr>
              <a:t>torage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pro</a:t>
            </a:r>
            <a:r>
              <a:rPr lang="en-US" sz="2800" dirty="0" smtClean="0">
                <a:latin typeface="Arial"/>
                <a:cs typeface="Arial"/>
              </a:rPr>
              <a:t>c</a:t>
            </a:r>
            <a:r>
              <a:rPr lang="en-US" sz="2800" spc="-5" dirty="0" smtClean="0">
                <a:latin typeface="Arial"/>
                <a:cs typeface="Arial"/>
              </a:rPr>
              <a:t>edures</a:t>
            </a:r>
            <a:r>
              <a:rPr lang="en-US" sz="2800" spc="2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for </a:t>
            </a:r>
            <a:r>
              <a:rPr lang="en-US" sz="2800" dirty="0" smtClean="0">
                <a:latin typeface="Arial"/>
                <a:cs typeface="Arial"/>
              </a:rPr>
              <a:t>cy</a:t>
            </a:r>
            <a:r>
              <a:rPr lang="en-US" sz="2800" spc="-5" dirty="0" smtClean="0">
                <a:latin typeface="Arial"/>
                <a:cs typeface="Arial"/>
              </a:rPr>
              <a:t>linders</a:t>
            </a:r>
            <a:endParaRPr lang="en-US" sz="2800" dirty="0" smtClean="0">
              <a:latin typeface="Arial"/>
              <a:cs typeface="Arial"/>
            </a:endParaRPr>
          </a:p>
          <a:p>
            <a:pPr marL="1104265" indent="-609600">
              <a:spcBef>
                <a:spcPts val="670"/>
              </a:spcBef>
              <a:buClr>
                <a:srgbClr val="00007C"/>
              </a:buClr>
              <a:buSzPct val="75000"/>
              <a:buFont typeface="Arial" pitchFamily="34" charset="0"/>
              <a:buAutoNum type="arabicPeriod" startAt="4"/>
              <a:tabLst>
                <a:tab pos="1104265" algn="l"/>
              </a:tabLst>
            </a:pPr>
            <a:r>
              <a:rPr lang="en-US" sz="2800" spc="-10" dirty="0" smtClean="0">
                <a:latin typeface="Arial"/>
                <a:cs typeface="Arial"/>
              </a:rPr>
              <a:t>P</a:t>
            </a:r>
            <a:r>
              <a:rPr lang="en-US" sz="2800" spc="-5" dirty="0" smtClean="0">
                <a:latin typeface="Arial"/>
                <a:cs typeface="Arial"/>
              </a:rPr>
              <a:t>roper</a:t>
            </a:r>
            <a:r>
              <a:rPr lang="en-US" sz="2800" spc="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handling</a:t>
            </a:r>
            <a:r>
              <a:rPr lang="en-US" sz="2800" spc="1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pro</a:t>
            </a:r>
            <a:r>
              <a:rPr lang="en-US" sz="2800" dirty="0" smtClean="0">
                <a:latin typeface="Arial"/>
                <a:cs typeface="Arial"/>
              </a:rPr>
              <a:t>c</a:t>
            </a:r>
            <a:r>
              <a:rPr lang="en-US" sz="2800" spc="-5" dirty="0" smtClean="0">
                <a:latin typeface="Arial"/>
                <a:cs typeface="Arial"/>
              </a:rPr>
              <a:t>edures</a:t>
            </a:r>
            <a:r>
              <a:rPr lang="en-US" sz="2800" spc="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for</a:t>
            </a:r>
            <a:r>
              <a:rPr lang="en-US" sz="2800" spc="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cy</a:t>
            </a:r>
            <a:r>
              <a:rPr lang="en-US" sz="2800" spc="-5" dirty="0" smtClean="0">
                <a:latin typeface="Arial"/>
                <a:cs typeface="Arial"/>
              </a:rPr>
              <a:t>linders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/>
          <p:cNvSpPr txBox="1">
            <a:spLocks noGrp="1"/>
          </p:cNvSpPr>
          <p:nvPr>
            <p:ph type="title"/>
          </p:nvPr>
        </p:nvSpPr>
        <p:spPr>
          <a:xfrm>
            <a:off x="4508500" y="501650"/>
            <a:ext cx="54082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EQUIPMENTS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1588792" y="2575096"/>
            <a:ext cx="7546340" cy="314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58825">
              <a:lnSpc>
                <a:spcPct val="120000"/>
              </a:lnSpc>
            </a:pPr>
            <a:r>
              <a:rPr sz="3200" u="heavy" spc="-5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c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170" dirty="0">
                <a:latin typeface="Arial"/>
                <a:cs typeface="Arial"/>
              </a:rPr>
              <a:t>i</a:t>
            </a:r>
            <a:r>
              <a:rPr sz="3200" u="heavy" spc="180" dirty="0">
                <a:latin typeface="Arial"/>
                <a:cs typeface="Arial"/>
              </a:rPr>
              <a:t>c</a:t>
            </a:r>
            <a:r>
              <a:rPr sz="3200" u="heavy" spc="-3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80" dirty="0">
                <a:latin typeface="Arial"/>
                <a:cs typeface="Arial"/>
              </a:rPr>
              <a:t>rc</a:t>
            </a:r>
            <a:r>
              <a:rPr sz="3200" u="heavy" spc="-10" dirty="0">
                <a:latin typeface="Arial"/>
                <a:cs typeface="Arial"/>
              </a:rPr>
              <a:t> a</a:t>
            </a:r>
            <a:r>
              <a:rPr sz="3200" u="heavy" spc="170" dirty="0">
                <a:latin typeface="Arial"/>
                <a:cs typeface="Arial"/>
              </a:rPr>
              <a:t>n</a:t>
            </a:r>
            <a:r>
              <a:rPr sz="3200" u="heavy" spc="175" dirty="0">
                <a:latin typeface="Arial"/>
                <a:cs typeface="Arial"/>
              </a:rPr>
              <a:t>d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sis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0" dirty="0">
                <a:latin typeface="Arial"/>
                <a:cs typeface="Arial"/>
              </a:rPr>
              <a:t>nc</a:t>
            </a:r>
            <a:r>
              <a:rPr sz="3200" u="heavy" dirty="0">
                <a:latin typeface="Arial"/>
                <a:cs typeface="Arial"/>
              </a:rPr>
              <a:t>e</a:t>
            </a:r>
            <a:r>
              <a:rPr sz="3200" u="heavy" spc="-20" dirty="0">
                <a:latin typeface="Arial"/>
                <a:cs typeface="Arial"/>
              </a:rPr>
              <a:t> </a:t>
            </a:r>
            <a:r>
              <a:rPr sz="3200" u="heavy" spc="180" dirty="0">
                <a:latin typeface="Arial"/>
                <a:cs typeface="Arial"/>
              </a:rPr>
              <a:t>w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70" dirty="0">
                <a:latin typeface="Arial"/>
                <a:cs typeface="Arial"/>
              </a:rPr>
              <a:t>ldin</a:t>
            </a:r>
            <a:r>
              <a:rPr sz="3200" u="heavy" spc="175" dirty="0">
                <a:latin typeface="Arial"/>
                <a:cs typeface="Arial"/>
              </a:rPr>
              <a:t>g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u="heavy" spc="170" dirty="0">
                <a:latin typeface="Arial"/>
                <a:cs typeface="Arial"/>
              </a:rPr>
              <a:t>consid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spc="180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a</a:t>
            </a:r>
            <a:r>
              <a:rPr sz="3200" u="heavy" spc="175" dirty="0">
                <a:latin typeface="Arial"/>
                <a:cs typeface="Arial"/>
              </a:rPr>
              <a:t>t</a:t>
            </a:r>
            <a:r>
              <a:rPr sz="3200" u="heavy" spc="170" dirty="0">
                <a:latin typeface="Arial"/>
                <a:cs typeface="Arial"/>
              </a:rPr>
              <a:t>ions</a:t>
            </a:r>
            <a:r>
              <a:rPr sz="3200" u="heavy" spc="175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622300" algn="l"/>
              </a:tabLst>
            </a:pP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enerator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622300" algn="l"/>
              </a:tabLst>
            </a:pP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er</a:t>
            </a:r>
            <a:endParaRPr sz="2800" dirty="0">
              <a:latin typeface="Arial"/>
              <a:cs typeface="Arial"/>
            </a:endParaRPr>
          </a:p>
          <a:p>
            <a:pPr marL="622300" marR="5080" indent="-6096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622300" algn="l"/>
              </a:tabLst>
            </a:pP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trode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holder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ables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7"/>
          <p:cNvSpPr txBox="1"/>
          <p:nvPr/>
        </p:nvSpPr>
        <p:spPr>
          <a:xfrm>
            <a:off x="1386217" y="2400806"/>
            <a:ext cx="7068820" cy="143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17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170" dirty="0">
                <a:latin typeface="Arial"/>
                <a:cs typeface="Arial"/>
              </a:rPr>
              <a:t>c</a:t>
            </a:r>
            <a:r>
              <a:rPr sz="3200" spc="175" dirty="0">
                <a:latin typeface="Arial"/>
                <a:cs typeface="Arial"/>
              </a:rPr>
              <a:t>t</a:t>
            </a:r>
            <a:r>
              <a:rPr sz="3200" spc="180" dirty="0">
                <a:latin typeface="Arial"/>
                <a:cs typeface="Arial"/>
              </a:rPr>
              <a:t>r</a:t>
            </a:r>
            <a:r>
              <a:rPr sz="3200" spc="170" dirty="0">
                <a:latin typeface="Arial"/>
                <a:cs typeface="Arial"/>
              </a:rPr>
              <a:t>i</a:t>
            </a:r>
            <a:r>
              <a:rPr sz="3200" spc="180" dirty="0">
                <a:latin typeface="Arial"/>
                <a:cs typeface="Arial"/>
              </a:rPr>
              <a:t>c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180" dirty="0">
                <a:latin typeface="Arial"/>
                <a:cs typeface="Arial"/>
              </a:rPr>
              <a:t>rc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170" dirty="0">
                <a:latin typeface="Arial"/>
                <a:cs typeface="Arial"/>
              </a:rPr>
              <a:t>n</a:t>
            </a:r>
            <a:r>
              <a:rPr sz="3200" spc="175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18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170" dirty="0">
                <a:latin typeface="Arial"/>
                <a:cs typeface="Arial"/>
              </a:rPr>
              <a:t>sis</a:t>
            </a:r>
            <a:r>
              <a:rPr sz="3200" spc="17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170" dirty="0">
                <a:latin typeface="Arial"/>
                <a:cs typeface="Arial"/>
              </a:rPr>
              <a:t>nc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18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170" dirty="0">
                <a:latin typeface="Arial"/>
                <a:cs typeface="Arial"/>
              </a:rPr>
              <a:t>ldin</a:t>
            </a:r>
            <a:r>
              <a:rPr sz="3200" spc="175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621665" marR="5080" indent="-609600">
              <a:lnSpc>
                <a:spcPct val="100000"/>
              </a:lnSpc>
              <a:spcBef>
                <a:spcPts val="685"/>
              </a:spcBef>
              <a:tabLst>
                <a:tab pos="621665" algn="l"/>
              </a:tabLst>
            </a:pPr>
            <a:r>
              <a:rPr sz="2100" spc="-5" dirty="0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sz="2100" dirty="0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generator,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able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trode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holder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8"/>
          <p:cNvSpPr txBox="1">
            <a:spLocks/>
          </p:cNvSpPr>
          <p:nvPr/>
        </p:nvSpPr>
        <p:spPr bwMode="auto">
          <a:xfrm>
            <a:off x="4455489" y="577850"/>
            <a:ext cx="54082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5pPr>
            <a:lvl6pPr marL="52139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6pPr>
            <a:lvl7pPr marL="10427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7pPr>
            <a:lvl8pPr marL="1564173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8pPr>
            <a:lvl9pPr marL="2085564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12700" marR="508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EQUIPMENTS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1995816" y="4426710"/>
            <a:ext cx="586422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arthing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ent/ele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ables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1386217" y="3914646"/>
            <a:ext cx="6138545" cy="144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2100" spc="-5" dirty="0">
                <a:solidFill>
                  <a:srgbClr val="00007C"/>
                </a:solidFill>
                <a:latin typeface="Arial"/>
                <a:cs typeface="Arial"/>
              </a:rPr>
              <a:t>2.</a:t>
            </a:r>
            <a:r>
              <a:rPr sz="2100" dirty="0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aintenan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100" spc="-5" dirty="0">
                <a:solidFill>
                  <a:srgbClr val="00007C"/>
                </a:solidFill>
                <a:latin typeface="Arial"/>
                <a:cs typeface="Arial"/>
              </a:rPr>
              <a:t>3.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100" spc="-5" dirty="0">
                <a:solidFill>
                  <a:srgbClr val="00007C"/>
                </a:solidFill>
                <a:latin typeface="Arial"/>
                <a:cs typeface="Arial"/>
              </a:rPr>
              <a:t>4.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1995816" y="4938773"/>
            <a:ext cx="66960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uitable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job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k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816" y="813537"/>
            <a:ext cx="76428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DURING WELDING WORKS</a:t>
            </a:r>
          </a:p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8993" y="2442462"/>
            <a:ext cx="7534275" cy="282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ork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</a:t>
            </a:r>
            <a:endParaRPr sz="2800" dirty="0">
              <a:latin typeface="Arial"/>
              <a:cs typeface="Arial"/>
            </a:endParaRPr>
          </a:p>
          <a:p>
            <a:pPr marL="355600" marR="109220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ention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ontrol 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olate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fla</a:t>
            </a:r>
            <a:r>
              <a:rPr sz="2800" spc="-10" dirty="0">
                <a:latin typeface="Arial"/>
                <a:cs typeface="Arial"/>
              </a:rPr>
              <a:t>mm</a:t>
            </a:r>
            <a:r>
              <a:rPr sz="2800" spc="-5" dirty="0">
                <a:latin typeface="Arial"/>
                <a:cs typeface="Arial"/>
              </a:rPr>
              <a:t>ables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ork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proper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uitable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onal prote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lothing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elders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0" y="349250"/>
            <a:ext cx="76428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SAFETY MEASURES DURING WELDING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417" y="1961895"/>
            <a:ext cx="7493000" cy="482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945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hau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entilation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sys</a:t>
            </a:r>
            <a:r>
              <a:rPr sz="2800" spc="-5" dirty="0">
                <a:latin typeface="Arial"/>
                <a:cs typeface="Arial"/>
              </a:rPr>
              <a:t>tem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pro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1109345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repare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afe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operating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edures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ities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afety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health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training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elders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roper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007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uper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1233812" y="2408934"/>
            <a:ext cx="7994650" cy="380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ss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arc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re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tan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ultiple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5" dirty="0">
                <a:latin typeface="Arial"/>
                <a:cs typeface="Arial"/>
              </a:rPr>
              <a:t>ards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00007C"/>
              </a:buClr>
              <a:buFont typeface="Wingdings"/>
              <a:buChar char="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02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5" dirty="0">
                <a:latin typeface="Arial"/>
                <a:cs typeface="Arial"/>
              </a:rPr>
              <a:t>ard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</a:t>
            </a:r>
            <a:r>
              <a:rPr sz="2800" spc="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afety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es 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</a:t>
            </a:r>
            <a:r>
              <a:rPr sz="2800" spc="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en,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ollo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afety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ures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tual</a:t>
            </a:r>
            <a:r>
              <a:rPr sz="2800" spc="-10" dirty="0">
                <a:latin typeface="Arial"/>
                <a:cs typeface="Arial"/>
              </a:rPr>
              <a:t> 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ities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00007C"/>
              </a:buClr>
              <a:buFont typeface="Wingdings"/>
              <a:buChar char="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02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here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arious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tatutory</a:t>
            </a:r>
            <a:r>
              <a:rPr sz="2800" spc="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ions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OS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A 1994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1967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related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afet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9655" y="536148"/>
            <a:ext cx="462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CONCLUSION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 Safety </a:t>
            </a:r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Quiz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1400" dirty="0" smtClean="0"/>
              <a:t>Tick the right answer.</a:t>
            </a:r>
            <a:endParaRPr lang="en-US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Font typeface="+mj-lt"/>
              <a:buAutoNum type="arabicParenR"/>
            </a:pPr>
            <a:r>
              <a:rPr lang="en-GB" sz="1400" dirty="0" smtClean="0"/>
              <a:t>To </a:t>
            </a:r>
            <a:r>
              <a:rPr lang="en-GB" sz="1400" dirty="0" smtClean="0"/>
              <a:t>prepare yourself for welding operations you should</a:t>
            </a:r>
            <a:endParaRPr lang="en-US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1400" dirty="0" smtClean="0"/>
              <a:t>A)	get </a:t>
            </a:r>
            <a:r>
              <a:rPr lang="en-GB" sz="1400" dirty="0" smtClean="0"/>
              <a:t>someone to watch </a:t>
            </a:r>
            <a:r>
              <a:rPr lang="en-GB" sz="1400" dirty="0" smtClean="0"/>
              <a:t>you.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B)	</a:t>
            </a:r>
            <a:r>
              <a:rPr lang="en-GB" sz="1400" dirty="0" smtClean="0"/>
              <a:t>wear </a:t>
            </a:r>
            <a:r>
              <a:rPr lang="en-GB" sz="1400" dirty="0" smtClean="0"/>
              <a:t>eye, face, hand, and breathing protection.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1400" dirty="0" smtClean="0"/>
              <a:t>C)	keep </a:t>
            </a:r>
            <a:r>
              <a:rPr lang="en-GB" sz="1400" dirty="0" smtClean="0"/>
              <a:t>rags nearby for wiping down the </a:t>
            </a:r>
            <a:r>
              <a:rPr lang="en-GB" sz="1400" dirty="0" smtClean="0"/>
              <a:t>tool.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D)	</a:t>
            </a:r>
            <a:r>
              <a:rPr lang="en-GB" sz="1400" dirty="0" smtClean="0"/>
              <a:t>Learn </a:t>
            </a:r>
            <a:r>
              <a:rPr lang="en-GB" sz="1400" dirty="0" smtClean="0"/>
              <a:t>first aid</a:t>
            </a:r>
            <a:r>
              <a:rPr lang="en-GB" sz="1400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2)	</a:t>
            </a:r>
            <a:r>
              <a:rPr lang="en-GB" sz="1400" dirty="0" smtClean="0"/>
              <a:t>Adequate </a:t>
            </a:r>
            <a:r>
              <a:rPr lang="en-GB" sz="1400" dirty="0" smtClean="0"/>
              <a:t>ventilation is very important because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you </a:t>
            </a:r>
            <a:r>
              <a:rPr lang="en-GB" sz="1400" dirty="0" smtClean="0"/>
              <a:t>need an adequate supply of air</a:t>
            </a:r>
            <a:r>
              <a:rPr lang="en-GB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welding </a:t>
            </a:r>
            <a:r>
              <a:rPr lang="en-GB" sz="1400" dirty="0" smtClean="0"/>
              <a:t>materials have an mild </a:t>
            </a:r>
            <a:r>
              <a:rPr lang="en-GB" sz="1400" dirty="0" err="1" smtClean="0"/>
              <a:t>odor</a:t>
            </a:r>
            <a:r>
              <a:rPr lang="en-GB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welding </a:t>
            </a:r>
            <a:r>
              <a:rPr lang="en-GB" sz="1400" dirty="0" smtClean="0"/>
              <a:t>materials may give off toxic fumes</a:t>
            </a:r>
            <a:r>
              <a:rPr lang="en-GB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the </a:t>
            </a:r>
            <a:r>
              <a:rPr lang="en-GB" sz="1400" dirty="0" smtClean="0"/>
              <a:t>air gets stale and doesn't move.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035050"/>
            <a:ext cx="9624060" cy="5715075"/>
          </a:xfrm>
        </p:spPr>
        <p:txBody>
          <a:bodyPr/>
          <a:lstStyle/>
          <a:p>
            <a:pPr>
              <a:buNone/>
            </a:pPr>
            <a:r>
              <a:rPr lang="en-GB" sz="1400" b="1" dirty="0" smtClean="0"/>
              <a:t>3. </a:t>
            </a:r>
            <a:r>
              <a:rPr lang="en-US" sz="1400" b="1" dirty="0" smtClean="0"/>
              <a:t>	</a:t>
            </a:r>
            <a:r>
              <a:rPr lang="en-GB" sz="1400" dirty="0" smtClean="0"/>
              <a:t>If </a:t>
            </a:r>
            <a:r>
              <a:rPr lang="en-GB" sz="1400" dirty="0" smtClean="0"/>
              <a:t>the material has a flammable coating, you should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strip </a:t>
            </a:r>
            <a:r>
              <a:rPr lang="en-GB" sz="1400" dirty="0" smtClean="0"/>
              <a:t>the coating.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get </a:t>
            </a:r>
            <a:r>
              <a:rPr lang="en-GB" sz="1400" dirty="0" smtClean="0"/>
              <a:t>a new material.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use </a:t>
            </a:r>
            <a:r>
              <a:rPr lang="en-GB" sz="1400" dirty="0" smtClean="0"/>
              <a:t>screws or bolts instead of a weld.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call </a:t>
            </a:r>
            <a:r>
              <a:rPr lang="en-GB" sz="1400" dirty="0" smtClean="0"/>
              <a:t>the manufacturer</a:t>
            </a:r>
            <a:r>
              <a:rPr lang="en-GB" sz="1400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4. </a:t>
            </a:r>
            <a:r>
              <a:rPr lang="en-US" sz="1400" b="1" dirty="0" smtClean="0"/>
              <a:t>	</a:t>
            </a:r>
            <a:r>
              <a:rPr lang="en-GB" sz="1400" dirty="0" smtClean="0"/>
              <a:t>To </a:t>
            </a:r>
            <a:r>
              <a:rPr lang="en-GB" sz="1400" dirty="0" smtClean="0"/>
              <a:t>equip the work area against safety hazards, you should have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a </a:t>
            </a:r>
            <a:r>
              <a:rPr lang="en-GB" sz="1400" dirty="0" smtClean="0"/>
              <a:t>larger bench.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an </a:t>
            </a:r>
            <a:r>
              <a:rPr lang="en-GB" sz="1400" dirty="0" smtClean="0"/>
              <a:t>extra set of attachments.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different </a:t>
            </a:r>
            <a:r>
              <a:rPr lang="en-GB" sz="1400" dirty="0" smtClean="0"/>
              <a:t>materials.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a </a:t>
            </a:r>
            <a:r>
              <a:rPr lang="en-GB" sz="1400" dirty="0" smtClean="0"/>
              <a:t>fire extinguisher.</a:t>
            </a:r>
            <a:endParaRPr lang="en-US" sz="1400" dirty="0" smtClean="0"/>
          </a:p>
          <a:p>
            <a:pPr>
              <a:buNone/>
            </a:pPr>
            <a:endParaRPr lang="en-GB" sz="1400" b="1" dirty="0" smtClean="0"/>
          </a:p>
          <a:p>
            <a:pPr>
              <a:buNone/>
            </a:pPr>
            <a:r>
              <a:rPr lang="en-GB" sz="1400" b="1" dirty="0" smtClean="0"/>
              <a:t>5</a:t>
            </a:r>
            <a:r>
              <a:rPr lang="en-GB" sz="1400" b="1" dirty="0" smtClean="0"/>
              <a:t>. </a:t>
            </a:r>
            <a:r>
              <a:rPr lang="en-US" sz="1400" b="1" dirty="0" smtClean="0"/>
              <a:t>	</a:t>
            </a:r>
            <a:r>
              <a:rPr lang="en-GB" sz="1400" dirty="0" smtClean="0"/>
              <a:t>You </a:t>
            </a:r>
            <a:r>
              <a:rPr lang="en-GB" sz="1400" dirty="0" smtClean="0"/>
              <a:t>notice a defect in one of the hoses. You should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	</a:t>
            </a:r>
            <a:r>
              <a:rPr lang="en-GB" sz="1400" b="1" dirty="0" smtClean="0"/>
              <a:t>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set </a:t>
            </a:r>
            <a:r>
              <a:rPr lang="en-GB" sz="1400" dirty="0" smtClean="0"/>
              <a:t>it in the storage area.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report </a:t>
            </a:r>
            <a:r>
              <a:rPr lang="en-GB" sz="1400" dirty="0" smtClean="0"/>
              <a:t>it to your supervisor.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ask </a:t>
            </a:r>
            <a:r>
              <a:rPr lang="en-GB" sz="1400" dirty="0" smtClean="0"/>
              <a:t>your buddy about it.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clear </a:t>
            </a:r>
            <a:r>
              <a:rPr lang="en-GB" sz="1400" dirty="0" smtClean="0"/>
              <a:t>the workbench.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035050"/>
            <a:ext cx="9624060" cy="6019800"/>
          </a:xfrm>
        </p:spPr>
        <p:txBody>
          <a:bodyPr/>
          <a:lstStyle/>
          <a:p>
            <a:pPr>
              <a:buNone/>
            </a:pPr>
            <a:r>
              <a:rPr lang="en-GB" sz="1400" b="1" dirty="0" smtClean="0"/>
              <a:t>6. </a:t>
            </a:r>
            <a:r>
              <a:rPr lang="en-US" sz="1400" b="1" dirty="0" smtClean="0"/>
              <a:t>	</a:t>
            </a:r>
            <a:r>
              <a:rPr lang="en-GB" sz="1400" dirty="0" smtClean="0"/>
              <a:t>You </a:t>
            </a:r>
            <a:r>
              <a:rPr lang="en-GB" sz="1400" dirty="0" smtClean="0"/>
              <a:t>should never open an acetylene cylinder valve more than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enough </a:t>
            </a:r>
            <a:r>
              <a:rPr lang="en-GB" sz="1400" dirty="0" smtClean="0"/>
              <a:t>to release the gas.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three-fourths </a:t>
            </a:r>
            <a:r>
              <a:rPr lang="en-GB" sz="1400" dirty="0" smtClean="0"/>
              <a:t>of a turn.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one </a:t>
            </a:r>
            <a:r>
              <a:rPr lang="en-GB" sz="1400" dirty="0" smtClean="0"/>
              <a:t>turn.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D)	</a:t>
            </a:r>
            <a:r>
              <a:rPr lang="en-GB" sz="1400" dirty="0" smtClean="0"/>
              <a:t> one </a:t>
            </a:r>
            <a:r>
              <a:rPr lang="en-GB" sz="1400" dirty="0" smtClean="0"/>
              <a:t>and one-half turns.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7. </a:t>
            </a:r>
            <a:r>
              <a:rPr lang="en-GB" sz="1400" b="1" dirty="0" smtClean="0"/>
              <a:t>	</a:t>
            </a:r>
            <a:r>
              <a:rPr lang="en-GB" sz="1400" dirty="0" smtClean="0"/>
              <a:t>When </a:t>
            </a:r>
            <a:r>
              <a:rPr lang="en-GB" sz="1400" dirty="0" smtClean="0"/>
              <a:t>stopping gas welding tasks for lunch, you should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put </a:t>
            </a:r>
            <a:r>
              <a:rPr lang="en-GB" sz="1400" dirty="0" smtClean="0"/>
              <a:t>your tools away</a:t>
            </a:r>
            <a:r>
              <a:rPr lang="en-GB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open </a:t>
            </a:r>
            <a:r>
              <a:rPr lang="en-GB" sz="1400" dirty="0" smtClean="0"/>
              <a:t>the doors for ventilation</a:t>
            </a:r>
            <a:r>
              <a:rPr lang="en-GB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shut </a:t>
            </a:r>
            <a:r>
              <a:rPr lang="en-GB" sz="1400" dirty="0" smtClean="0"/>
              <a:t>off valves and gas supplies.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put </a:t>
            </a:r>
            <a:r>
              <a:rPr lang="en-GB" sz="1400" dirty="0" smtClean="0"/>
              <a:t>the welding tool out of sight.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8. </a:t>
            </a:r>
            <a:r>
              <a:rPr lang="en-US" sz="1400" b="1" dirty="0" smtClean="0"/>
              <a:t>	</a:t>
            </a:r>
            <a:r>
              <a:rPr lang="en-GB" sz="1400" dirty="0" smtClean="0"/>
              <a:t>To </a:t>
            </a:r>
            <a:r>
              <a:rPr lang="en-GB" sz="1400" dirty="0" smtClean="0"/>
              <a:t>protect yourself from UV radiation when arc welding, you should wear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a </a:t>
            </a:r>
            <a:r>
              <a:rPr lang="en-GB" sz="1400" dirty="0" smtClean="0"/>
              <a:t>welding apron and gloves.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a </a:t>
            </a:r>
            <a:r>
              <a:rPr lang="en-GB" sz="1400" dirty="0" smtClean="0"/>
              <a:t>welding helmet and hand shields.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C)	</a:t>
            </a:r>
            <a:r>
              <a:rPr lang="en-GB" sz="1400" dirty="0" smtClean="0"/>
              <a:t> </a:t>
            </a:r>
            <a:r>
              <a:rPr lang="en-GB" sz="1400" dirty="0" err="1" smtClean="0"/>
              <a:t>nonflammable</a:t>
            </a:r>
            <a:r>
              <a:rPr lang="en-GB" sz="1400" dirty="0" smtClean="0"/>
              <a:t> </a:t>
            </a:r>
            <a:r>
              <a:rPr lang="en-GB" sz="1400" dirty="0" smtClean="0"/>
              <a:t>clothing.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UV </a:t>
            </a:r>
            <a:r>
              <a:rPr lang="en-GB" sz="1400" dirty="0" smtClean="0"/>
              <a:t>cream on your skin.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644650"/>
            <a:ext cx="9624060" cy="5410200"/>
          </a:xfrm>
        </p:spPr>
        <p:txBody>
          <a:bodyPr/>
          <a:lstStyle/>
          <a:p>
            <a:pPr>
              <a:buNone/>
            </a:pPr>
            <a:r>
              <a:rPr lang="en-GB" sz="1400" b="1" dirty="0" smtClean="0"/>
              <a:t>9. </a:t>
            </a:r>
            <a:r>
              <a:rPr lang="en-US" sz="1400" b="1" dirty="0" smtClean="0"/>
              <a:t>	</a:t>
            </a:r>
            <a:r>
              <a:rPr lang="en-GB" sz="1400" dirty="0" smtClean="0"/>
              <a:t>When </a:t>
            </a:r>
            <a:r>
              <a:rPr lang="en-GB" sz="1400" dirty="0" smtClean="0"/>
              <a:t>arc welding, use holders that </a:t>
            </a:r>
            <a:r>
              <a:rPr lang="en-GB" sz="1400" dirty="0" smtClean="0"/>
              <a:t>are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</a:p>
          <a:p>
            <a:pPr>
              <a:buNone/>
            </a:pPr>
            <a:r>
              <a:rPr lang="en-US" sz="1400" b="1" dirty="0" smtClean="0"/>
              <a:t>	</a:t>
            </a:r>
            <a:r>
              <a:rPr lang="en-GB" sz="1400" b="1" dirty="0" smtClean="0"/>
              <a:t>A)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properly </a:t>
            </a:r>
            <a:r>
              <a:rPr lang="en-GB" sz="1400" dirty="0" smtClean="0"/>
              <a:t>rated for the electrodes.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comfortable </a:t>
            </a:r>
            <a:r>
              <a:rPr lang="en-GB" sz="1400" dirty="0" smtClean="0"/>
              <a:t>and fit in your hands.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designed </a:t>
            </a:r>
            <a:r>
              <a:rPr lang="en-GB" sz="1400" dirty="0" smtClean="0"/>
              <a:t>for easy welds.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made </a:t>
            </a:r>
            <a:r>
              <a:rPr lang="en-GB" sz="1400" dirty="0" smtClean="0"/>
              <a:t>to hold other attachments</a:t>
            </a:r>
            <a:r>
              <a:rPr lang="en-GB" sz="1400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10. </a:t>
            </a:r>
            <a:r>
              <a:rPr lang="en-GB" sz="1400" b="1" dirty="0" smtClean="0"/>
              <a:t>	</a:t>
            </a:r>
            <a:r>
              <a:rPr lang="en-GB" sz="1400" dirty="0" smtClean="0"/>
              <a:t>You </a:t>
            </a:r>
            <a:r>
              <a:rPr lang="en-GB" sz="1400" dirty="0" smtClean="0"/>
              <a:t>are using an arc welder and have to leave the work area. What should you do?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en-GB" sz="1400" b="1" dirty="0" smtClean="0"/>
              <a:t>	A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Put </a:t>
            </a:r>
            <a:r>
              <a:rPr lang="en-GB" sz="1400" dirty="0" smtClean="0"/>
              <a:t>up a danger sign.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B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Clean </a:t>
            </a:r>
            <a:r>
              <a:rPr lang="en-GB" sz="1400" dirty="0" smtClean="0"/>
              <a:t>up for the day.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C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Get </a:t>
            </a:r>
            <a:r>
              <a:rPr lang="en-GB" sz="1400" dirty="0" smtClean="0"/>
              <a:t>someone to watch the equipment.</a:t>
            </a:r>
            <a:endParaRPr lang="en-US" sz="1400" dirty="0" smtClean="0"/>
          </a:p>
          <a:p>
            <a:pPr>
              <a:buNone/>
            </a:pPr>
            <a:r>
              <a:rPr lang="en-GB" sz="1400" dirty="0" smtClean="0"/>
              <a:t> </a:t>
            </a:r>
            <a:r>
              <a:rPr lang="en-US" sz="1400" dirty="0" smtClean="0"/>
              <a:t>	</a:t>
            </a:r>
            <a:r>
              <a:rPr lang="en-GB" sz="1400" b="1" dirty="0" smtClean="0"/>
              <a:t>D</a:t>
            </a:r>
            <a:r>
              <a:rPr lang="en-GB" sz="1400" b="1" dirty="0" smtClean="0"/>
              <a:t>)</a:t>
            </a:r>
            <a:r>
              <a:rPr lang="en-GB" sz="1400" dirty="0" smtClean="0"/>
              <a:t> </a:t>
            </a:r>
            <a:r>
              <a:rPr lang="en-US" sz="1400" dirty="0" smtClean="0"/>
              <a:t>	</a:t>
            </a:r>
            <a:r>
              <a:rPr lang="en-GB" sz="1400" dirty="0" smtClean="0"/>
              <a:t>Shut </a:t>
            </a:r>
            <a:r>
              <a:rPr lang="en-GB" sz="1400" dirty="0" smtClean="0"/>
              <a:t>off power to the equipment.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229628"/>
            <a:ext cx="7675148" cy="140538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76555">
              <a:lnSpc>
                <a:spcPts val="5255"/>
              </a:lnSpc>
            </a:pPr>
            <a:r>
              <a:rPr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SCOPE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991235" indent="-6096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odu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5" dirty="0">
                <a:latin typeface="Arial"/>
                <a:cs typeface="Arial"/>
              </a:rPr>
              <a:t>ti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n</a:t>
            </a:r>
            <a:r>
              <a:rPr u="none" spc="-3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/</a:t>
            </a:r>
            <a:r>
              <a:rPr u="none" spc="-5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de</a:t>
            </a:r>
            <a:r>
              <a:rPr u="none" spc="-5" dirty="0">
                <a:latin typeface="Arial"/>
                <a:cs typeface="Arial"/>
              </a:rPr>
              <a:t>fi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spc="-5" dirty="0">
                <a:latin typeface="Arial"/>
                <a:cs typeface="Arial"/>
              </a:rPr>
              <a:t>iti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n</a:t>
            </a:r>
            <a:r>
              <a:rPr u="none" spc="-10" dirty="0">
                <a:latin typeface="Arial"/>
                <a:cs typeface="Arial"/>
              </a:rPr>
              <a:t> o</a:t>
            </a:r>
            <a:r>
              <a:rPr u="none" dirty="0">
                <a:latin typeface="Arial"/>
                <a:cs typeface="Arial"/>
              </a:rPr>
              <a:t>f</a:t>
            </a:r>
            <a:r>
              <a:rPr u="none" spc="-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</a:p>
          <a:p>
            <a:pPr marL="991235" indent="-6096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spc="-5" dirty="0">
                <a:latin typeface="Arial"/>
                <a:cs typeface="Arial"/>
              </a:rPr>
              <a:t>T</a:t>
            </a:r>
            <a:r>
              <a:rPr u="none" spc="5" dirty="0">
                <a:latin typeface="Arial"/>
                <a:cs typeface="Arial"/>
              </a:rPr>
              <a:t>y</a:t>
            </a:r>
            <a:r>
              <a:rPr u="none" spc="-10" dirty="0">
                <a:latin typeface="Arial"/>
                <a:cs typeface="Arial"/>
              </a:rPr>
              <a:t>pe</a:t>
            </a:r>
            <a:r>
              <a:rPr u="none" dirty="0">
                <a:latin typeface="Arial"/>
                <a:cs typeface="Arial"/>
              </a:rPr>
              <a:t>s</a:t>
            </a:r>
            <a:r>
              <a:rPr u="none" spc="-35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f</a:t>
            </a:r>
            <a:r>
              <a:rPr u="none" spc="-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  <a:r>
              <a:rPr u="none" spc="-10" dirty="0">
                <a:latin typeface="Arial"/>
                <a:cs typeface="Arial"/>
              </a:rPr>
              <a:t> an</a:t>
            </a:r>
            <a:r>
              <a:rPr u="none" dirty="0">
                <a:latin typeface="Arial"/>
                <a:cs typeface="Arial"/>
              </a:rPr>
              <a:t>d</a:t>
            </a:r>
            <a:r>
              <a:rPr u="none" spc="-10" dirty="0">
                <a:latin typeface="Arial"/>
                <a:cs typeface="Arial"/>
              </a:rPr>
              <a:t> equ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p</a:t>
            </a:r>
            <a:r>
              <a:rPr u="none" spc="-5" dirty="0">
                <a:latin typeface="Arial"/>
                <a:cs typeface="Arial"/>
              </a:rPr>
              <a:t>m</a:t>
            </a:r>
            <a:r>
              <a:rPr u="none" spc="-10" dirty="0">
                <a:latin typeface="Arial"/>
                <a:cs typeface="Arial"/>
              </a:rPr>
              <a:t>en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991235" indent="-6096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-10" dirty="0">
                <a:latin typeface="Arial"/>
                <a:cs typeface="Arial"/>
              </a:rPr>
              <a:t>ha</a:t>
            </a:r>
            <a:r>
              <a:rPr u="none" spc="5" dirty="0">
                <a:latin typeface="Arial"/>
                <a:cs typeface="Arial"/>
              </a:rPr>
              <a:t>z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991235" indent="-6096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dirty="0">
                <a:latin typeface="Arial"/>
                <a:cs typeface="Arial"/>
              </a:rPr>
              <a:t>C</a:t>
            </a:r>
            <a:r>
              <a:rPr u="none" spc="-10" dirty="0">
                <a:latin typeface="Arial"/>
                <a:cs typeface="Arial"/>
              </a:rPr>
              <a:t>on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de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spc="-5" dirty="0">
                <a:latin typeface="Arial"/>
                <a:cs typeface="Arial"/>
              </a:rPr>
              <a:t>ti</a:t>
            </a:r>
            <a:r>
              <a:rPr u="none" spc="-10" dirty="0">
                <a:latin typeface="Arial"/>
                <a:cs typeface="Arial"/>
              </a:rPr>
              <a:t>on</a:t>
            </a:r>
            <a:r>
              <a:rPr u="none" dirty="0">
                <a:latin typeface="Arial"/>
                <a:cs typeface="Arial"/>
              </a:rPr>
              <a:t>s</a:t>
            </a:r>
            <a:r>
              <a:rPr u="none" spc="-35" dirty="0">
                <a:latin typeface="Arial"/>
                <a:cs typeface="Arial"/>
              </a:rPr>
              <a:t> </a:t>
            </a:r>
            <a:r>
              <a:rPr u="none" spc="-5" dirty="0">
                <a:latin typeface="Arial"/>
                <a:cs typeface="Arial"/>
              </a:rPr>
              <a:t>f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  <a:r>
              <a:rPr u="none" spc="-10" dirty="0">
                <a:latin typeface="Arial"/>
                <a:cs typeface="Arial"/>
              </a:rPr>
              <a:t> equ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p</a:t>
            </a:r>
            <a:r>
              <a:rPr u="none" spc="-5" dirty="0">
                <a:latin typeface="Arial"/>
                <a:cs typeface="Arial"/>
              </a:rPr>
              <a:t>m</a:t>
            </a:r>
            <a:r>
              <a:rPr u="none" spc="-10" dirty="0">
                <a:latin typeface="Arial"/>
                <a:cs typeface="Arial"/>
              </a:rPr>
              <a:t>en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991235" indent="-6096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spc="-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spc="-5" dirty="0">
                <a:latin typeface="Arial"/>
                <a:cs typeface="Arial"/>
              </a:rPr>
              <a:t>f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y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-5" dirty="0">
                <a:latin typeface="Arial"/>
                <a:cs typeface="Arial"/>
              </a:rPr>
              <a:t>m</a:t>
            </a:r>
            <a:r>
              <a:rPr u="none" spc="-10" dirty="0">
                <a:latin typeface="Arial"/>
                <a:cs typeface="Arial"/>
              </a:rPr>
              <a:t>ea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u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dirty="0">
                <a:latin typeface="Arial"/>
                <a:cs typeface="Arial"/>
              </a:rPr>
              <a:t>s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-5" dirty="0">
                <a:latin typeface="Arial"/>
                <a:cs typeface="Arial"/>
              </a:rPr>
              <a:t>f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  <a:r>
              <a:rPr u="none" spc="-10" dirty="0">
                <a:latin typeface="Arial"/>
                <a:cs typeface="Arial"/>
              </a:rPr>
              <a:t> equ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p</a:t>
            </a:r>
            <a:r>
              <a:rPr u="none" spc="-5" dirty="0">
                <a:latin typeface="Arial"/>
                <a:cs typeface="Arial"/>
              </a:rPr>
              <a:t>m</a:t>
            </a:r>
            <a:r>
              <a:rPr u="none" spc="-10" dirty="0">
                <a:latin typeface="Arial"/>
                <a:cs typeface="Arial"/>
              </a:rPr>
              <a:t>en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991235" indent="-6096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spc="-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a</a:t>
            </a:r>
            <a:r>
              <a:rPr u="none" spc="-5" dirty="0">
                <a:latin typeface="Arial"/>
                <a:cs typeface="Arial"/>
              </a:rPr>
              <a:t>f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t</a:t>
            </a:r>
            <a:r>
              <a:rPr u="none" dirty="0">
                <a:latin typeface="Arial"/>
                <a:cs typeface="Arial"/>
              </a:rPr>
              <a:t>y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-5" dirty="0">
                <a:latin typeface="Arial"/>
                <a:cs typeface="Arial"/>
              </a:rPr>
              <a:t>m</a:t>
            </a:r>
            <a:r>
              <a:rPr u="none" spc="-10" dirty="0">
                <a:latin typeface="Arial"/>
                <a:cs typeface="Arial"/>
              </a:rPr>
              <a:t>ea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10" dirty="0">
                <a:latin typeface="Arial"/>
                <a:cs typeface="Arial"/>
              </a:rPr>
              <a:t>u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dirty="0">
                <a:latin typeface="Arial"/>
                <a:cs typeface="Arial"/>
              </a:rPr>
              <a:t>s</a:t>
            </a:r>
            <a:r>
              <a:rPr u="none" spc="-20" dirty="0">
                <a:latin typeface="Arial"/>
                <a:cs typeface="Arial"/>
              </a:rPr>
              <a:t> </a:t>
            </a:r>
            <a:r>
              <a:rPr u="none" spc="-5" dirty="0">
                <a:latin typeface="Arial"/>
                <a:cs typeface="Arial"/>
              </a:rPr>
              <a:t>f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r</a:t>
            </a:r>
            <a:r>
              <a:rPr u="none" spc="-1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w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d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n</a:t>
            </a:r>
            <a:r>
              <a:rPr u="none" dirty="0">
                <a:latin typeface="Arial"/>
                <a:cs typeface="Arial"/>
              </a:rPr>
              <a:t>g</a:t>
            </a:r>
            <a:r>
              <a:rPr u="none" spc="-10" dirty="0">
                <a:latin typeface="Arial"/>
                <a:cs typeface="Arial"/>
              </a:rPr>
              <a:t> a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5" dirty="0">
                <a:latin typeface="Arial"/>
                <a:cs typeface="Arial"/>
              </a:rPr>
              <a:t>ti</a:t>
            </a:r>
            <a:r>
              <a:rPr u="none" spc="5" dirty="0">
                <a:latin typeface="Arial"/>
                <a:cs typeface="Arial"/>
              </a:rPr>
              <a:t>v</a:t>
            </a:r>
            <a:r>
              <a:rPr u="none" spc="-5" dirty="0">
                <a:latin typeface="Arial"/>
                <a:cs typeface="Arial"/>
              </a:rPr>
              <a:t>iti</a:t>
            </a:r>
            <a:r>
              <a:rPr u="none" spc="-10" dirty="0">
                <a:latin typeface="Arial"/>
                <a:cs typeface="Arial"/>
              </a:rPr>
              <a:t>e</a:t>
            </a:r>
            <a:r>
              <a:rPr u="none" dirty="0">
                <a:latin typeface="Arial"/>
                <a:cs typeface="Arial"/>
              </a:rPr>
              <a:t>s</a:t>
            </a:r>
          </a:p>
          <a:p>
            <a:pPr marL="991235" indent="-609600">
              <a:lnSpc>
                <a:spcPct val="100000"/>
              </a:lnSpc>
              <a:spcBef>
                <a:spcPts val="7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991869" algn="l"/>
              </a:tabLst>
            </a:pPr>
            <a:r>
              <a:rPr u="none" dirty="0">
                <a:latin typeface="Arial"/>
                <a:cs typeface="Arial"/>
              </a:rPr>
              <a:t>C</a:t>
            </a:r>
            <a:r>
              <a:rPr u="none" spc="-10" dirty="0">
                <a:latin typeface="Arial"/>
                <a:cs typeface="Arial"/>
              </a:rPr>
              <a:t>on</a:t>
            </a:r>
            <a:r>
              <a:rPr u="none" spc="5" dirty="0">
                <a:latin typeface="Arial"/>
                <a:cs typeface="Arial"/>
              </a:rPr>
              <a:t>c</a:t>
            </a:r>
            <a:r>
              <a:rPr u="none" spc="-5" dirty="0">
                <a:latin typeface="Arial"/>
                <a:cs typeface="Arial"/>
              </a:rPr>
              <a:t>l</a:t>
            </a:r>
            <a:r>
              <a:rPr u="none" spc="-10" dirty="0">
                <a:latin typeface="Arial"/>
                <a:cs typeface="Arial"/>
              </a:rPr>
              <a:t>u</a:t>
            </a:r>
            <a:r>
              <a:rPr u="none" spc="5" dirty="0">
                <a:latin typeface="Arial"/>
                <a:cs typeface="Arial"/>
              </a:rPr>
              <a:t>s</a:t>
            </a:r>
            <a:r>
              <a:rPr u="none" spc="-5" dirty="0">
                <a:latin typeface="Arial"/>
                <a:cs typeface="Arial"/>
              </a:rPr>
              <a:t>i</a:t>
            </a:r>
            <a:r>
              <a:rPr u="none" spc="-10" dirty="0">
                <a:latin typeface="Arial"/>
                <a:cs typeface="Arial"/>
              </a:rPr>
              <a:t>o</a:t>
            </a:r>
            <a:r>
              <a:rPr u="none" dirty="0">
                <a:latin typeface="Arial"/>
                <a:cs typeface="Arial"/>
              </a:rPr>
              <a:t>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483582" y="229628"/>
            <a:ext cx="7675148" cy="140538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76555">
              <a:lnSpc>
                <a:spcPts val="5255"/>
              </a:lnSpc>
            </a:pPr>
            <a:r>
              <a:rPr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WELDING</a:t>
            </a:r>
          </a:p>
        </p:txBody>
      </p:sp>
      <p:sp>
        <p:nvSpPr>
          <p:cNvPr id="25" name="object 25"/>
          <p:cNvSpPr/>
          <p:nvPr/>
        </p:nvSpPr>
        <p:spPr>
          <a:xfrm>
            <a:off x="774073" y="3777995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3997" y="0"/>
                </a:lnTo>
                <a:lnTo>
                  <a:pt x="914399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27509" y="3799332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7995" y="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14817" y="3342638"/>
            <a:ext cx="2329815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1330" algn="l"/>
              </a:tabLst>
            </a:pPr>
            <a:r>
              <a:rPr sz="3200" spc="185" dirty="0">
                <a:latin typeface="Tahoma"/>
                <a:cs typeface="Tahoma"/>
              </a:rPr>
              <a:t>F</a:t>
            </a:r>
            <a:r>
              <a:rPr sz="3200" spc="265" dirty="0">
                <a:latin typeface="Tahoma"/>
                <a:cs typeface="Tahoma"/>
              </a:rPr>
              <a:t>u</a:t>
            </a:r>
            <a:r>
              <a:rPr sz="3200" spc="215" dirty="0">
                <a:latin typeface="Tahoma"/>
                <a:cs typeface="Tahoma"/>
              </a:rPr>
              <a:t>s</a:t>
            </a:r>
            <a:r>
              <a:rPr sz="3200" spc="235" dirty="0">
                <a:latin typeface="Tahoma"/>
                <a:cs typeface="Tahoma"/>
              </a:rPr>
              <a:t>io</a:t>
            </a:r>
            <a:r>
              <a:rPr sz="3200" spc="265" dirty="0">
                <a:latin typeface="Tahoma"/>
                <a:cs typeface="Tahoma"/>
              </a:rPr>
              <a:t>n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235" dirty="0">
                <a:latin typeface="Tahoma"/>
                <a:cs typeface="Tahoma"/>
              </a:rPr>
              <a:t>o</a:t>
            </a:r>
            <a:r>
              <a:rPr sz="3200" spc="204" dirty="0">
                <a:latin typeface="Tahoma"/>
                <a:cs typeface="Tahoma"/>
              </a:rPr>
              <a:t>f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739264" algn="l"/>
              </a:tabLst>
            </a:pPr>
            <a:r>
              <a:rPr sz="3200" spc="-10" dirty="0">
                <a:latin typeface="Tahoma"/>
                <a:cs typeface="Tahoma"/>
              </a:rPr>
              <a:t>t</a:t>
            </a:r>
            <a:r>
              <a:rPr sz="3200" dirty="0">
                <a:latin typeface="Tahoma"/>
                <a:cs typeface="Tahoma"/>
              </a:rPr>
              <a:t>h</a:t>
            </a:r>
            <a:r>
              <a:rPr sz="3200" spc="-20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ou</a:t>
            </a:r>
            <a:r>
              <a:rPr sz="3200" spc="5" dirty="0">
                <a:latin typeface="Tahoma"/>
                <a:cs typeface="Tahoma"/>
              </a:rPr>
              <a:t>g</a:t>
            </a:r>
            <a:r>
              <a:rPr sz="3200" dirty="0">
                <a:latin typeface="Tahoma"/>
                <a:cs typeface="Tahoma"/>
              </a:rPr>
              <a:t>h	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dirty="0">
                <a:latin typeface="Tahoma"/>
                <a:cs typeface="Tahoma"/>
              </a:rPr>
              <a:t>he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59896" y="3342638"/>
            <a:ext cx="5071745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tabLst>
                <a:tab pos="1195070" algn="l"/>
                <a:tab pos="1967864" algn="l"/>
                <a:tab pos="2693035" algn="l"/>
                <a:tab pos="2877185" algn="l"/>
                <a:tab pos="3683635" algn="l"/>
              </a:tabLst>
            </a:pPr>
            <a:r>
              <a:rPr sz="3200" spc="260" dirty="0">
                <a:latin typeface="Tahoma"/>
                <a:cs typeface="Tahoma"/>
              </a:rPr>
              <a:t>t</a:t>
            </a:r>
            <a:r>
              <a:rPr sz="3200" spc="480" dirty="0">
                <a:latin typeface="Tahoma"/>
                <a:cs typeface="Tahoma"/>
              </a:rPr>
              <a:t>w</a:t>
            </a:r>
            <a:r>
              <a:rPr sz="3200" spc="235" dirty="0">
                <a:latin typeface="Tahoma"/>
                <a:cs typeface="Tahoma"/>
              </a:rPr>
              <a:t>o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229" dirty="0">
                <a:latin typeface="Tahoma"/>
                <a:cs typeface="Tahoma"/>
              </a:rPr>
              <a:t>p</a:t>
            </a:r>
            <a:r>
              <a:rPr sz="3200" spc="220" dirty="0">
                <a:latin typeface="Tahoma"/>
                <a:cs typeface="Tahoma"/>
              </a:rPr>
              <a:t>ie</a:t>
            </a:r>
            <a:r>
              <a:rPr sz="3200" spc="195" dirty="0">
                <a:latin typeface="Tahoma"/>
                <a:cs typeface="Tahoma"/>
              </a:rPr>
              <a:t>c</a:t>
            </a:r>
            <a:r>
              <a:rPr sz="3200" spc="220" dirty="0">
                <a:latin typeface="Tahoma"/>
                <a:cs typeface="Tahoma"/>
              </a:rPr>
              <a:t>es</a:t>
            </a:r>
            <a:r>
              <a:rPr sz="3200" dirty="0">
                <a:latin typeface="Tahoma"/>
                <a:cs typeface="Tahoma"/>
              </a:rPr>
              <a:t>		</a:t>
            </a:r>
            <a:r>
              <a:rPr sz="3200" spc="235" dirty="0">
                <a:latin typeface="Tahoma"/>
                <a:cs typeface="Tahoma"/>
              </a:rPr>
              <a:t>o</a:t>
            </a:r>
            <a:r>
              <a:rPr sz="3200" spc="204" dirty="0">
                <a:latin typeface="Tahoma"/>
                <a:cs typeface="Tahoma"/>
              </a:rPr>
              <a:t>f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370" dirty="0">
                <a:latin typeface="Tahoma"/>
                <a:cs typeface="Tahoma"/>
              </a:rPr>
              <a:t>m</a:t>
            </a:r>
            <a:r>
              <a:rPr sz="3200" spc="204" dirty="0">
                <a:latin typeface="Tahoma"/>
                <a:cs typeface="Tahoma"/>
              </a:rPr>
              <a:t>e</a:t>
            </a:r>
            <a:r>
              <a:rPr sz="3200" spc="250" dirty="0">
                <a:latin typeface="Tahoma"/>
                <a:cs typeface="Tahoma"/>
              </a:rPr>
              <a:t>t</a:t>
            </a:r>
            <a:r>
              <a:rPr sz="3200" spc="235" dirty="0">
                <a:latin typeface="Tahoma"/>
                <a:cs typeface="Tahoma"/>
              </a:rPr>
              <a:t>al</a:t>
            </a:r>
            <a:r>
              <a:rPr sz="3200" spc="220" dirty="0">
                <a:latin typeface="Tahoma"/>
                <a:cs typeface="Tahoma"/>
              </a:rPr>
              <a:t>s</a:t>
            </a:r>
            <a:r>
              <a:rPr sz="3200" spc="155" dirty="0">
                <a:latin typeface="Tahoma"/>
                <a:cs typeface="Tahoma"/>
              </a:rPr>
              <a:t> </a:t>
            </a:r>
            <a:r>
              <a:rPr sz="3200" u="heavy" spc="355" dirty="0">
                <a:latin typeface="Tahoma"/>
                <a:cs typeface="Tahoma"/>
              </a:rPr>
              <a:t>m</a:t>
            </a:r>
            <a:r>
              <a:rPr sz="3200" u="heavy" spc="220" dirty="0">
                <a:latin typeface="Tahoma"/>
                <a:cs typeface="Tahoma"/>
              </a:rPr>
              <a:t>el</a:t>
            </a:r>
            <a:r>
              <a:rPr sz="3200" u="heavy" spc="250" dirty="0">
                <a:latin typeface="Tahoma"/>
                <a:cs typeface="Tahoma"/>
              </a:rPr>
              <a:t>t</a:t>
            </a:r>
            <a:r>
              <a:rPr sz="3200" u="heavy" spc="235" dirty="0">
                <a:latin typeface="Tahoma"/>
                <a:cs typeface="Tahoma"/>
              </a:rPr>
              <a:t>i</a:t>
            </a:r>
            <a:r>
              <a:rPr sz="3200" u="heavy" spc="265" dirty="0">
                <a:latin typeface="Tahoma"/>
                <a:cs typeface="Tahoma"/>
              </a:rPr>
              <a:t>n</a:t>
            </a:r>
            <a:r>
              <a:rPr sz="3200" u="heavy" spc="245" dirty="0">
                <a:latin typeface="Tahoma"/>
                <a:cs typeface="Tahoma"/>
              </a:rPr>
              <a:t>g</a:t>
            </a:r>
            <a:r>
              <a:rPr sz="3200" u="heavy" dirty="0">
                <a:latin typeface="Tahoma"/>
                <a:cs typeface="Tahoma"/>
              </a:rPr>
              <a:t>	</a:t>
            </a:r>
            <a:r>
              <a:rPr sz="3200" u="heavy" spc="235" dirty="0">
                <a:latin typeface="Tahoma"/>
                <a:cs typeface="Tahoma"/>
              </a:rPr>
              <a:t>o</a:t>
            </a:r>
            <a:r>
              <a:rPr sz="3200" u="heavy" spc="204" dirty="0">
                <a:latin typeface="Tahoma"/>
                <a:cs typeface="Tahoma"/>
              </a:rPr>
              <a:t>f</a:t>
            </a:r>
            <a:r>
              <a:rPr sz="3200" u="heavy" dirty="0">
                <a:latin typeface="Tahoma"/>
                <a:cs typeface="Tahoma"/>
              </a:rPr>
              <a:t>	</a:t>
            </a:r>
            <a:r>
              <a:rPr sz="3200" u="heavy" spc="260" dirty="0">
                <a:latin typeface="Tahoma"/>
                <a:cs typeface="Tahoma"/>
              </a:rPr>
              <a:t>t</a:t>
            </a:r>
            <a:r>
              <a:rPr sz="3200" u="heavy" spc="265" dirty="0">
                <a:latin typeface="Tahoma"/>
                <a:cs typeface="Tahoma"/>
              </a:rPr>
              <a:t>h</a:t>
            </a:r>
            <a:r>
              <a:rPr sz="3200" u="heavy" spc="215" dirty="0">
                <a:latin typeface="Tahoma"/>
                <a:cs typeface="Tahoma"/>
              </a:rPr>
              <a:t>e</a:t>
            </a:r>
            <a:r>
              <a:rPr sz="3200" u="heavy" dirty="0">
                <a:latin typeface="Tahoma"/>
                <a:cs typeface="Tahoma"/>
              </a:rPr>
              <a:t>	</a:t>
            </a:r>
            <a:r>
              <a:rPr sz="3200" u="heavy" spc="355" dirty="0">
                <a:latin typeface="Tahoma"/>
                <a:cs typeface="Tahoma"/>
              </a:rPr>
              <a:t>m</a:t>
            </a:r>
            <a:r>
              <a:rPr sz="3200" u="heavy" spc="220" dirty="0">
                <a:latin typeface="Tahoma"/>
                <a:cs typeface="Tahoma"/>
              </a:rPr>
              <a:t>e</a:t>
            </a:r>
            <a:r>
              <a:rPr sz="3200" u="heavy" spc="250" dirty="0">
                <a:latin typeface="Tahoma"/>
                <a:cs typeface="Tahoma"/>
              </a:rPr>
              <a:t>t</a:t>
            </a:r>
            <a:r>
              <a:rPr sz="3200" u="heavy" spc="235" dirty="0">
                <a:latin typeface="Tahoma"/>
                <a:cs typeface="Tahoma"/>
              </a:rPr>
              <a:t>al</a:t>
            </a:r>
            <a:r>
              <a:rPr sz="3200" u="heavy" spc="220" dirty="0"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4817" y="4317998"/>
            <a:ext cx="523113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u</a:t>
            </a:r>
            <a:r>
              <a:rPr sz="3200" spc="-5" dirty="0">
                <a:latin typeface="Tahoma"/>
                <a:cs typeface="Tahoma"/>
              </a:rPr>
              <a:t>si</a:t>
            </a:r>
            <a:r>
              <a:rPr sz="3200" dirty="0">
                <a:latin typeface="Tahoma"/>
                <a:cs typeface="Tahoma"/>
              </a:rPr>
              <a:t>ng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he</a:t>
            </a:r>
            <a:r>
              <a:rPr sz="3200" spc="-5" dirty="0">
                <a:latin typeface="Tahoma"/>
                <a:cs typeface="Tahoma"/>
              </a:rPr>
              <a:t>a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dirty="0">
                <a:latin typeface="Tahoma"/>
                <a:cs typeface="Tahoma"/>
              </a:rPr>
              <a:t>,</a:t>
            </a:r>
            <a:r>
              <a:rPr sz="3200" spc="5" dirty="0">
                <a:latin typeface="Tahoma"/>
                <a:cs typeface="Tahoma"/>
              </a:rPr>
              <a:t> p</a:t>
            </a:r>
            <a:r>
              <a:rPr sz="3200" spc="-20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ss</a:t>
            </a:r>
            <a:r>
              <a:rPr sz="3200" dirty="0">
                <a:latin typeface="Tahoma"/>
                <a:cs typeface="Tahoma"/>
              </a:rPr>
              <a:t>u</a:t>
            </a:r>
            <a:r>
              <a:rPr sz="3200" spc="-20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b</a:t>
            </a:r>
            <a:r>
              <a:rPr sz="3200" dirty="0">
                <a:latin typeface="Tahoma"/>
                <a:cs typeface="Tahoma"/>
              </a:rPr>
              <a:t>o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dirty="0">
                <a:latin typeface="Tahoma"/>
                <a:cs typeface="Tahoma"/>
              </a:rPr>
              <a:t>h.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0500" y="192944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Definition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669" y="882395"/>
            <a:ext cx="69342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582" y="270247"/>
            <a:ext cx="7675148" cy="132414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76555">
              <a:lnSpc>
                <a:spcPts val="5255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TYPES OF WELDING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0616" y="3033266"/>
            <a:ext cx="3799840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buClr>
                <a:srgbClr val="CCCCE6"/>
              </a:buClr>
              <a:buSzPct val="67187"/>
              <a:buFont typeface="Wingdings"/>
              <a:buChar char=""/>
              <a:tabLst>
                <a:tab pos="358775" algn="l"/>
              </a:tabLst>
            </a:pPr>
            <a:r>
              <a:rPr sz="3200" spc="-5" dirty="0">
                <a:latin typeface="Tahoma"/>
                <a:cs typeface="Tahoma"/>
              </a:rPr>
              <a:t>Ga</a:t>
            </a:r>
            <a:r>
              <a:rPr sz="3200" dirty="0">
                <a:latin typeface="Tahoma"/>
                <a:cs typeface="Tahoma"/>
              </a:rPr>
              <a:t>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w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l</a:t>
            </a:r>
            <a:r>
              <a:rPr sz="3200" spc="5" dirty="0">
                <a:latin typeface="Tahoma"/>
                <a:cs typeface="Tahoma"/>
              </a:rPr>
              <a:t>d</a:t>
            </a:r>
            <a:r>
              <a:rPr sz="3200" spc="-5" dirty="0">
                <a:latin typeface="Tahoma"/>
                <a:cs typeface="Tahoma"/>
              </a:rPr>
              <a:t>i</a:t>
            </a:r>
            <a:r>
              <a:rPr sz="3200" dirty="0">
                <a:latin typeface="Tahoma"/>
                <a:cs typeface="Tahoma"/>
              </a:rPr>
              <a:t>ng</a:t>
            </a:r>
            <a:endParaRPr sz="3200">
              <a:latin typeface="Tahoma"/>
              <a:cs typeface="Tahoma"/>
            </a:endParaRPr>
          </a:p>
          <a:p>
            <a:pPr marL="320040" indent="-307340">
              <a:lnSpc>
                <a:spcPct val="100000"/>
              </a:lnSpc>
              <a:spcBef>
                <a:spcPts val="2000"/>
              </a:spcBef>
              <a:buClr>
                <a:srgbClr val="CCCCE6"/>
              </a:buClr>
              <a:buSzPct val="59375"/>
              <a:buFont typeface="Wingdings"/>
              <a:buChar char=""/>
              <a:tabLst>
                <a:tab pos="320675" algn="l"/>
              </a:tabLst>
            </a:pP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l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c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spc="-5" dirty="0">
                <a:latin typeface="Tahoma"/>
                <a:cs typeface="Tahoma"/>
              </a:rPr>
              <a:t>ri</a:t>
            </a:r>
            <a:r>
              <a:rPr sz="3200" dirty="0">
                <a:latin typeface="Tahoma"/>
                <a:cs typeface="Tahoma"/>
              </a:rPr>
              <a:t>c </a:t>
            </a:r>
            <a:r>
              <a:rPr sz="3200" spc="-5" dirty="0">
                <a:latin typeface="Tahoma"/>
                <a:cs typeface="Tahoma"/>
              </a:rPr>
              <a:t>a</a:t>
            </a:r>
            <a:r>
              <a:rPr sz="3200" spc="-20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c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w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l</a:t>
            </a:r>
            <a:r>
              <a:rPr sz="3200" spc="5" dirty="0">
                <a:latin typeface="Tahoma"/>
                <a:cs typeface="Tahoma"/>
              </a:rPr>
              <a:t>d</a:t>
            </a:r>
            <a:r>
              <a:rPr sz="3200" spc="-5" dirty="0">
                <a:latin typeface="Tahoma"/>
                <a:cs typeface="Tahoma"/>
              </a:rPr>
              <a:t>i</a:t>
            </a:r>
            <a:r>
              <a:rPr sz="3200" dirty="0">
                <a:latin typeface="Tahoma"/>
                <a:cs typeface="Tahoma"/>
              </a:rPr>
              <a:t>ng</a:t>
            </a:r>
            <a:endParaRPr sz="3200">
              <a:latin typeface="Tahoma"/>
              <a:cs typeface="Tahoma"/>
            </a:endParaRPr>
          </a:p>
          <a:p>
            <a:pPr marL="320040" indent="-307340">
              <a:lnSpc>
                <a:spcPct val="100000"/>
              </a:lnSpc>
              <a:spcBef>
                <a:spcPts val="1920"/>
              </a:spcBef>
              <a:buClr>
                <a:srgbClr val="CCCCE6"/>
              </a:buClr>
              <a:buSzPct val="59375"/>
              <a:buFont typeface="Wingdings"/>
              <a:buChar char=""/>
              <a:tabLst>
                <a:tab pos="320675" algn="l"/>
              </a:tabLst>
            </a:pPr>
            <a:r>
              <a:rPr sz="3200" spc="-5" dirty="0">
                <a:latin typeface="Tahoma"/>
                <a:cs typeface="Tahoma"/>
              </a:rPr>
              <a:t>C</a:t>
            </a:r>
            <a:r>
              <a:rPr sz="3200" dirty="0">
                <a:latin typeface="Tahoma"/>
                <a:cs typeface="Tahoma"/>
              </a:rPr>
              <a:t>u</a:t>
            </a:r>
            <a:r>
              <a:rPr sz="3200" spc="-5" dirty="0">
                <a:latin typeface="Tahoma"/>
                <a:cs typeface="Tahoma"/>
              </a:rPr>
              <a:t>r</a:t>
            </a:r>
            <a:r>
              <a:rPr sz="3200" spc="-20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ent </a:t>
            </a:r>
            <a:r>
              <a:rPr sz="3200" spc="-5" dirty="0">
                <a:latin typeface="Tahoma"/>
                <a:cs typeface="Tahoma"/>
              </a:rPr>
              <a:t>w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l</a:t>
            </a:r>
            <a:r>
              <a:rPr sz="3200" spc="5" dirty="0">
                <a:latin typeface="Tahoma"/>
                <a:cs typeface="Tahoma"/>
              </a:rPr>
              <a:t>d</a:t>
            </a:r>
            <a:r>
              <a:rPr sz="3200" spc="-5" dirty="0">
                <a:latin typeface="Tahoma"/>
                <a:cs typeface="Tahoma"/>
              </a:rPr>
              <a:t>i</a:t>
            </a:r>
            <a:r>
              <a:rPr sz="3200" dirty="0">
                <a:latin typeface="Tahoma"/>
                <a:cs typeface="Tahoma"/>
              </a:rPr>
              <a:t>ng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7974" y="1333500"/>
            <a:ext cx="2680970" cy="2444750"/>
          </a:xfrm>
          <a:custGeom>
            <a:avLst/>
            <a:gdLst/>
            <a:ahLst/>
            <a:cxnLst/>
            <a:rect l="l" t="t" r="r" b="b"/>
            <a:pathLst>
              <a:path w="2680970" h="2444750">
                <a:moveTo>
                  <a:pt x="2680715" y="2444495"/>
                </a:moveTo>
                <a:lnTo>
                  <a:pt x="2680715" y="0"/>
                </a:lnTo>
                <a:lnTo>
                  <a:pt x="0" y="0"/>
                </a:lnTo>
                <a:lnTo>
                  <a:pt x="0" y="2444495"/>
                </a:lnTo>
                <a:lnTo>
                  <a:pt x="6095" y="2444495"/>
                </a:lnTo>
                <a:lnTo>
                  <a:pt x="6095" y="13715"/>
                </a:lnTo>
                <a:lnTo>
                  <a:pt x="13715" y="6095"/>
                </a:lnTo>
                <a:lnTo>
                  <a:pt x="13715" y="13715"/>
                </a:lnTo>
                <a:lnTo>
                  <a:pt x="2666999" y="13715"/>
                </a:lnTo>
                <a:lnTo>
                  <a:pt x="2666999" y="6095"/>
                </a:lnTo>
                <a:lnTo>
                  <a:pt x="2673095" y="13715"/>
                </a:lnTo>
                <a:lnTo>
                  <a:pt x="2673095" y="2444495"/>
                </a:lnTo>
                <a:lnTo>
                  <a:pt x="2680715" y="2444495"/>
                </a:lnTo>
                <a:close/>
              </a:path>
              <a:path w="2680970" h="2444750">
                <a:moveTo>
                  <a:pt x="13715" y="13715"/>
                </a:moveTo>
                <a:lnTo>
                  <a:pt x="13715" y="6095"/>
                </a:lnTo>
                <a:lnTo>
                  <a:pt x="6095" y="13715"/>
                </a:lnTo>
                <a:lnTo>
                  <a:pt x="13715" y="13715"/>
                </a:lnTo>
                <a:close/>
              </a:path>
              <a:path w="2680970" h="2444750">
                <a:moveTo>
                  <a:pt x="13715" y="2444495"/>
                </a:moveTo>
                <a:lnTo>
                  <a:pt x="13715" y="13715"/>
                </a:lnTo>
                <a:lnTo>
                  <a:pt x="6095" y="13715"/>
                </a:lnTo>
                <a:lnTo>
                  <a:pt x="6095" y="2444495"/>
                </a:lnTo>
                <a:lnTo>
                  <a:pt x="13715" y="2444495"/>
                </a:lnTo>
                <a:close/>
              </a:path>
              <a:path w="2680970" h="2444750">
                <a:moveTo>
                  <a:pt x="2673095" y="13715"/>
                </a:moveTo>
                <a:lnTo>
                  <a:pt x="2666999" y="6095"/>
                </a:lnTo>
                <a:lnTo>
                  <a:pt x="2666999" y="13715"/>
                </a:lnTo>
                <a:lnTo>
                  <a:pt x="2673095" y="13715"/>
                </a:lnTo>
                <a:close/>
              </a:path>
              <a:path w="2680970" h="2444750">
                <a:moveTo>
                  <a:pt x="2673095" y="2444495"/>
                </a:moveTo>
                <a:lnTo>
                  <a:pt x="2673095" y="13715"/>
                </a:lnTo>
                <a:lnTo>
                  <a:pt x="2666999" y="13715"/>
                </a:lnTo>
                <a:lnTo>
                  <a:pt x="2666999" y="2444495"/>
                </a:lnTo>
                <a:lnTo>
                  <a:pt x="2673095" y="2444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3582" y="270247"/>
            <a:ext cx="7675148" cy="1324144"/>
          </a:xfrm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76555">
              <a:lnSpc>
                <a:spcPts val="5255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GAS WELDING</a:t>
            </a:r>
          </a:p>
        </p:txBody>
      </p:sp>
      <p:sp>
        <p:nvSpPr>
          <p:cNvPr id="10" name="object 10"/>
          <p:cNvSpPr/>
          <p:nvPr/>
        </p:nvSpPr>
        <p:spPr>
          <a:xfrm>
            <a:off x="3130174" y="3777995"/>
            <a:ext cx="1918970" cy="1531620"/>
          </a:xfrm>
          <a:custGeom>
            <a:avLst/>
            <a:gdLst/>
            <a:ahLst/>
            <a:cxnLst/>
            <a:rect l="l" t="t" r="r" b="b"/>
            <a:pathLst>
              <a:path w="1918970" h="1531620">
                <a:moveTo>
                  <a:pt x="13715" y="1517904"/>
                </a:moveTo>
                <a:lnTo>
                  <a:pt x="13715" y="0"/>
                </a:lnTo>
                <a:lnTo>
                  <a:pt x="0" y="0"/>
                </a:lnTo>
                <a:lnTo>
                  <a:pt x="0" y="1531620"/>
                </a:lnTo>
                <a:lnTo>
                  <a:pt x="6095" y="1531620"/>
                </a:lnTo>
                <a:lnTo>
                  <a:pt x="6095" y="1517904"/>
                </a:lnTo>
                <a:lnTo>
                  <a:pt x="13715" y="1517904"/>
                </a:lnTo>
                <a:close/>
              </a:path>
              <a:path w="1918970" h="1531620">
                <a:moveTo>
                  <a:pt x="1911095" y="1517904"/>
                </a:moveTo>
                <a:lnTo>
                  <a:pt x="6095" y="1517904"/>
                </a:lnTo>
                <a:lnTo>
                  <a:pt x="13715" y="1524000"/>
                </a:lnTo>
                <a:lnTo>
                  <a:pt x="13715" y="1531620"/>
                </a:lnTo>
                <a:lnTo>
                  <a:pt x="1904999" y="1531620"/>
                </a:lnTo>
                <a:lnTo>
                  <a:pt x="1904999" y="1524000"/>
                </a:lnTo>
                <a:lnTo>
                  <a:pt x="1911095" y="1517904"/>
                </a:lnTo>
                <a:close/>
              </a:path>
              <a:path w="1918970" h="1531620">
                <a:moveTo>
                  <a:pt x="13715" y="1531620"/>
                </a:moveTo>
                <a:lnTo>
                  <a:pt x="13715" y="1524000"/>
                </a:lnTo>
                <a:lnTo>
                  <a:pt x="6095" y="1517904"/>
                </a:lnTo>
                <a:lnTo>
                  <a:pt x="6095" y="1531620"/>
                </a:lnTo>
                <a:lnTo>
                  <a:pt x="13715" y="1531620"/>
                </a:lnTo>
                <a:close/>
              </a:path>
              <a:path w="1918970" h="1531620">
                <a:moveTo>
                  <a:pt x="1918715" y="1531620"/>
                </a:moveTo>
                <a:lnTo>
                  <a:pt x="1918715" y="0"/>
                </a:lnTo>
                <a:lnTo>
                  <a:pt x="1904999" y="0"/>
                </a:lnTo>
                <a:lnTo>
                  <a:pt x="1904999" y="1517904"/>
                </a:lnTo>
                <a:lnTo>
                  <a:pt x="1911095" y="1517904"/>
                </a:lnTo>
                <a:lnTo>
                  <a:pt x="1911095" y="1531620"/>
                </a:lnTo>
                <a:lnTo>
                  <a:pt x="1918715" y="1531620"/>
                </a:lnTo>
                <a:close/>
              </a:path>
              <a:path w="1918970" h="1531620">
                <a:moveTo>
                  <a:pt x="1911095" y="1531620"/>
                </a:moveTo>
                <a:lnTo>
                  <a:pt x="1911095" y="1517904"/>
                </a:lnTo>
                <a:lnTo>
                  <a:pt x="1904999" y="1524000"/>
                </a:lnTo>
                <a:lnTo>
                  <a:pt x="1904999" y="1531620"/>
                </a:lnTo>
                <a:lnTo>
                  <a:pt x="1911095" y="1531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89100" y="2582134"/>
            <a:ext cx="8229600" cy="256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200" spc="-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lti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odu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pe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pe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.</a:t>
            </a:r>
          </a:p>
          <a:p>
            <a:pPr marL="469265" marR="7035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xy</a:t>
            </a:r>
            <a:r>
              <a:rPr sz="3200" spc="-10" dirty="0">
                <a:latin typeface="Arial"/>
                <a:cs typeface="Arial"/>
              </a:rPr>
              <a:t>ge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mm</a:t>
            </a:r>
            <a:r>
              <a:rPr sz="3200" spc="-10" dirty="0">
                <a:latin typeface="Arial"/>
                <a:cs typeface="Arial"/>
              </a:rPr>
              <a:t>ab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0" dirty="0">
                <a:latin typeface="Arial"/>
                <a:cs typeface="Arial"/>
              </a:rPr>
              <a:t>ga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bject 4"/>
          <p:cNvSpPr txBox="1">
            <a:spLocks/>
          </p:cNvSpPr>
          <p:nvPr/>
        </p:nvSpPr>
        <p:spPr bwMode="auto">
          <a:xfrm>
            <a:off x="2483582" y="302610"/>
            <a:ext cx="7675148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685799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5pPr>
            <a:lvl6pPr marL="521391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6pPr>
            <a:lvl7pPr marL="10427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7pPr>
            <a:lvl8pPr marL="1564173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8pPr>
            <a:lvl9pPr marL="2085564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376555"/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ELECTRIC ARC WELDING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538617" y="2442462"/>
            <a:ext cx="7917180" cy="367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0495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trodes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high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oltage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here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trode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teel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ork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aterial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  <a:tab pos="1152525" algn="l"/>
                <a:tab pos="2802255" algn="l"/>
                <a:tab pos="3242945" algn="l"/>
                <a:tab pos="4495165" algn="l"/>
                <a:tab pos="5553075" algn="l"/>
                <a:tab pos="6230620" algn="l"/>
                <a:tab pos="7029450" algn="l"/>
                <a:tab pos="7509509" algn="l"/>
              </a:tabLst>
            </a:pP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ele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trode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ong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part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elded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erature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elding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4000</a:t>
            </a:r>
            <a:r>
              <a:rPr sz="2800" spc="0" dirty="0">
                <a:latin typeface="Arial"/>
                <a:cs typeface="Arial"/>
              </a:rPr>
              <a:t>°</a:t>
            </a:r>
            <a:r>
              <a:rPr sz="2800" spc="-5" dirty="0">
                <a:latin typeface="Arial"/>
                <a:cs typeface="Arial"/>
              </a:rPr>
              <a:t>C</a:t>
            </a:r>
            <a:endParaRPr sz="2800" dirty="0">
              <a:latin typeface="Arial"/>
              <a:cs typeface="Arial"/>
            </a:endParaRPr>
          </a:p>
          <a:p>
            <a:pPr marL="355600" marR="92456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etal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elt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 te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perature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TM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OSH Programmes in UTM</Template>
  <TotalTime>31</TotalTime>
  <Words>901</Words>
  <Application>Microsoft Office PowerPoint</Application>
  <PresentationFormat>Custom</PresentationFormat>
  <Paragraphs>361</Paragraphs>
  <Slides>39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template UTM 2013</vt:lpstr>
      <vt:lpstr>Slide 1</vt:lpstr>
      <vt:lpstr>Session/LessonPlans</vt:lpstr>
      <vt:lpstr>OBJECTIVES</vt:lpstr>
      <vt:lpstr>SCOPE</vt:lpstr>
      <vt:lpstr>WELDING</vt:lpstr>
      <vt:lpstr>Slide 6</vt:lpstr>
      <vt:lpstr>TYPES OF WELDING</vt:lpstr>
      <vt:lpstr>GAS WELDING</vt:lpstr>
      <vt:lpstr>Slide 9</vt:lpstr>
      <vt:lpstr>Slide 10</vt:lpstr>
      <vt:lpstr>Slide 11</vt:lpstr>
      <vt:lpstr>WELDING EQUIPMENTS</vt:lpstr>
      <vt:lpstr>Slide 13</vt:lpstr>
      <vt:lpstr>EQUIPMENTS GAS WELDING</vt:lpstr>
      <vt:lpstr>EQUIPMENTS GAS WELDING</vt:lpstr>
      <vt:lpstr>EQUIPMENTS GAS WELDING</vt:lpstr>
      <vt:lpstr>EQUIPMENTS GAS WELDING</vt:lpstr>
      <vt:lpstr>EQUIPMENTS ELECTRIC ARC WELDING</vt:lpstr>
      <vt:lpstr>EQUIPMENTS RESISTANCE WELDING</vt:lpstr>
      <vt:lpstr>WELDING HAZARDS</vt:lpstr>
      <vt:lpstr>WELDING HAZARDS</vt:lpstr>
      <vt:lpstr>WELDING HAZARDS</vt:lpstr>
      <vt:lpstr>WELDING HAZARDS</vt:lpstr>
      <vt:lpstr>WELDING HAZARDS</vt:lpstr>
      <vt:lpstr>WELDING HAZARDS</vt:lpstr>
      <vt:lpstr>WELDING HAZARDS</vt:lpstr>
      <vt:lpstr>WELDING HAZARDS</vt:lpstr>
      <vt:lpstr>SAFETY MEASURES EQUIPMENTS</vt:lpstr>
      <vt:lpstr>SAFETY MEASURES EQUIPMENTS</vt:lpstr>
      <vt:lpstr>Slide 30</vt:lpstr>
      <vt:lpstr>SAFETY MEASURES EQUIPMENTS</vt:lpstr>
      <vt:lpstr>Slide 32</vt:lpstr>
      <vt:lpstr>SAFETY MEASURES DURING WELDING WORKS</vt:lpstr>
      <vt:lpstr>SAFETY MEASURES DURING WELDING WORKS</vt:lpstr>
      <vt:lpstr>Slide 35</vt:lpstr>
      <vt:lpstr>Welding Safety Quiz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17-Welding Safety Compatibility Mode</dc:title>
  <dc:subject>17-Welding Safety Compatibility Mode</dc:subject>
  <dc:creator>haslela</dc:creator>
  <cp:keywords>17-Welding Safety Compatibility Mode</cp:keywords>
  <cp:lastModifiedBy>Helmizaman</cp:lastModifiedBy>
  <cp:revision>6</cp:revision>
  <dcterms:created xsi:type="dcterms:W3CDTF">2015-08-25T03:51:13Z</dcterms:created>
  <dcterms:modified xsi:type="dcterms:W3CDTF">2015-09-03T05:28:43Z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2008-12-15T00:00:00Z</vt:filetime>
  </property>
  <property fmtid="{D5CDD505-2E9C-101B-9397-08002B2CF9AE}" pid="3" name="Creator">
    <vt:lpwstr>Doro PDF Writer [1.35] [http://run.to/sz]</vt:lpwstr>
  </property>
  <property fmtid="{D5CDD505-2E9C-101B-9397-08002B2CF9AE}" pid="4" name="LastSaved">
    <vt:filetime>2015-08-25T00:00:00Z</vt:filetime>
  </property>
</Properties>
</file>