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1"/>
  </p:notesMasterIdLst>
  <p:sldIdLst>
    <p:sldId id="293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95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5" y="-10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32AAE-4092-4EB6-A4CF-517418F3E7F0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89338"/>
            <a:ext cx="8553450" cy="340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D64C9-242A-4BC1-89A9-E95660E85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039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257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75275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1151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486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60568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45850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3057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48392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4783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916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58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05355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0802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63979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82887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3779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02324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92284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040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63576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517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14812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651822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033640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604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980947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4020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2605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36633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2783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94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27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2214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7332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6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D64C9-242A-4BC1-89A9-E95660E852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4853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7413"/>
            <a:ext cx="9089390" cy="1619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2016"/>
            <a:ext cx="7485380" cy="19311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976D3786-FFC5-4F79-818E-94184B33544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1231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10529471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611"/>
            <a:ext cx="2406015" cy="64475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611"/>
            <a:ext cx="7039822" cy="64475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1416161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582" y="302610"/>
            <a:ext cx="7675148" cy="1259417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9F66264A-C03A-46ED-B894-5C948585DC6A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320354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5751"/>
            <a:ext cx="9089390" cy="1500805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2768"/>
            <a:ext cx="9089390" cy="165298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9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7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1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3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7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1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89376507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70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3184"/>
            <a:ext cx="4722918" cy="498694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D00F19B2-7250-44C8-B25B-A5419C4068C4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14405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1467"/>
            <a:ext cx="4724775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6390"/>
            <a:ext cx="4724775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1467"/>
            <a:ext cx="4726631" cy="70492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91" indent="0">
              <a:buNone/>
              <a:defRPr sz="2300" b="1"/>
            </a:lvl2pPr>
            <a:lvl3pPr marL="1042782" indent="0">
              <a:buNone/>
              <a:defRPr sz="2100" b="1"/>
            </a:lvl3pPr>
            <a:lvl4pPr marL="1564173" indent="0">
              <a:buNone/>
              <a:defRPr sz="1800" b="1"/>
            </a:lvl4pPr>
            <a:lvl5pPr marL="2085564" indent="0">
              <a:buNone/>
              <a:defRPr sz="1800" b="1"/>
            </a:lvl5pPr>
            <a:lvl6pPr marL="2606954" indent="0">
              <a:buNone/>
              <a:defRPr sz="1800" b="1"/>
            </a:lvl6pPr>
            <a:lvl7pPr marL="3128345" indent="0">
              <a:buNone/>
              <a:defRPr sz="1800" b="1"/>
            </a:lvl7pPr>
            <a:lvl8pPr marL="3649736" indent="0">
              <a:buNone/>
              <a:defRPr sz="1800" b="1"/>
            </a:lvl8pPr>
            <a:lvl9pPr marL="4171127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6390"/>
            <a:ext cx="4726631" cy="435373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3994364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C0A6F96B-A2B6-4575-A715-0082DA311BB9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26522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3F9DAE46-0CCF-4EC8-A5E8-A1868DA44278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79222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0861"/>
            <a:ext cx="3518055" cy="128040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0861"/>
            <a:ext cx="5977908" cy="644926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1268"/>
            <a:ext cx="3518055" cy="5168856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25078059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89550"/>
            <a:ext cx="6416040" cy="6244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187"/>
            <a:ext cx="6416040" cy="453390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391" indent="0">
              <a:buNone/>
              <a:defRPr sz="3200"/>
            </a:lvl2pPr>
            <a:lvl3pPr marL="1042782" indent="0">
              <a:buNone/>
              <a:defRPr sz="2700"/>
            </a:lvl3pPr>
            <a:lvl4pPr marL="1564173" indent="0">
              <a:buNone/>
              <a:defRPr sz="2300"/>
            </a:lvl4pPr>
            <a:lvl5pPr marL="2085564" indent="0">
              <a:buNone/>
              <a:defRPr sz="2300"/>
            </a:lvl5pPr>
            <a:lvl6pPr marL="2606954" indent="0">
              <a:buNone/>
              <a:defRPr sz="2300"/>
            </a:lvl6pPr>
            <a:lvl7pPr marL="3128345" indent="0">
              <a:buNone/>
              <a:defRPr sz="2300"/>
            </a:lvl7pPr>
            <a:lvl8pPr marL="3649736" indent="0">
              <a:buNone/>
              <a:defRPr sz="2300"/>
            </a:lvl8pPr>
            <a:lvl9pPr marL="4171127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4011"/>
            <a:ext cx="6416040" cy="886839"/>
          </a:xfrm>
        </p:spPr>
        <p:txBody>
          <a:bodyPr/>
          <a:lstStyle>
            <a:lvl1pPr marL="0" indent="0">
              <a:buNone/>
              <a:defRPr sz="1600"/>
            </a:lvl1pPr>
            <a:lvl2pPr marL="521391" indent="0">
              <a:buNone/>
              <a:defRPr sz="1400"/>
            </a:lvl2pPr>
            <a:lvl3pPr marL="1042782" indent="0">
              <a:buNone/>
              <a:defRPr sz="1100"/>
            </a:lvl3pPr>
            <a:lvl4pPr marL="1564173" indent="0">
              <a:buNone/>
              <a:defRPr sz="1000"/>
            </a:lvl4pPr>
            <a:lvl5pPr marL="2085564" indent="0">
              <a:buNone/>
              <a:defRPr sz="1000"/>
            </a:lvl5pPr>
            <a:lvl6pPr marL="2606954" indent="0">
              <a:buNone/>
              <a:defRPr sz="1000"/>
            </a:lvl6pPr>
            <a:lvl7pPr marL="3128345" indent="0">
              <a:buNone/>
              <a:defRPr sz="1000"/>
            </a:lvl7pPr>
            <a:lvl8pPr marL="3649736" indent="0">
              <a:buNone/>
              <a:defRPr sz="1000"/>
            </a:lvl8pPr>
            <a:lvl9pPr marL="417112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ＭＳ Ｐゴシック" pitchFamily="34" charset="-128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</p:spTree>
    <p:extLst>
      <p:ext uri="{BB962C8B-B14F-4D97-AF65-F5344CB8AC3E}">
        <p14:creationId xmlns="" xmlns:p14="http://schemas.microsoft.com/office/powerpoint/2010/main" val="278185752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34670" y="302610"/>
            <a:ext cx="9624060" cy="1259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MY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4670" y="1763184"/>
            <a:ext cx="9624060" cy="498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78" tIns="52139" rIns="104278" bIns="521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MY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5000089-3E31-4632-9ADE-ED81DFA9B68D}" type="datetime1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3756"/>
            <a:ext cx="3386243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12700">
              <a:lnSpc>
                <a:spcPts val="1125"/>
              </a:lnSpc>
            </a:pPr>
            <a:r>
              <a:rPr lang="en-US" spc="-5" smtClean="0"/>
              <a:t>C</a:t>
            </a:r>
            <a:r>
              <a:rPr lang="en-US" spc="-10" smtClean="0"/>
              <a:t>o</a:t>
            </a:r>
            <a:r>
              <a:rPr lang="en-US" spc="-5" smtClean="0"/>
              <a:t>p</a:t>
            </a:r>
            <a:r>
              <a:rPr lang="en-US" spc="-10" smtClean="0"/>
              <a:t>yr</a:t>
            </a:r>
            <a:r>
              <a:rPr lang="en-US" spc="0" smtClean="0"/>
              <a:t>i</a:t>
            </a:r>
            <a:r>
              <a:rPr lang="en-US" spc="-5" smtClean="0"/>
              <a:t>g</a:t>
            </a:r>
            <a:r>
              <a:rPr lang="en-US" smtClean="0"/>
              <a:t>h</a:t>
            </a:r>
            <a:r>
              <a:rPr lang="en-US" spc="-5" smtClean="0"/>
              <a:t>t@</a:t>
            </a:r>
            <a:r>
              <a:rPr lang="en-US" spc="-10" smtClean="0"/>
              <a:t>N</a:t>
            </a:r>
            <a:r>
              <a:rPr lang="en-US" spc="-20" smtClean="0"/>
              <a:t>I</a:t>
            </a:r>
            <a:r>
              <a:rPr lang="en-US" spc="-10" smtClean="0"/>
              <a:t>O</a:t>
            </a:r>
            <a:r>
              <a:rPr lang="en-US" spc="-5" smtClean="0"/>
              <a:t>SH</a:t>
            </a:r>
            <a:r>
              <a:rPr lang="en-US" spc="35" smtClean="0"/>
              <a:t> </a:t>
            </a:r>
            <a:r>
              <a:rPr lang="en-US" spc="-5" smtClean="0"/>
              <a:t>2005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3756"/>
            <a:ext cx="2495127" cy="402314"/>
          </a:xfrm>
          <a:prstGeom prst="rect">
            <a:avLst/>
          </a:prstGeom>
        </p:spPr>
        <p:txBody>
          <a:bodyPr vert="horz" lIns="104278" tIns="52139" rIns="104278" bIns="52139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106045">
              <a:lnSpc>
                <a:spcPts val="1125"/>
              </a:lnSpc>
            </a:pPr>
            <a:fld id="{81D60167-4931-47E6-BA6A-407CBD079E47}" type="slidenum">
              <a:rPr lang="en-US" spc="-5" smtClean="0"/>
              <a:pPr marL="106045">
                <a:lnSpc>
                  <a:spcPts val="1125"/>
                </a:lnSpc>
              </a:pPr>
              <a:t>‹#›</a:t>
            </a:fld>
            <a:endParaRPr lang="en-US" spc="-5" dirty="0"/>
          </a:p>
        </p:txBody>
      </p:sp>
      <p:pic>
        <p:nvPicPr>
          <p:cNvPr id="2055" name="Picture 6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858" y="0"/>
            <a:ext cx="10689687" cy="755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2709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5pPr>
      <a:lvl6pPr marL="52139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6pPr>
      <a:lvl7pPr marL="104278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7pPr>
      <a:lvl8pPr marL="15641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8pPr>
      <a:lvl9pPr marL="2085564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-112" charset="0"/>
        </a:defRPr>
      </a:lvl9pPr>
    </p:titleStyle>
    <p:bodyStyle>
      <a:lvl1pPr marL="391043" indent="-391043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260" indent="-325869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477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868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259" indent="-260695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650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041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432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822" indent="-260695" algn="l" defTabSz="104278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91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782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173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56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954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345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736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127" algn="l" defTabSz="104278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>
            <a:spLocks/>
          </p:cNvSpPr>
          <p:nvPr/>
        </p:nvSpPr>
        <p:spPr>
          <a:xfrm>
            <a:off x="2832100" y="452630"/>
            <a:ext cx="7511404" cy="1785104"/>
          </a:xfrm>
          <a:prstGeom prst="rect">
            <a:avLst/>
          </a:prstGeom>
        </p:spPr>
        <p:txBody>
          <a:bodyPr vert="horz" wrap="square" lIns="0" tIns="0" rIns="0" bIns="0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5pPr>
            <a:lvl6pPr marL="521391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6pPr>
            <a:lvl7pPr marL="1042782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7pPr>
            <a:lvl8pPr marL="1564173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8pPr>
            <a:lvl9pPr marL="2085564" algn="ctr" rtl="0" eaLnBrk="1" fontAlgn="base" hangingPunct="1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1"/>
                </a:solidFill>
                <a:latin typeface="Calibri" pitchFamily="-112" charset="0"/>
              </a:defRPr>
            </a:lvl9pPr>
          </a:lstStyle>
          <a:p>
            <a:pPr marL="1457325" marR="5080" indent="-1445260"/>
            <a:r>
              <a:rPr lang="en-US" sz="5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/>
                <a:cs typeface="Tahoma"/>
              </a:rPr>
              <a:t>CONSTRUCTION SAFETY</a:t>
            </a:r>
            <a:endParaRPr lang="en-US" sz="5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ahoma"/>
              <a:cs typeface="Tahoma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1612900" y="3549650"/>
            <a:ext cx="7467600" cy="9093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</a:pPr>
            <a:r>
              <a:rPr sz="2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/>
                <a:cs typeface="Verdana"/>
              </a:rPr>
              <a:t>Safety and Health Officer Certificate Programme</a:t>
            </a:r>
          </a:p>
        </p:txBody>
      </p:sp>
    </p:spTree>
    <p:extLst>
      <p:ext uri="{BB962C8B-B14F-4D97-AF65-F5344CB8AC3E}">
        <p14:creationId xmlns="" xmlns:p14="http://schemas.microsoft.com/office/powerpoint/2010/main" val="3625696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079"/>
            <a:ext cx="7675148" cy="1186478"/>
          </a:xfrm>
          <a:prstGeom prst="rect">
            <a:avLst/>
          </a:prstGeom>
        </p:spPr>
        <p:txBody>
          <a:bodyPr vert="horz" wrap="square" lIns="0" tIns="565403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STATUTORY REQUIREMENTS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17" y="1883500"/>
            <a:ext cx="7543800" cy="4646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 marR="5080" indent="-609600">
              <a:lnSpc>
                <a:spcPct val="106700"/>
              </a:lnSpc>
              <a:tabLst>
                <a:tab pos="621665" algn="l"/>
              </a:tabLst>
            </a:pPr>
            <a:r>
              <a:rPr sz="2400" spc="210" dirty="0">
                <a:solidFill>
                  <a:srgbClr val="FFCC00"/>
                </a:solidFill>
                <a:latin typeface="Tahoma"/>
                <a:cs typeface="Tahoma"/>
              </a:rPr>
              <a:t>2</a:t>
            </a:r>
            <a:r>
              <a:rPr sz="2400" spc="170" dirty="0">
                <a:solidFill>
                  <a:srgbClr val="FFCC00"/>
                </a:solidFill>
                <a:latin typeface="Tahoma"/>
                <a:cs typeface="Tahoma"/>
              </a:rPr>
              <a:t>)</a:t>
            </a:r>
            <a:r>
              <a:rPr sz="2400" dirty="0">
                <a:solidFill>
                  <a:srgbClr val="FFCC00"/>
                </a:solidFill>
                <a:latin typeface="Tahoma"/>
                <a:cs typeface="Tahoma"/>
              </a:rPr>
              <a:t>	</a:t>
            </a:r>
            <a:r>
              <a:rPr sz="3200" u="heavy" spc="185" dirty="0">
                <a:latin typeface="Tahoma"/>
                <a:cs typeface="Tahoma"/>
              </a:rPr>
              <a:t>F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35" dirty="0">
                <a:latin typeface="Tahoma"/>
                <a:cs typeface="Tahoma"/>
              </a:rPr>
              <a:t>ori</a:t>
            </a:r>
            <a:r>
              <a:rPr sz="3200" u="heavy" spc="204" dirty="0">
                <a:latin typeface="Tahoma"/>
                <a:cs typeface="Tahoma"/>
              </a:rPr>
              <a:t>e</a:t>
            </a:r>
            <a:r>
              <a:rPr sz="3200" u="heavy" spc="220" dirty="0">
                <a:latin typeface="Tahoma"/>
                <a:cs typeface="Tahoma"/>
              </a:rPr>
              <a:t>s</a:t>
            </a:r>
            <a:r>
              <a:rPr sz="3200" u="heavy" spc="-110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d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u="heavy" spc="235" dirty="0">
                <a:latin typeface="Tahoma"/>
                <a:cs typeface="Tahoma"/>
              </a:rPr>
              <a:t>i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r</a:t>
            </a:r>
            <a:r>
              <a:rPr sz="3200" u="heavy" spc="250" dirty="0">
                <a:latin typeface="Tahoma"/>
                <a:cs typeface="Tahoma"/>
              </a:rPr>
              <a:t>y</a:t>
            </a:r>
            <a:r>
              <a:rPr sz="3200" u="heavy" spc="-100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290" dirty="0">
                <a:latin typeface="Tahoma"/>
                <a:cs typeface="Tahoma"/>
              </a:rPr>
              <a:t>1967</a:t>
            </a:r>
            <a:r>
              <a:rPr sz="3200" spc="16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G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eral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isi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ed</a:t>
            </a:r>
            <a:r>
              <a:rPr sz="2400" dirty="0">
                <a:latin typeface="Tahoma"/>
                <a:cs typeface="Tahoma"/>
              </a:rPr>
              <a:t> to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cer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ica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 f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tn</a:t>
            </a:r>
            <a:r>
              <a:rPr sz="2400" spc="-5" dirty="0">
                <a:latin typeface="Tahoma"/>
                <a:cs typeface="Tahoma"/>
              </a:rPr>
              <a:t>es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mac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er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alla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-5" dirty="0">
                <a:latin typeface="Tahoma"/>
                <a:cs typeface="Tahoma"/>
              </a:rPr>
              <a:t>er</a:t>
            </a:r>
            <a:r>
              <a:rPr sz="2400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050">
              <a:latin typeface="Times New Roman"/>
              <a:cs typeface="Times New Roman"/>
            </a:endParaRPr>
          </a:p>
          <a:p>
            <a:pPr marL="622300" marR="247015" indent="-6096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622300" algn="l"/>
              </a:tabLst>
            </a:pPr>
            <a:r>
              <a:rPr sz="2800" u="heavy" spc="160" dirty="0">
                <a:latin typeface="Tahoma"/>
                <a:cs typeface="Tahoma"/>
              </a:rPr>
              <a:t>F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330" dirty="0">
                <a:latin typeface="Tahoma"/>
                <a:cs typeface="Tahoma"/>
              </a:rPr>
              <a:t>M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0" dirty="0">
                <a:latin typeface="Tahoma"/>
                <a:cs typeface="Tahoma"/>
              </a:rPr>
              <a:t>h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5" dirty="0">
                <a:latin typeface="Tahoma"/>
                <a:cs typeface="Tahoma"/>
              </a:rPr>
              <a:t>r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-2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(</a:t>
            </a:r>
            <a:r>
              <a:rPr sz="2800" u="heavy" spc="265" dirty="0">
                <a:latin typeface="Tahoma"/>
                <a:cs typeface="Tahoma"/>
              </a:rPr>
              <a:t>B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95" dirty="0">
                <a:latin typeface="Tahoma"/>
                <a:cs typeface="Tahoma"/>
              </a:rPr>
              <a:t>il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spc="114" dirty="0">
                <a:latin typeface="Tahoma"/>
                <a:cs typeface="Tahoma"/>
              </a:rPr>
              <a:t> </a:t>
            </a: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335" dirty="0">
                <a:latin typeface="Tahoma"/>
                <a:cs typeface="Tahoma"/>
              </a:rPr>
              <a:t>W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85" dirty="0">
                <a:latin typeface="Tahoma"/>
                <a:cs typeface="Tahoma"/>
              </a:rPr>
              <a:t>k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175" dirty="0">
                <a:latin typeface="Tahoma"/>
                <a:cs typeface="Tahoma"/>
              </a:rPr>
              <a:t>f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14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80" dirty="0">
                <a:latin typeface="Tahoma"/>
                <a:cs typeface="Tahoma"/>
              </a:rPr>
              <a:t>ee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spc="114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5" dirty="0">
                <a:latin typeface="Tahoma"/>
                <a:cs typeface="Tahoma"/>
              </a:rPr>
              <a:t>)</a:t>
            </a:r>
            <a:r>
              <a:rPr sz="2800" u="heavy" spc="-6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(</a:t>
            </a:r>
            <a:r>
              <a:rPr sz="2800" u="heavy" spc="21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195" dirty="0">
                <a:latin typeface="Tahoma"/>
                <a:cs typeface="Tahoma"/>
              </a:rPr>
              <a:t>)</a:t>
            </a:r>
            <a:r>
              <a:rPr sz="2800" u="heavy" spc="-25" dirty="0">
                <a:latin typeface="Tahoma"/>
                <a:cs typeface="Tahoma"/>
              </a:rPr>
              <a:t> </a:t>
            </a:r>
            <a:r>
              <a:rPr sz="2800" u="heavy" spc="285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95" dirty="0">
                <a:latin typeface="Tahoma"/>
                <a:cs typeface="Tahoma"/>
              </a:rPr>
              <a:t>la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spc="130" dirty="0">
                <a:latin typeface="Tahoma"/>
                <a:cs typeface="Tahoma"/>
              </a:rPr>
              <a:t> </a:t>
            </a:r>
            <a:r>
              <a:rPr sz="2800" u="heavy" spc="245" dirty="0">
                <a:latin typeface="Tahoma"/>
                <a:cs typeface="Tahoma"/>
              </a:rPr>
              <a:t>198</a:t>
            </a:r>
            <a:r>
              <a:rPr sz="2800" u="heavy" spc="250" dirty="0">
                <a:latin typeface="Tahoma"/>
                <a:cs typeface="Tahoma"/>
              </a:rPr>
              <a:t>6</a:t>
            </a:r>
            <a:endParaRPr sz="2800">
              <a:latin typeface="Tahoma"/>
              <a:cs typeface="Tahoma"/>
            </a:endParaRPr>
          </a:p>
          <a:p>
            <a:pPr marL="1003300" marR="493395" lvl="1" indent="-533400">
              <a:lnSpc>
                <a:spcPct val="100000"/>
              </a:lnSpc>
              <a:spcBef>
                <a:spcPts val="580"/>
              </a:spcBef>
              <a:buClr>
                <a:srgbClr val="656599"/>
              </a:buClr>
              <a:buSzPct val="75000"/>
              <a:buFont typeface="Wingdings"/>
              <a:buChar char=""/>
              <a:tabLst>
                <a:tab pos="1003300" algn="l"/>
              </a:tabLst>
            </a:pPr>
            <a:r>
              <a:rPr sz="2400" spc="-5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isi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rela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ed</a:t>
            </a:r>
            <a:r>
              <a:rPr sz="2400" dirty="0">
                <a:latin typeface="Tahoma"/>
                <a:cs typeface="Tahoma"/>
              </a:rPr>
              <a:t> to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sa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</a:t>
            </a:r>
            <a:r>
              <a:rPr sz="2400" spc="-5" dirty="0">
                <a:latin typeface="Tahoma"/>
                <a:cs typeface="Tahoma"/>
              </a:rPr>
              <a:t>eal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h i</a:t>
            </a:r>
            <a:r>
              <a:rPr sz="2400" dirty="0">
                <a:latin typeface="Tahoma"/>
                <a:cs typeface="Tahoma"/>
              </a:rPr>
              <a:t>nv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-5" dirty="0">
                <a:latin typeface="Tahoma"/>
                <a:cs typeface="Tahoma"/>
              </a:rPr>
              <a:t> ac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v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ie</a:t>
            </a:r>
            <a:r>
              <a:rPr sz="2400" dirty="0">
                <a:latin typeface="Tahoma"/>
                <a:cs typeface="Tahoma"/>
              </a:rPr>
              <a:t>s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qu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me</a:t>
            </a:r>
            <a:r>
              <a:rPr sz="2400" dirty="0">
                <a:latin typeface="Tahoma"/>
                <a:cs typeface="Tahoma"/>
              </a:rPr>
              <a:t>nts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-5" dirty="0">
                <a:latin typeface="Tahoma"/>
                <a:cs typeface="Tahoma"/>
              </a:rPr>
              <a:t>er</a:t>
            </a:r>
            <a:r>
              <a:rPr sz="2400" dirty="0">
                <a:latin typeface="Tahoma"/>
                <a:cs typeface="Tahoma"/>
              </a:rPr>
              <a:t>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 SITE ACTIVITIES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072016" y="3287774"/>
            <a:ext cx="5759450" cy="1471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5" dirty="0">
                <a:latin typeface="Tahoma"/>
                <a:cs typeface="Tahoma"/>
              </a:rPr>
              <a:t>L</a:t>
            </a:r>
            <a:r>
              <a:rPr sz="4400" spc="-5" dirty="0">
                <a:latin typeface="Tahoma"/>
                <a:cs typeface="Tahoma"/>
              </a:rPr>
              <a:t>i</a:t>
            </a:r>
            <a:r>
              <a:rPr sz="4400" dirty="0">
                <a:latin typeface="Tahoma"/>
                <a:cs typeface="Tahoma"/>
              </a:rPr>
              <a:t>st</a:t>
            </a:r>
            <a:r>
              <a:rPr sz="4400" spc="-30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t</a:t>
            </a:r>
            <a:r>
              <a:rPr sz="4400" spc="5" dirty="0">
                <a:latin typeface="Tahoma"/>
                <a:cs typeface="Tahoma"/>
              </a:rPr>
              <a:t>h</a:t>
            </a:r>
            <a:r>
              <a:rPr sz="4400" dirty="0">
                <a:latin typeface="Tahoma"/>
                <a:cs typeface="Tahoma"/>
              </a:rPr>
              <a:t>e</a:t>
            </a:r>
            <a:r>
              <a:rPr sz="4400" spc="-25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a</a:t>
            </a:r>
            <a:r>
              <a:rPr sz="4400" spc="-10" dirty="0">
                <a:latin typeface="Tahoma"/>
                <a:cs typeface="Tahoma"/>
              </a:rPr>
              <a:t>c</a:t>
            </a:r>
            <a:r>
              <a:rPr sz="4400" dirty="0">
                <a:latin typeface="Tahoma"/>
                <a:cs typeface="Tahoma"/>
              </a:rPr>
              <a:t>t</a:t>
            </a:r>
            <a:r>
              <a:rPr sz="4400" spc="-5" dirty="0">
                <a:latin typeface="Tahoma"/>
                <a:cs typeface="Tahoma"/>
              </a:rPr>
              <a:t>i</a:t>
            </a:r>
            <a:r>
              <a:rPr sz="4400" dirty="0">
                <a:latin typeface="Tahoma"/>
                <a:cs typeface="Tahoma"/>
              </a:rPr>
              <a:t>v</a:t>
            </a:r>
            <a:r>
              <a:rPr sz="4400" spc="-5" dirty="0">
                <a:latin typeface="Tahoma"/>
                <a:cs typeface="Tahoma"/>
              </a:rPr>
              <a:t>i</a:t>
            </a:r>
            <a:r>
              <a:rPr sz="4400" dirty="0">
                <a:latin typeface="Tahoma"/>
                <a:cs typeface="Tahoma"/>
              </a:rPr>
              <a:t>t</a:t>
            </a:r>
            <a:r>
              <a:rPr sz="4400" spc="-5" dirty="0">
                <a:latin typeface="Tahoma"/>
                <a:cs typeface="Tahoma"/>
              </a:rPr>
              <a:t>ie</a:t>
            </a:r>
            <a:r>
              <a:rPr sz="4400" dirty="0">
                <a:latin typeface="Tahoma"/>
                <a:cs typeface="Tahoma"/>
              </a:rPr>
              <a:t>s</a:t>
            </a:r>
            <a:r>
              <a:rPr sz="4400" spc="-55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at</a:t>
            </a:r>
            <a:r>
              <a:rPr sz="4400" spc="5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t</a:t>
            </a:r>
            <a:r>
              <a:rPr sz="4400" spc="5" dirty="0">
                <a:latin typeface="Tahoma"/>
                <a:cs typeface="Tahoma"/>
              </a:rPr>
              <a:t>h</a:t>
            </a:r>
            <a:r>
              <a:rPr sz="4400" dirty="0">
                <a:latin typeface="Tahoma"/>
                <a:cs typeface="Tahoma"/>
              </a:rPr>
              <a:t>e</a:t>
            </a:r>
            <a:endParaRPr sz="4400">
              <a:latin typeface="Tahoma"/>
              <a:cs typeface="Tahoma"/>
            </a:endParaRPr>
          </a:p>
          <a:p>
            <a:pPr marL="12700">
              <a:lnSpc>
                <a:spcPts val="5255"/>
              </a:lnSpc>
              <a:spcBef>
                <a:spcPts val="1055"/>
              </a:spcBef>
            </a:pPr>
            <a:r>
              <a:rPr sz="4400" spc="-10" dirty="0">
                <a:latin typeface="Tahoma"/>
                <a:cs typeface="Tahoma"/>
              </a:rPr>
              <a:t>c</a:t>
            </a:r>
            <a:r>
              <a:rPr sz="4400" spc="-5" dirty="0">
                <a:latin typeface="Tahoma"/>
                <a:cs typeface="Tahoma"/>
              </a:rPr>
              <a:t>o</a:t>
            </a:r>
            <a:r>
              <a:rPr sz="4400" spc="5" dirty="0">
                <a:latin typeface="Tahoma"/>
                <a:cs typeface="Tahoma"/>
              </a:rPr>
              <a:t>n</a:t>
            </a:r>
            <a:r>
              <a:rPr sz="4400" dirty="0">
                <a:latin typeface="Tahoma"/>
                <a:cs typeface="Tahoma"/>
              </a:rPr>
              <a:t>st</a:t>
            </a:r>
            <a:r>
              <a:rPr sz="4400" spc="-5" dirty="0">
                <a:latin typeface="Tahoma"/>
                <a:cs typeface="Tahoma"/>
              </a:rPr>
              <a:t>r</a:t>
            </a:r>
            <a:r>
              <a:rPr sz="4400" spc="5" dirty="0">
                <a:latin typeface="Tahoma"/>
                <a:cs typeface="Tahoma"/>
              </a:rPr>
              <a:t>u</a:t>
            </a:r>
            <a:r>
              <a:rPr sz="4400" spc="-10" dirty="0">
                <a:latin typeface="Tahoma"/>
                <a:cs typeface="Tahoma"/>
              </a:rPr>
              <a:t>c</a:t>
            </a:r>
            <a:r>
              <a:rPr sz="4400" dirty="0">
                <a:latin typeface="Tahoma"/>
                <a:cs typeface="Tahoma"/>
              </a:rPr>
              <a:t>t</a:t>
            </a:r>
            <a:r>
              <a:rPr sz="4400" spc="-5" dirty="0">
                <a:latin typeface="Tahoma"/>
                <a:cs typeface="Tahoma"/>
              </a:rPr>
              <a:t>io</a:t>
            </a:r>
            <a:r>
              <a:rPr sz="4400" dirty="0">
                <a:latin typeface="Tahoma"/>
                <a:cs typeface="Tahoma"/>
              </a:rPr>
              <a:t>n</a:t>
            </a:r>
            <a:r>
              <a:rPr sz="4400" spc="-50" dirty="0">
                <a:latin typeface="Tahoma"/>
                <a:cs typeface="Tahoma"/>
              </a:rPr>
              <a:t> </a:t>
            </a:r>
            <a:r>
              <a:rPr sz="4400" dirty="0">
                <a:latin typeface="Tahoma"/>
                <a:cs typeface="Tahoma"/>
              </a:rPr>
              <a:t>s</a:t>
            </a:r>
            <a:r>
              <a:rPr sz="4400" spc="-5" dirty="0">
                <a:latin typeface="Tahoma"/>
                <a:cs typeface="Tahoma"/>
              </a:rPr>
              <a:t>i</a:t>
            </a:r>
            <a:r>
              <a:rPr sz="4400" dirty="0">
                <a:latin typeface="Tahoma"/>
                <a:cs typeface="Tahoma"/>
              </a:rPr>
              <a:t>te</a:t>
            </a:r>
            <a:endParaRPr sz="4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 algn="r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 SITE ACTIVITIES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016" y="2221483"/>
            <a:ext cx="2789555" cy="298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ava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ili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nc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ete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D</a:t>
            </a:r>
            <a:r>
              <a:rPr sz="2800" spc="-5" dirty="0">
                <a:latin typeface="Tahoma"/>
                <a:cs typeface="Tahoma"/>
              </a:rPr>
              <a:t>em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Bri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layi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W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8615" y="2221483"/>
            <a:ext cx="3517900" cy="3075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alla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s/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es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pes</a:t>
            </a:r>
            <a:endParaRPr sz="2800">
              <a:latin typeface="Tahoma"/>
              <a:cs typeface="Tahoma"/>
            </a:endParaRPr>
          </a:p>
          <a:p>
            <a:pPr marL="355600" marR="52832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ng/ t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 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-10" dirty="0">
                <a:latin typeface="Tahoma"/>
                <a:cs typeface="Tahoma"/>
              </a:rPr>
              <a:t>rial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266" y="522732"/>
            <a:ext cx="8305800" cy="60335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 algn="r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 SITE ACTIVITIES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504063" y="2526283"/>
            <a:ext cx="3771900" cy="1368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w 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-10" dirty="0">
                <a:latin typeface="Tahoma"/>
                <a:cs typeface="Tahoma"/>
              </a:rPr>
              <a:t>rial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ari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5465" y="2526283"/>
            <a:ext cx="3826510" cy="3245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alla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 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lla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marR="272415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alla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alisa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46963" y="3891786"/>
            <a:ext cx="94615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7300" y="273050"/>
            <a:ext cx="78879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MACHINERY/EQUIPMENTS ON SITE</a:t>
            </a:r>
          </a:p>
        </p:txBody>
      </p:sp>
      <p:sp>
        <p:nvSpPr>
          <p:cNvPr id="3" name="object 3"/>
          <p:cNvSpPr/>
          <p:nvPr/>
        </p:nvSpPr>
        <p:spPr>
          <a:xfrm>
            <a:off x="774073" y="3777995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3997" y="0"/>
                </a:lnTo>
                <a:lnTo>
                  <a:pt x="9143997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41357" y="1935479"/>
          <a:ext cx="8610595" cy="46329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6072"/>
                <a:gridCol w="4954523"/>
              </a:tblGrid>
              <a:tr h="396239"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HINE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EQ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IP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NT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2895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64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PPLI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ION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/U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2895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2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2000" spc="-2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owe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w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)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Ho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Ski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 h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t)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Lif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ate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al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2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nd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Lif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wo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ndin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chin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Cu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chin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Cu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pin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pil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es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83820">
                        <a:lnSpc>
                          <a:spcPct val="100000"/>
                        </a:lnSpc>
                        <a:spcBef>
                          <a:spcPts val="48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Cu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eta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20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wood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ply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wood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x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ator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Ea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th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x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on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199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Pilin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ruc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yin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lumn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s/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buildin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ruc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ur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y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-17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ruc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ate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239"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chin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pl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2895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x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2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2000" spc="-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rin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 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371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2895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51100" y="273050"/>
            <a:ext cx="788797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MACHINERY/EQUIPMENTS ON SITE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62417" y="2262630"/>
            <a:ext cx="7585709" cy="3928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il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wer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-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mme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, </a:t>
            </a:r>
            <a:r>
              <a:rPr sz="2800" spc="-10" dirty="0">
                <a:latin typeface="Tahoma"/>
                <a:cs typeface="Tahoma"/>
              </a:rPr>
              <a:t>sl</a:t>
            </a:r>
            <a:r>
              <a:rPr sz="2800" spc="-5" dirty="0">
                <a:latin typeface="Tahoma"/>
                <a:cs typeface="Tahoma"/>
              </a:rPr>
              <a:t>edge, d</a:t>
            </a:r>
            <a:r>
              <a:rPr sz="2800" spc="-10" dirty="0">
                <a:latin typeface="Tahoma"/>
                <a:cs typeface="Tahoma"/>
              </a:rPr>
              <a:t>ril</a:t>
            </a:r>
            <a:r>
              <a:rPr sz="2800" spc="-5" dirty="0"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St</a:t>
            </a:r>
            <a:r>
              <a:rPr sz="2800" spc="-10" dirty="0">
                <a:latin typeface="Tahoma"/>
                <a:cs typeface="Tahoma"/>
              </a:rPr>
              <a:t>air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– </a:t>
            </a:r>
            <a:r>
              <a:rPr sz="2800" spc="-10" dirty="0">
                <a:latin typeface="Tahoma"/>
                <a:cs typeface="Tahoma"/>
              </a:rPr>
              <a:t>fix</a:t>
            </a:r>
            <a:r>
              <a:rPr sz="2800" spc="-5" dirty="0">
                <a:latin typeface="Tahoma"/>
                <a:cs typeface="Tahoma"/>
              </a:rPr>
              <a:t>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il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Ha</a:t>
            </a:r>
            <a:r>
              <a:rPr sz="2800" spc="-5" dirty="0">
                <a:latin typeface="Tahoma"/>
                <a:cs typeface="Tahoma"/>
              </a:rPr>
              <a:t>mmer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Dril</a:t>
            </a:r>
            <a:r>
              <a:rPr sz="2800" spc="-5" dirty="0"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Gene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W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ts val="4795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MACHINERY/EQUIPMENTS</a:t>
            </a:r>
          </a:p>
          <a:p>
            <a:pPr marL="12700">
              <a:lnSpc>
                <a:spcPts val="4310"/>
              </a:lnSpc>
            </a:pP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CERTIFICATE OF FITNESS - DOSH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62392674"/>
              </p:ext>
            </p:extLst>
          </p:nvPr>
        </p:nvGraphicFramePr>
        <p:xfrm>
          <a:off x="1765300" y="2101850"/>
          <a:ext cx="7377052" cy="44673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77052"/>
              </a:tblGrid>
              <a:tr h="609376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ane</a:t>
                      </a:r>
                      <a:r>
                        <a:rPr sz="2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To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w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er/</a:t>
                      </a:r>
                      <a:r>
                        <a:rPr sz="20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w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ler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)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47533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Pass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ge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st</a:t>
                      </a:r>
                      <a:endParaRPr sz="2000">
                        <a:latin typeface="Tahoma"/>
                        <a:cs typeface="Tahoma"/>
                      </a:endParaRPr>
                    </a:p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48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spc="-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dol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64457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Ai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compre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r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1371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717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ft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1232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30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ng</a:t>
                      </a:r>
                      <a:r>
                        <a:rPr sz="2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and</a:t>
                      </a:r>
                      <a:r>
                        <a:rPr sz="2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tr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2000" spc="-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ne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717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20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371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1232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teri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20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st</a:t>
                      </a:r>
                      <a:endParaRPr sz="2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3715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22080">
                <a:tc>
                  <a:txBody>
                    <a:bodyPr/>
                    <a:lstStyle/>
                    <a:p>
                      <a:pPr marL="318135" indent="-241935">
                        <a:lnSpc>
                          <a:spcPct val="100000"/>
                        </a:lnSpc>
                        <a:spcBef>
                          <a:spcPts val="290"/>
                        </a:spcBef>
                        <a:buClr>
                          <a:srgbClr val="FFCC00"/>
                        </a:buClr>
                        <a:buSzPct val="75000"/>
                        <a:buFont typeface="Wingdings"/>
                        <a:buChar char=""/>
                        <a:tabLst>
                          <a:tab pos="318770" algn="l"/>
                        </a:tabLst>
                      </a:pPr>
                      <a:r>
                        <a:rPr sz="2000" spc="-5" dirty="0">
                          <a:latin typeface="Tahoma"/>
                          <a:cs typeface="Tahoma"/>
                        </a:rPr>
                        <a:t>Aeri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20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2000" spc="-5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2000" dirty="0">
                          <a:latin typeface="Tahoma"/>
                          <a:cs typeface="Tahoma"/>
                        </a:rPr>
                        <a:t>m</a:t>
                      </a:r>
                    </a:p>
                  </a:txBody>
                  <a:tcPr marL="0" marR="0" marT="0" marB="0">
                    <a:lnL w="28955">
                      <a:solidFill>
                        <a:srgbClr val="000000"/>
                      </a:solidFill>
                      <a:prstDash val="solid"/>
                    </a:lnL>
                    <a:lnR w="28955">
                      <a:solidFill>
                        <a:srgbClr val="000000"/>
                      </a:solidFill>
                      <a:prstDash val="solid"/>
                    </a:lnR>
                    <a:lnT w="12191">
                      <a:solidFill>
                        <a:srgbClr val="000000"/>
                      </a:solidFill>
                      <a:prstDash val="solid"/>
                    </a:lnT>
                    <a:lnB w="2743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HAZARDS ON SITE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4817" y="2338830"/>
            <a:ext cx="3825240" cy="3502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M</a:t>
            </a:r>
            <a:r>
              <a:rPr sz="2800" spc="-5" dirty="0">
                <a:latin typeface="Tahoma"/>
                <a:cs typeface="Tahoma"/>
              </a:rPr>
              <a:t>ech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 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dirty="0">
                <a:latin typeface="Tahoma"/>
                <a:cs typeface="Tahoma"/>
              </a:rPr>
              <a:t>R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Chem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08863" y="2338830"/>
            <a:ext cx="3343910" cy="298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Bi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 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fi</a:t>
            </a:r>
            <a:r>
              <a:rPr sz="2800" spc="-5" dirty="0">
                <a:latin typeface="Tahoma"/>
                <a:cs typeface="Tahoma"/>
              </a:rPr>
              <a:t>ned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Dr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wn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5700" y="882650"/>
            <a:ext cx="8153400" cy="611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Session/</a:t>
            </a:r>
            <a:r>
              <a:rPr lang="en-A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LessonPlans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8500" y="2101850"/>
          <a:ext cx="9220200" cy="4137152"/>
        </p:xfrm>
        <a:graphic>
          <a:graphicData uri="http://schemas.openxmlformats.org/drawingml/2006/table">
            <a:tbl>
              <a:tblPr/>
              <a:tblGrid>
                <a:gridCol w="1060731"/>
                <a:gridCol w="1550299"/>
                <a:gridCol w="4814087"/>
                <a:gridCol w="179508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Timing (minutes)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Learning Objective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Main tasks / Process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Resources / tools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Title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Standard Operating Procedures for Power Press Machine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Index 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en-MY" sz="1000">
                          <a:latin typeface="Times New Roman"/>
                          <a:ea typeface="Times New Roman"/>
                          <a:cs typeface="Times New Roman"/>
                        </a:rPr>
                        <a:t>Contents of the presentation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2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Introduction 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The main purpose of guideline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Limitation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r>
                        <a:rPr lang="fi-FI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How to use the guideline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3, 4and 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6-15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16 - 25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(30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26 - 35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36 - 49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50 - 48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(LUNCH)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49 +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Video duration (15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/>
                        <a:buChar char=""/>
                      </a:pPr>
                      <a:endParaRPr lang="en-MY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MY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51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Slide 52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>
                          <a:latin typeface="Times New Roman"/>
                          <a:ea typeface="Times New Roman"/>
                          <a:cs typeface="Times New Roman"/>
                        </a:rPr>
                        <a:t>BREAK (30 MIN)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0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US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1000" b="1" dirty="0">
                          <a:latin typeface="Times New Roman"/>
                          <a:ea typeface="Times New Roman"/>
                          <a:cs typeface="Times New Roman"/>
                        </a:rPr>
                        <a:t>Total Time</a:t>
                      </a:r>
                      <a:endParaRPr lang="en-US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9900" y="1568450"/>
            <a:ext cx="9829800" cy="510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5900" y="273050"/>
            <a:ext cx="7675148" cy="631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528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CONSTRUCTION SAFETY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6217" y="1199641"/>
            <a:ext cx="5055235" cy="548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spc="100" dirty="0">
                <a:solidFill>
                  <a:srgbClr val="656599"/>
                </a:solidFill>
                <a:latin typeface="Tahoma"/>
                <a:cs typeface="Tahoma"/>
              </a:rPr>
              <a:t>T</a:t>
            </a:r>
            <a:r>
              <a:rPr sz="3600" spc="330" dirty="0">
                <a:solidFill>
                  <a:srgbClr val="656599"/>
                </a:solidFill>
                <a:latin typeface="Tahoma"/>
                <a:cs typeface="Tahoma"/>
              </a:rPr>
              <a:t>Y</a:t>
            </a:r>
            <a:r>
              <a:rPr sz="3600" spc="375" dirty="0">
                <a:solidFill>
                  <a:srgbClr val="656599"/>
                </a:solidFill>
                <a:latin typeface="Tahoma"/>
                <a:cs typeface="Tahoma"/>
              </a:rPr>
              <a:t>P</a:t>
            </a:r>
            <a:r>
              <a:rPr sz="3600" spc="195" dirty="0">
                <a:solidFill>
                  <a:srgbClr val="656599"/>
                </a:solidFill>
                <a:latin typeface="Tahoma"/>
                <a:cs typeface="Tahoma"/>
              </a:rPr>
              <a:t>E</a:t>
            </a:r>
            <a:r>
              <a:rPr sz="3600" spc="270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r>
              <a:rPr sz="3600" spc="-110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600" spc="215" dirty="0">
                <a:solidFill>
                  <a:srgbClr val="656599"/>
                </a:solidFill>
                <a:latin typeface="Tahoma"/>
                <a:cs typeface="Tahoma"/>
              </a:rPr>
              <a:t>OF</a:t>
            </a:r>
            <a:r>
              <a:rPr sz="3600" spc="-90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600" spc="295" dirty="0">
                <a:solidFill>
                  <a:srgbClr val="656599"/>
                </a:solidFill>
                <a:latin typeface="Tahoma"/>
                <a:cs typeface="Tahoma"/>
              </a:rPr>
              <a:t>A</a:t>
            </a:r>
            <a:r>
              <a:rPr sz="3600" spc="229" dirty="0">
                <a:solidFill>
                  <a:srgbClr val="656599"/>
                </a:solidFill>
                <a:latin typeface="Tahoma"/>
                <a:cs typeface="Tahoma"/>
              </a:rPr>
              <a:t>CC</a:t>
            </a:r>
            <a:r>
              <a:rPr sz="3600" spc="390" dirty="0">
                <a:solidFill>
                  <a:srgbClr val="656599"/>
                </a:solidFill>
                <a:latin typeface="Tahoma"/>
                <a:cs typeface="Tahoma"/>
              </a:rPr>
              <a:t>I</a:t>
            </a:r>
            <a:r>
              <a:rPr sz="3600" spc="280" dirty="0">
                <a:solidFill>
                  <a:srgbClr val="656599"/>
                </a:solidFill>
                <a:latin typeface="Tahoma"/>
                <a:cs typeface="Tahoma"/>
              </a:rPr>
              <a:t>D</a:t>
            </a:r>
            <a:r>
              <a:rPr sz="3600" spc="195" dirty="0">
                <a:solidFill>
                  <a:srgbClr val="656599"/>
                </a:solidFill>
                <a:latin typeface="Tahoma"/>
                <a:cs typeface="Tahoma"/>
              </a:rPr>
              <a:t>E</a:t>
            </a:r>
            <a:r>
              <a:rPr sz="3600" spc="370" dirty="0">
                <a:solidFill>
                  <a:srgbClr val="656599"/>
                </a:solidFill>
                <a:latin typeface="Tahoma"/>
                <a:cs typeface="Tahoma"/>
              </a:rPr>
              <a:t>N</a:t>
            </a:r>
            <a:r>
              <a:rPr sz="3600" spc="100" dirty="0">
                <a:solidFill>
                  <a:srgbClr val="656599"/>
                </a:solidFill>
                <a:latin typeface="Tahoma"/>
                <a:cs typeface="Tahoma"/>
              </a:rPr>
              <a:t>T</a:t>
            </a:r>
            <a:r>
              <a:rPr sz="3600" spc="270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3700" y="1873250"/>
            <a:ext cx="6017895" cy="465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spc="-10" dirty="0">
                <a:latin typeface="Tahoma"/>
                <a:cs typeface="Tahoma"/>
              </a:rPr>
              <a:t>alli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spc="-10" dirty="0">
                <a:latin typeface="Tahoma"/>
                <a:cs typeface="Tahoma"/>
              </a:rPr>
              <a:t>alli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</a:t>
            </a:r>
            <a:r>
              <a:rPr sz="2800" spc="-5" dirty="0">
                <a:latin typeface="Tahoma"/>
                <a:cs typeface="Tahoma"/>
              </a:rPr>
              <a:t>me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el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Hi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falli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dirty="0">
                <a:latin typeface="Tahoma"/>
                <a:cs typeface="Tahoma"/>
              </a:rPr>
              <a:t>j</a:t>
            </a:r>
            <a:r>
              <a:rPr sz="2800" spc="-5" dirty="0">
                <a:latin typeface="Tahoma"/>
                <a:cs typeface="Tahoma"/>
              </a:rPr>
              <a:t>ec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B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under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falli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/s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uctu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ck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Dr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wn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0" dirty="0">
                <a:latin typeface="Tahoma"/>
                <a:cs typeface="Tahoma"/>
              </a:rPr>
              <a:t>Hi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Inh</a:t>
            </a:r>
            <a:r>
              <a:rPr sz="2800" spc="-10" dirty="0">
                <a:latin typeface="Tahoma"/>
                <a:cs typeface="Tahoma"/>
              </a:rPr>
              <a:t>ala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xi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chem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hed</a:t>
            </a:r>
            <a:r>
              <a:rPr sz="2800" spc="-10" dirty="0">
                <a:latin typeface="Tahoma"/>
                <a:cs typeface="Tahoma"/>
              </a:rPr>
              <a:t>/s</a:t>
            </a:r>
            <a:r>
              <a:rPr sz="2800" spc="-5" dirty="0">
                <a:latin typeface="Tahoma"/>
                <a:cs typeface="Tahoma"/>
              </a:rPr>
              <a:t>tuck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between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dirty="0">
                <a:latin typeface="Tahoma"/>
                <a:cs typeface="Tahoma"/>
              </a:rPr>
              <a:t>j</a:t>
            </a:r>
            <a:r>
              <a:rPr sz="2800" spc="-5" dirty="0">
                <a:latin typeface="Tahoma"/>
                <a:cs typeface="Tahoma"/>
              </a:rPr>
              <a:t>ects</a:t>
            </a:r>
            <a:endParaRPr sz="2800">
              <a:latin typeface="Tahoma"/>
              <a:cs typeface="Tahoma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7844" y="4083051"/>
            <a:ext cx="4772079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09855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FROM HEIGHT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151891" rIns="0" bIns="0" rtlCol="0">
            <a:spAutoFit/>
          </a:bodyPr>
          <a:lstStyle/>
          <a:p>
            <a:pPr marL="186690">
              <a:lnSpc>
                <a:spcPct val="100000"/>
              </a:lnSpc>
            </a:pP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u="heavy" spc="235" dirty="0">
                <a:latin typeface="Tahoma"/>
                <a:cs typeface="Tahoma"/>
              </a:rPr>
              <a:t>i</a:t>
            </a:r>
            <a:r>
              <a:rPr sz="3200" u="heavy" spc="220" dirty="0">
                <a:latin typeface="Tahoma"/>
                <a:cs typeface="Tahoma"/>
              </a:rPr>
              <a:t>s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i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35" dirty="0">
                <a:latin typeface="Tahoma"/>
                <a:cs typeface="Tahoma"/>
              </a:rPr>
              <a:t>l</a:t>
            </a:r>
            <a:r>
              <a:rPr sz="3200" u="heavy" spc="265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d</a:t>
            </a:r>
            <a:r>
              <a:rPr sz="3200" u="heavy" spc="220" dirty="0">
                <a:latin typeface="Tahoma"/>
                <a:cs typeface="Tahoma"/>
              </a:rPr>
              <a:t>es</a:t>
            </a:r>
            <a:r>
              <a:rPr sz="3200" u="heavy" spc="-95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f</a:t>
            </a:r>
            <a:r>
              <a:rPr sz="3200" u="heavy" spc="235" dirty="0">
                <a:latin typeface="Tahoma"/>
                <a:cs typeface="Tahoma"/>
              </a:rPr>
              <a:t>alli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g</a:t>
            </a:r>
            <a:r>
              <a:rPr sz="3200" u="heavy" spc="-12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f</a:t>
            </a:r>
            <a:r>
              <a:rPr sz="3200" u="heavy" spc="235" dirty="0">
                <a:latin typeface="Tahoma"/>
                <a:cs typeface="Tahoma"/>
              </a:rPr>
              <a:t>ro</a:t>
            </a:r>
            <a:r>
              <a:rPr sz="3200" u="heavy" spc="370" dirty="0">
                <a:latin typeface="Tahoma"/>
                <a:cs typeface="Tahoma"/>
              </a:rPr>
              <a:t>m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 dirty="0">
              <a:latin typeface="Tahoma"/>
              <a:cs typeface="Tahoma"/>
            </a:endParaRPr>
          </a:p>
          <a:p>
            <a:pPr marL="529590" indent="-342900">
              <a:lnSpc>
                <a:spcPct val="100000"/>
              </a:lnSpc>
              <a:spcBef>
                <a:spcPts val="67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spc="-5" dirty="0"/>
              <a:t>St</a:t>
            </a:r>
            <a:r>
              <a:rPr spc="-10" dirty="0"/>
              <a:t>air</a:t>
            </a:r>
            <a:r>
              <a:rPr spc="-5" dirty="0"/>
              <a:t>s</a:t>
            </a:r>
          </a:p>
          <a:p>
            <a:pPr marL="5295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spc="-10" dirty="0"/>
              <a:t>W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k</a:t>
            </a:r>
            <a:r>
              <a:rPr dirty="0"/>
              <a:t> </a:t>
            </a:r>
            <a:r>
              <a:rPr spc="-5" dirty="0"/>
              <a:t>p</a:t>
            </a:r>
            <a:r>
              <a:rPr spc="-10" dirty="0"/>
              <a:t>la</a:t>
            </a:r>
            <a:r>
              <a:rPr spc="-5" dirty="0"/>
              <a:t>t</a:t>
            </a:r>
            <a:r>
              <a:rPr spc="-10" dirty="0"/>
              <a:t>f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ms</a:t>
            </a:r>
          </a:p>
          <a:p>
            <a:pPr marL="5295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dirty="0"/>
              <a:t>Roo</a:t>
            </a:r>
            <a:r>
              <a:rPr spc="-10" dirty="0"/>
              <a:t>f</a:t>
            </a:r>
            <a:r>
              <a:rPr spc="-5" dirty="0"/>
              <a:t>s</a:t>
            </a:r>
            <a:r>
              <a:rPr spc="-15" dirty="0"/>
              <a:t> </a:t>
            </a:r>
            <a:r>
              <a:rPr dirty="0"/>
              <a:t>o</a:t>
            </a:r>
            <a:r>
              <a:rPr spc="-5" dirty="0"/>
              <a:t>r</a:t>
            </a:r>
            <a:r>
              <a:rPr dirty="0"/>
              <a:t> </a:t>
            </a:r>
            <a:r>
              <a:rPr spc="-5" dirty="0"/>
              <a:t>pe</a:t>
            </a:r>
            <a:r>
              <a:rPr spc="-10" dirty="0"/>
              <a:t>ak</a:t>
            </a:r>
            <a:r>
              <a:rPr spc="-5" dirty="0"/>
              <a:t>s</a:t>
            </a:r>
          </a:p>
          <a:p>
            <a:pPr marL="528955" indent="-342265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spc="-5" dirty="0"/>
              <a:t>Th</a:t>
            </a:r>
            <a:r>
              <a:rPr spc="-10" dirty="0"/>
              <a:t>r</a:t>
            </a:r>
            <a:r>
              <a:rPr dirty="0"/>
              <a:t>o</a:t>
            </a:r>
            <a:r>
              <a:rPr spc="-5" dirty="0"/>
              <a:t>ugh</a:t>
            </a:r>
            <a:r>
              <a:rPr spc="15" dirty="0"/>
              <a:t> </a:t>
            </a:r>
            <a:r>
              <a:rPr spc="-10" dirty="0"/>
              <a:t>fl</a:t>
            </a:r>
            <a:r>
              <a:rPr dirty="0"/>
              <a:t>oo</a:t>
            </a:r>
            <a:r>
              <a:rPr spc="-5" dirty="0"/>
              <a:t>r</a:t>
            </a:r>
            <a:r>
              <a:rPr dirty="0"/>
              <a:t> o</a:t>
            </a:r>
            <a:r>
              <a:rPr spc="-5" dirty="0"/>
              <a:t>pen</a:t>
            </a:r>
            <a:r>
              <a:rPr spc="-10" dirty="0"/>
              <a:t>i</a:t>
            </a:r>
            <a:r>
              <a:rPr spc="-5" dirty="0"/>
              <a:t>ngs</a:t>
            </a:r>
          </a:p>
          <a:p>
            <a:pPr marL="5295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spc="-5" dirty="0"/>
              <a:t>Open</a:t>
            </a:r>
            <a:r>
              <a:rPr spc="-10" dirty="0"/>
              <a:t> si</a:t>
            </a:r>
            <a:r>
              <a:rPr spc="-5" dirty="0"/>
              <a:t>des</a:t>
            </a:r>
          </a:p>
          <a:p>
            <a:pPr marL="5295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529590" algn="l"/>
              </a:tabLst>
            </a:pPr>
            <a:r>
              <a:rPr spc="-5" dirty="0"/>
              <a:t>Sc</a:t>
            </a:r>
            <a:r>
              <a:rPr spc="-10" dirty="0"/>
              <a:t>aff</a:t>
            </a:r>
            <a:r>
              <a:rPr dirty="0"/>
              <a:t>o</a:t>
            </a:r>
            <a:r>
              <a:rPr spc="-10" dirty="0"/>
              <a:t>l</a:t>
            </a:r>
            <a:r>
              <a:rPr spc="-5" dirty="0"/>
              <a:t>d</a:t>
            </a:r>
            <a:r>
              <a:rPr spc="-10" dirty="0"/>
              <a:t>i</a:t>
            </a:r>
            <a:r>
              <a:rPr spc="-5" dirty="0"/>
              <a:t>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616494"/>
            <a:ext cx="7675148" cy="631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8900">
              <a:lnSpc>
                <a:spcPts val="528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FROM HEIGHT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86217" y="1169161"/>
            <a:ext cx="3824604" cy="548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spc="225" dirty="0">
                <a:solidFill>
                  <a:srgbClr val="656599"/>
                </a:solidFill>
                <a:latin typeface="Tahoma"/>
                <a:cs typeface="Tahoma"/>
              </a:rPr>
              <a:t>C</a:t>
            </a:r>
            <a:r>
              <a:rPr sz="3600" spc="295" dirty="0">
                <a:solidFill>
                  <a:srgbClr val="656599"/>
                </a:solidFill>
                <a:latin typeface="Tahoma"/>
                <a:cs typeface="Tahoma"/>
              </a:rPr>
              <a:t>A</a:t>
            </a:r>
            <a:r>
              <a:rPr sz="3600" spc="300" dirty="0">
                <a:solidFill>
                  <a:srgbClr val="656599"/>
                </a:solidFill>
                <a:latin typeface="Tahoma"/>
                <a:cs typeface="Tahoma"/>
              </a:rPr>
              <a:t>U</a:t>
            </a:r>
            <a:r>
              <a:rPr sz="3600" spc="265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r>
              <a:rPr sz="3600" spc="195" dirty="0">
                <a:solidFill>
                  <a:srgbClr val="656599"/>
                </a:solidFill>
                <a:latin typeface="Tahoma"/>
                <a:cs typeface="Tahoma"/>
              </a:rPr>
              <a:t>E</a:t>
            </a:r>
            <a:r>
              <a:rPr sz="3600" spc="270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r>
              <a:rPr sz="3600" spc="-110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600" spc="215" dirty="0">
                <a:solidFill>
                  <a:srgbClr val="656599"/>
                </a:solidFill>
                <a:latin typeface="Tahoma"/>
                <a:cs typeface="Tahoma"/>
              </a:rPr>
              <a:t>OF</a:t>
            </a:r>
            <a:r>
              <a:rPr sz="3600" spc="-75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600" spc="204" dirty="0">
                <a:solidFill>
                  <a:srgbClr val="656599"/>
                </a:solidFill>
                <a:latin typeface="Tahoma"/>
                <a:cs typeface="Tahoma"/>
              </a:rPr>
              <a:t>F</a:t>
            </a:r>
            <a:r>
              <a:rPr sz="3600" spc="295" dirty="0">
                <a:solidFill>
                  <a:srgbClr val="656599"/>
                </a:solidFill>
                <a:latin typeface="Tahoma"/>
                <a:cs typeface="Tahoma"/>
              </a:rPr>
              <a:t>A</a:t>
            </a:r>
            <a:r>
              <a:rPr sz="3600" spc="265" dirty="0">
                <a:solidFill>
                  <a:srgbClr val="656599"/>
                </a:solidFill>
                <a:latin typeface="Tahoma"/>
                <a:cs typeface="Tahoma"/>
              </a:rPr>
              <a:t>LL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91016" y="1977643"/>
            <a:ext cx="7233284" cy="362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enc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f 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us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ea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-10" dirty="0">
                <a:latin typeface="Tahoma"/>
                <a:cs typeface="Tahoma"/>
              </a:rPr>
              <a:t>/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-10" dirty="0">
                <a:latin typeface="Tahoma"/>
                <a:cs typeface="Tahoma"/>
              </a:rPr>
              <a:t>/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39878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alla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by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mpeten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562986"/>
            <a:ext cx="7675148" cy="738664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>
              <a:lnSpc>
                <a:spcPts val="48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FROM HEIGHT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10017" y="1230629"/>
            <a:ext cx="6090920" cy="4904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40"/>
              </a:lnSpc>
            </a:pPr>
            <a:r>
              <a:rPr sz="3200" spc="204" dirty="0">
                <a:solidFill>
                  <a:srgbClr val="656599"/>
                </a:solidFill>
                <a:latin typeface="Tahoma"/>
                <a:cs typeface="Tahoma"/>
              </a:rPr>
              <a:t>C</a:t>
            </a:r>
            <a:r>
              <a:rPr sz="3200" spc="275" dirty="0">
                <a:solidFill>
                  <a:srgbClr val="656599"/>
                </a:solidFill>
                <a:latin typeface="Tahoma"/>
                <a:cs typeface="Tahoma"/>
              </a:rPr>
              <a:t>A</a:t>
            </a:r>
            <a:r>
              <a:rPr sz="3200" spc="260" dirty="0">
                <a:solidFill>
                  <a:srgbClr val="656599"/>
                </a:solidFill>
                <a:latin typeface="Tahoma"/>
                <a:cs typeface="Tahoma"/>
              </a:rPr>
              <a:t>U</a:t>
            </a:r>
            <a:r>
              <a:rPr sz="3200" spc="240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r>
              <a:rPr sz="3200" spc="170" dirty="0">
                <a:solidFill>
                  <a:srgbClr val="656599"/>
                </a:solidFill>
                <a:latin typeface="Tahoma"/>
                <a:cs typeface="Tahoma"/>
              </a:rPr>
              <a:t>E</a:t>
            </a:r>
            <a:r>
              <a:rPr sz="3200" spc="245" dirty="0">
                <a:solidFill>
                  <a:srgbClr val="656599"/>
                </a:solidFill>
                <a:latin typeface="Tahoma"/>
                <a:cs typeface="Tahoma"/>
              </a:rPr>
              <a:t>S</a:t>
            </a:r>
            <a:r>
              <a:rPr sz="3200" spc="-80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200" spc="200" dirty="0">
                <a:solidFill>
                  <a:srgbClr val="656599"/>
                </a:solidFill>
                <a:latin typeface="Tahoma"/>
                <a:cs typeface="Tahoma"/>
              </a:rPr>
              <a:t>O</a:t>
            </a:r>
            <a:r>
              <a:rPr sz="3200" spc="190" dirty="0">
                <a:solidFill>
                  <a:srgbClr val="656599"/>
                </a:solidFill>
                <a:latin typeface="Tahoma"/>
                <a:cs typeface="Tahoma"/>
              </a:rPr>
              <a:t>F</a:t>
            </a:r>
            <a:r>
              <a:rPr sz="3200" spc="-80" dirty="0">
                <a:solidFill>
                  <a:srgbClr val="656599"/>
                </a:solidFill>
                <a:latin typeface="Tahoma"/>
                <a:cs typeface="Tahoma"/>
              </a:rPr>
              <a:t> </a:t>
            </a:r>
            <a:r>
              <a:rPr sz="3200" spc="185" dirty="0">
                <a:solidFill>
                  <a:srgbClr val="656599"/>
                </a:solidFill>
                <a:latin typeface="Tahoma"/>
                <a:cs typeface="Tahoma"/>
              </a:rPr>
              <a:t>F</a:t>
            </a:r>
            <a:r>
              <a:rPr sz="3200" spc="275" dirty="0">
                <a:solidFill>
                  <a:srgbClr val="656599"/>
                </a:solidFill>
                <a:latin typeface="Tahoma"/>
                <a:cs typeface="Tahoma"/>
              </a:rPr>
              <a:t>A</a:t>
            </a:r>
            <a:r>
              <a:rPr sz="3200" spc="240" dirty="0">
                <a:solidFill>
                  <a:srgbClr val="656599"/>
                </a:solidFill>
                <a:latin typeface="Tahoma"/>
                <a:cs typeface="Tahoma"/>
              </a:rPr>
              <a:t>LL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82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visi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ty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gn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uctu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air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d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air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un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air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Imp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air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/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889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FROM SAME LEVEL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100" y="1644650"/>
            <a:ext cx="6477000" cy="4937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pp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dirty="0">
                <a:latin typeface="Tahoma"/>
                <a:cs typeface="Tahoma"/>
              </a:rPr>
              <a:t>j</a:t>
            </a:r>
            <a:r>
              <a:rPr sz="2800" spc="-5" dirty="0">
                <a:latin typeface="Tahoma"/>
                <a:cs typeface="Tahoma"/>
              </a:rPr>
              <a:t>ects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fl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ps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due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sli</a:t>
            </a:r>
            <a:r>
              <a:rPr sz="2800" spc="-5" dirty="0">
                <a:latin typeface="Tahoma"/>
                <a:cs typeface="Tahoma"/>
              </a:rPr>
              <a:t>ppe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fl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Clr>
                <a:srgbClr val="FFCC00"/>
              </a:buClr>
              <a:buFont typeface="Wingdings"/>
              <a:buChar char=""/>
            </a:pPr>
            <a:endParaRPr sz="4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185" dirty="0">
                <a:latin typeface="Tahoma"/>
                <a:cs typeface="Tahoma"/>
              </a:rPr>
              <a:t>F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LL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k</a:t>
            </a:r>
            <a:r>
              <a:rPr sz="2800" spc="-5" dirty="0">
                <a:latin typeface="Tahoma"/>
                <a:cs typeface="Tahoma"/>
              </a:rPr>
              <a:t>eep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k</a:t>
            </a:r>
            <a:r>
              <a:rPr sz="2800" spc="-5" dirty="0">
                <a:latin typeface="Tahoma"/>
                <a:cs typeface="Tahoma"/>
              </a:rPr>
              <a:t>eep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mme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de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gn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ge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endParaRPr sz="2800">
              <a:latin typeface="Tahoma"/>
              <a:cs typeface="Tahoma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6700" y="2267029"/>
            <a:ext cx="5229279" cy="334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56680"/>
            <a:ext cx="7675148" cy="1151276"/>
          </a:xfrm>
          <a:prstGeom prst="rect">
            <a:avLst/>
          </a:prstGeom>
        </p:spPr>
        <p:txBody>
          <a:bodyPr vert="horz" wrap="square" lIns="0" tIns="514603" rIns="0" bIns="0" rtlCol="0">
            <a:spAutoFit/>
          </a:bodyPr>
          <a:lstStyle/>
          <a:p>
            <a:pPr marL="15113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HIT BY FALLING OBJECT</a:t>
            </a:r>
          </a:p>
        </p:txBody>
      </p:sp>
      <p:sp>
        <p:nvSpPr>
          <p:cNvPr id="3" name="object 3"/>
          <p:cNvSpPr/>
          <p:nvPr/>
        </p:nvSpPr>
        <p:spPr>
          <a:xfrm>
            <a:off x="774073" y="3777995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3997" y="0"/>
                </a:lnTo>
                <a:lnTo>
                  <a:pt x="9143997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43416" y="2373374"/>
            <a:ext cx="5246370" cy="363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45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k</a:t>
            </a:r>
            <a:r>
              <a:rPr sz="2800" spc="-5" dirty="0">
                <a:latin typeface="Tahoma"/>
                <a:cs typeface="Tahoma"/>
              </a:rPr>
              <a:t>eep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e-b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tect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alla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Imp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lif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techn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ques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100" y="273050"/>
            <a:ext cx="6428105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BURIED UNDER FALLING EARTH/STRUCTURE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719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77190" algn="l"/>
              </a:tabLst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y</a:t>
            </a:r>
            <a:r>
              <a:rPr spc="10" dirty="0"/>
              <a:t> </a:t>
            </a:r>
            <a:r>
              <a:rPr dirty="0"/>
              <a:t>o</a:t>
            </a:r>
            <a:r>
              <a:rPr spc="-5" dirty="0"/>
              <a:t>ccur</a:t>
            </a:r>
            <a:r>
              <a:rPr spc="-15" dirty="0"/>
              <a:t> </a:t>
            </a:r>
            <a:r>
              <a:rPr spc="-5" dirty="0"/>
              <a:t>du</a:t>
            </a:r>
            <a:r>
              <a:rPr spc="-10" dirty="0"/>
              <a:t>ri</a:t>
            </a:r>
            <a:r>
              <a:rPr spc="-5" dirty="0"/>
              <a:t>ng</a:t>
            </a:r>
            <a:r>
              <a:rPr spc="15" dirty="0"/>
              <a:t> </a:t>
            </a:r>
            <a:r>
              <a:rPr spc="-5" dirty="0"/>
              <a:t>e</a:t>
            </a:r>
            <a:r>
              <a:rPr spc="-10" dirty="0"/>
              <a:t>x</a:t>
            </a:r>
            <a:r>
              <a:rPr spc="-5" dirty="0"/>
              <a:t>c</a:t>
            </a:r>
            <a:r>
              <a:rPr spc="-10" dirty="0"/>
              <a:t>ava</a:t>
            </a:r>
            <a:r>
              <a:rPr spc="-5" dirty="0"/>
              <a:t>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spc="35" dirty="0"/>
              <a:t> </a:t>
            </a:r>
            <a:r>
              <a:rPr spc="-5" dirty="0"/>
              <a:t>w</a:t>
            </a:r>
            <a:r>
              <a:rPr dirty="0"/>
              <a:t>o</a:t>
            </a:r>
            <a:r>
              <a:rPr spc="-10" dirty="0"/>
              <a:t>rks</a:t>
            </a:r>
            <a:r>
              <a:rPr spc="-5" dirty="0"/>
              <a:t>,</a:t>
            </a:r>
            <a:r>
              <a:rPr spc="15" dirty="0"/>
              <a:t> </a:t>
            </a:r>
            <a:r>
              <a:rPr spc="-5" dirty="0"/>
              <a:t>e</a:t>
            </a:r>
            <a:r>
              <a:rPr spc="-10" dirty="0"/>
              <a:t>r</a:t>
            </a:r>
            <a:r>
              <a:rPr spc="-5" dirty="0"/>
              <a:t>ect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dirty="0"/>
              <a:t> o</a:t>
            </a:r>
            <a:r>
              <a:rPr spc="-5" dirty="0"/>
              <a:t>f </a:t>
            </a:r>
            <a:r>
              <a:rPr spc="-10" dirty="0"/>
              <a:t>s</a:t>
            </a:r>
            <a:r>
              <a:rPr spc="-5" dirty="0"/>
              <a:t>c</a:t>
            </a:r>
            <a:r>
              <a:rPr spc="-10" dirty="0"/>
              <a:t>aff</a:t>
            </a:r>
            <a:r>
              <a:rPr dirty="0"/>
              <a:t>o</a:t>
            </a:r>
            <a:r>
              <a:rPr spc="-10" dirty="0"/>
              <a:t>l</a:t>
            </a:r>
            <a:r>
              <a:rPr spc="-5" dirty="0"/>
              <a:t>d</a:t>
            </a:r>
            <a:r>
              <a:rPr spc="-10" dirty="0"/>
              <a:t>i</a:t>
            </a:r>
            <a:r>
              <a:rPr spc="-5" dirty="0"/>
              <a:t>ng</a:t>
            </a:r>
            <a:r>
              <a:rPr dirty="0"/>
              <a:t> </a:t>
            </a:r>
            <a:r>
              <a:rPr spc="-10" dirty="0"/>
              <a:t>a</a:t>
            </a:r>
            <a:r>
              <a:rPr spc="-5" dirty="0"/>
              <a:t>nd</a:t>
            </a:r>
            <a:r>
              <a:rPr spc="15" dirty="0"/>
              <a:t> </a:t>
            </a:r>
            <a:r>
              <a:rPr spc="-10" dirty="0"/>
              <a:t>f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mw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k</a:t>
            </a:r>
          </a:p>
          <a:p>
            <a:pPr marL="21590">
              <a:lnSpc>
                <a:spcPct val="100000"/>
              </a:lnSpc>
              <a:spcBef>
                <a:spcPts val="21"/>
              </a:spcBef>
              <a:buClr>
                <a:srgbClr val="FFCC00"/>
              </a:buClr>
              <a:buFont typeface="Wingdings"/>
              <a:buChar char=""/>
            </a:pPr>
            <a:endParaRPr sz="290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21590">
              <a:lnSpc>
                <a:spcPct val="100000"/>
              </a:lnSpc>
              <a:spcBef>
                <a:spcPts val="11"/>
              </a:spcBef>
            </a:pPr>
            <a:endParaRPr sz="3500">
              <a:latin typeface="Times New Roman"/>
              <a:cs typeface="Times New Roman"/>
            </a:endParaRPr>
          </a:p>
          <a:p>
            <a:pPr marL="37719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77190" algn="l"/>
              </a:tabLst>
            </a:pPr>
            <a:r>
              <a:rPr spc="-5" dirty="0"/>
              <a:t>No </a:t>
            </a:r>
            <a:r>
              <a:rPr spc="-10" dirty="0"/>
              <a:t>i</a:t>
            </a:r>
            <a:r>
              <a:rPr spc="-5" dirty="0"/>
              <a:t>n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0" dirty="0"/>
              <a:t>alla</a:t>
            </a:r>
            <a:r>
              <a:rPr spc="-5" dirty="0"/>
              <a:t>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spc="35" dirty="0"/>
              <a:t> </a:t>
            </a:r>
            <a:r>
              <a:rPr dirty="0"/>
              <a:t>o</a:t>
            </a:r>
            <a:r>
              <a:rPr spc="-5" dirty="0"/>
              <a:t>f e</a:t>
            </a:r>
            <a:r>
              <a:rPr spc="-10" dirty="0"/>
              <a:t>ar</a:t>
            </a:r>
            <a:r>
              <a:rPr spc="-5" dirty="0"/>
              <a:t>th</a:t>
            </a:r>
            <a:r>
              <a:rPr spc="25" dirty="0"/>
              <a:t> </a:t>
            </a:r>
            <a:r>
              <a:rPr spc="-10" dirty="0"/>
              <a:t>s</a:t>
            </a:r>
            <a:r>
              <a:rPr spc="-5" dirty="0"/>
              <a:t>upp</a:t>
            </a:r>
            <a:r>
              <a:rPr dirty="0"/>
              <a:t>o</a:t>
            </a:r>
            <a:r>
              <a:rPr spc="-10" dirty="0"/>
              <a:t>r</a:t>
            </a:r>
            <a:r>
              <a:rPr dirty="0"/>
              <a:t>t</a:t>
            </a:r>
          </a:p>
          <a:p>
            <a:pPr marL="3771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77190" algn="l"/>
              </a:tabLst>
            </a:pPr>
            <a:r>
              <a:rPr spc="-5" dirty="0"/>
              <a:t>No gu</a:t>
            </a:r>
            <a:r>
              <a:rPr spc="-10" dirty="0"/>
              <a:t>i</a:t>
            </a:r>
            <a:r>
              <a:rPr spc="-5" dirty="0"/>
              <a:t>de</a:t>
            </a:r>
            <a:r>
              <a:rPr spc="-10" dirty="0"/>
              <a:t>li</a:t>
            </a:r>
            <a:r>
              <a:rPr spc="-5" dirty="0"/>
              <a:t>nes</a:t>
            </a:r>
            <a:r>
              <a:rPr spc="10" dirty="0"/>
              <a:t> </a:t>
            </a:r>
            <a:r>
              <a:rPr spc="-10" dirty="0"/>
              <a:t>a</a:t>
            </a:r>
            <a:r>
              <a:rPr spc="-5" dirty="0"/>
              <a:t>nd</a:t>
            </a:r>
            <a:r>
              <a:rPr spc="25" dirty="0"/>
              <a:t> </a:t>
            </a:r>
            <a:r>
              <a:rPr spc="-10" dirty="0"/>
              <a:t>saf</a:t>
            </a:r>
            <a:r>
              <a:rPr spc="-5" dirty="0"/>
              <a:t>e</a:t>
            </a:r>
            <a:r>
              <a:rPr dirty="0"/>
              <a:t> </a:t>
            </a:r>
            <a:r>
              <a:rPr spc="-5" dirty="0"/>
              <a:t>w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k</a:t>
            </a:r>
            <a:r>
              <a:rPr spc="10" dirty="0"/>
              <a:t> </a:t>
            </a:r>
            <a:r>
              <a:rPr spc="-5" dirty="0"/>
              <a:t>p</a:t>
            </a:r>
            <a:r>
              <a:rPr spc="-10" dirty="0"/>
              <a:t>r</a:t>
            </a:r>
            <a:r>
              <a:rPr dirty="0"/>
              <a:t>o</a:t>
            </a:r>
            <a:r>
              <a:rPr spc="-5" dirty="0"/>
              <a:t>cedu</a:t>
            </a:r>
            <a:r>
              <a:rPr spc="-10" dirty="0"/>
              <a:t>r</a:t>
            </a:r>
            <a:r>
              <a:rPr spc="-5" dirty="0"/>
              <a:t>es</a:t>
            </a:r>
          </a:p>
          <a:p>
            <a:pPr marL="3771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77190" algn="l"/>
              </a:tabLst>
            </a:pPr>
            <a:r>
              <a:rPr spc="-5" dirty="0"/>
              <a:t>O</a:t>
            </a:r>
            <a:r>
              <a:rPr spc="-10" dirty="0"/>
              <a:t>v</a:t>
            </a:r>
            <a:r>
              <a:rPr spc="-5" dirty="0"/>
              <a:t>e</a:t>
            </a:r>
            <a:r>
              <a:rPr spc="-10" dirty="0"/>
              <a:t>rl</a:t>
            </a:r>
            <a:r>
              <a:rPr dirty="0"/>
              <a:t>o</a:t>
            </a:r>
            <a:r>
              <a:rPr spc="-10" dirty="0"/>
              <a:t>a</a:t>
            </a:r>
            <a:r>
              <a:rPr spc="-5" dirty="0"/>
              <a:t>d</a:t>
            </a:r>
            <a:r>
              <a:rPr spc="-10" dirty="0"/>
              <a:t>i</a:t>
            </a:r>
            <a:r>
              <a:rPr spc="-5" dirty="0"/>
              <a:t>ng</a:t>
            </a:r>
          </a:p>
          <a:p>
            <a:pPr marL="3771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77190" algn="l"/>
              </a:tabLst>
            </a:pPr>
            <a:r>
              <a:rPr spc="-5" dirty="0"/>
              <a:t>F</a:t>
            </a:r>
            <a:r>
              <a:rPr spc="-10" dirty="0"/>
              <a:t>a</a:t>
            </a:r>
            <a:r>
              <a:rPr spc="-5" dirty="0"/>
              <a:t>u</a:t>
            </a:r>
            <a:r>
              <a:rPr spc="-10" dirty="0"/>
              <a:t>l</a:t>
            </a:r>
            <a:r>
              <a:rPr spc="-5" dirty="0"/>
              <a:t>ty</a:t>
            </a:r>
            <a:r>
              <a:rPr spc="10" dirty="0"/>
              <a:t> </a:t>
            </a:r>
            <a:r>
              <a:rPr spc="-5" dirty="0"/>
              <a:t>de</a:t>
            </a:r>
            <a:r>
              <a:rPr spc="-10" dirty="0"/>
              <a:t>si</a:t>
            </a:r>
            <a:r>
              <a:rPr spc="-5" dirty="0"/>
              <a:t>gn</a:t>
            </a:r>
            <a:r>
              <a:rPr spc="15" dirty="0"/>
              <a:t> </a:t>
            </a:r>
            <a:r>
              <a:rPr dirty="0"/>
              <a:t>o</a:t>
            </a:r>
            <a:r>
              <a:rPr spc="-5" dirty="0"/>
              <a:t>f</a:t>
            </a:r>
            <a:r>
              <a:rPr spc="-15" dirty="0"/>
              <a:t> 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0" dirty="0"/>
              <a:t>r</a:t>
            </a:r>
            <a:r>
              <a:rPr spc="-5" dirty="0"/>
              <a:t>uctu</a:t>
            </a:r>
            <a:r>
              <a:rPr spc="-10" dirty="0"/>
              <a:t>r</a:t>
            </a:r>
            <a:r>
              <a:rPr spc="-5" dirty="0"/>
              <a:t>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BURIED UNDER FALLING </a:t>
            </a:r>
            <a:r>
              <a:rPr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EARTH/STRUCTURE</a:t>
            </a:r>
            <a:endParaRPr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0017" y="1992374"/>
            <a:ext cx="7491095" cy="3355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8"/>
              </a:spcBef>
            </a:pPr>
            <a:endParaRPr sz="26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un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/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ged</a:t>
            </a:r>
            <a:r>
              <a:rPr sz="2800" spc="5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a/s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/s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aff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mpeten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 SHOCK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016" y="2213354"/>
            <a:ext cx="7696200" cy="3575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355600" marR="428625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cu</a:t>
            </a:r>
            <a:r>
              <a:rPr sz="2800" spc="-10" dirty="0">
                <a:latin typeface="Tahoma"/>
                <a:cs typeface="Tahoma"/>
              </a:rPr>
              <a:t>rr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due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ty 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nduct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ts val="3020"/>
              </a:lnSpc>
              <a:spcBef>
                <a:spcPts val="67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 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ged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ifi</a:t>
            </a:r>
            <a:r>
              <a:rPr sz="2800" spc="-5" dirty="0">
                <a:latin typeface="Tahoma"/>
                <a:cs typeface="Tahoma"/>
              </a:rPr>
              <a:t>ed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e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ng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visi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PP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440549"/>
            <a:ext cx="7675148" cy="983539"/>
          </a:xfrm>
          <a:prstGeom prst="rect">
            <a:avLst/>
          </a:prstGeom>
        </p:spPr>
        <p:txBody>
          <a:bodyPr vert="horz" wrap="square" lIns="0" tIns="348488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DROWNING</a:t>
            </a:r>
            <a:endParaRPr spc="345" dirty="0"/>
          </a:p>
        </p:txBody>
      </p:sp>
      <p:sp>
        <p:nvSpPr>
          <p:cNvPr id="7" name="object 7"/>
          <p:cNvSpPr txBox="1"/>
          <p:nvPr/>
        </p:nvSpPr>
        <p:spPr>
          <a:xfrm>
            <a:off x="393700" y="1720850"/>
            <a:ext cx="7823834" cy="4824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fi</a:t>
            </a:r>
            <a:r>
              <a:rPr sz="2800" spc="-5" dirty="0">
                <a:latin typeface="Tahoma"/>
                <a:cs typeface="Tahoma"/>
              </a:rPr>
              <a:t>ned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– 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ks</a:t>
            </a:r>
            <a:r>
              <a:rPr sz="2800" spc="-5" dirty="0">
                <a:latin typeface="Tahoma"/>
                <a:cs typeface="Tahoma"/>
              </a:rPr>
              <a:t>,</a:t>
            </a:r>
            <a:r>
              <a:rPr sz="2800" spc="3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ewe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ge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pes</a:t>
            </a:r>
            <a:endParaRPr sz="2800">
              <a:latin typeface="Tahoma"/>
              <a:cs typeface="Tahoma"/>
            </a:endParaRPr>
          </a:p>
          <a:p>
            <a:pPr marL="833755" lvl="1" indent="-363855">
              <a:lnSpc>
                <a:spcPct val="100000"/>
              </a:lnSpc>
              <a:spcBef>
                <a:spcPts val="290"/>
              </a:spcBef>
              <a:buClr>
                <a:srgbClr val="656599"/>
              </a:buClr>
              <a:buSzPct val="62500"/>
              <a:buFont typeface="Wingdings"/>
              <a:buChar char=""/>
              <a:tabLst>
                <a:tab pos="834390" algn="l"/>
              </a:tabLst>
            </a:pPr>
            <a:r>
              <a:rPr sz="2400" dirty="0">
                <a:latin typeface="Tahoma"/>
                <a:cs typeface="Tahoma"/>
              </a:rPr>
              <a:t>L</a:t>
            </a:r>
            <a:r>
              <a:rPr sz="2400" spc="-5" dirty="0">
                <a:latin typeface="Tahoma"/>
                <a:cs typeface="Tahoma"/>
              </a:rPr>
              <a:t>ac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x</a:t>
            </a:r>
            <a:r>
              <a:rPr sz="2400" dirty="0">
                <a:latin typeface="Tahoma"/>
                <a:cs typeface="Tahoma"/>
              </a:rPr>
              <a:t>yg</a:t>
            </a:r>
            <a:r>
              <a:rPr sz="2400" spc="-5" dirty="0">
                <a:latin typeface="Tahoma"/>
                <a:cs typeface="Tahoma"/>
              </a:rPr>
              <a:t>en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–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etent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oo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833755" lvl="1" indent="-363855">
              <a:lnSpc>
                <a:spcPct val="100000"/>
              </a:lnSpc>
              <a:spcBef>
                <a:spcPts val="290"/>
              </a:spcBef>
              <a:buClr>
                <a:srgbClr val="656599"/>
              </a:buClr>
              <a:buSzPct val="62500"/>
              <a:buFont typeface="Wingdings"/>
              <a:buChar char=""/>
              <a:tabLst>
                <a:tab pos="834390" algn="l"/>
              </a:tabLst>
            </a:pPr>
            <a:r>
              <a:rPr sz="2400" spc="-10" dirty="0">
                <a:latin typeface="Tahoma"/>
                <a:cs typeface="Tahoma"/>
              </a:rPr>
              <a:t>Sw</a:t>
            </a:r>
            <a:r>
              <a:rPr sz="2400" spc="-5" dirty="0">
                <a:latin typeface="Tahoma"/>
                <a:cs typeface="Tahoma"/>
              </a:rPr>
              <a:t>all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w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656599"/>
              </a:buClr>
              <a:buFont typeface="Wingdings"/>
              <a:buChar char=""/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ent</a:t>
            </a:r>
            <a:r>
              <a:rPr sz="2800" spc="-10" dirty="0">
                <a:latin typeface="Tahoma"/>
                <a:cs typeface="Tahoma"/>
              </a:rPr>
              <a:t>ila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sys</a:t>
            </a:r>
            <a:r>
              <a:rPr sz="2800" spc="-5" dirty="0">
                <a:latin typeface="Tahoma"/>
                <a:cs typeface="Tahoma"/>
              </a:rPr>
              <a:t>tem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gu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nes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SO</a:t>
            </a: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ence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-10" dirty="0">
                <a:latin typeface="Tahoma"/>
                <a:cs typeface="Tahoma"/>
              </a:rPr>
              <a:t>ssiv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ter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Unt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ned,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</a:t>
            </a:r>
            <a:r>
              <a:rPr sz="2800" spc="-10" dirty="0">
                <a:latin typeface="Tahoma"/>
                <a:cs typeface="Tahoma"/>
              </a:rPr>
              <a:t>k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edge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enced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4700" y="6521450"/>
            <a:ext cx="1261110" cy="4292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889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86217" y="1998979"/>
            <a:ext cx="7646034" cy="3410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15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175" dirty="0">
                <a:latin typeface="Tahoma"/>
                <a:cs typeface="Tahoma"/>
              </a:rPr>
              <a:t>f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b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95" dirty="0">
                <a:latin typeface="Tahoma"/>
                <a:cs typeface="Tahoma"/>
              </a:rPr>
              <a:t>il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-10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spc="13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-60" dirty="0">
                <a:latin typeface="Tahoma"/>
                <a:cs typeface="Tahoma"/>
              </a:rPr>
              <a:t> 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20" dirty="0">
                <a:latin typeface="Tahoma"/>
                <a:cs typeface="Tahoma"/>
              </a:rPr>
              <a:t>h</a:t>
            </a:r>
            <a:r>
              <a:rPr sz="2800" u="heavy" spc="185" dirty="0">
                <a:latin typeface="Tahoma"/>
                <a:cs typeface="Tahoma"/>
              </a:rPr>
              <a:t>e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160" dirty="0">
                <a:latin typeface="Tahoma"/>
                <a:cs typeface="Tahoma"/>
              </a:rPr>
              <a:t>F</a:t>
            </a:r>
            <a:r>
              <a:rPr sz="2800" u="heavy" spc="330" dirty="0">
                <a:latin typeface="Tahoma"/>
                <a:cs typeface="Tahoma"/>
              </a:rPr>
              <a:t>M</a:t>
            </a:r>
            <a:r>
              <a:rPr sz="2800" u="heavy" spc="229" dirty="0">
                <a:latin typeface="Tahoma"/>
                <a:cs typeface="Tahoma"/>
              </a:rPr>
              <a:t>A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245" dirty="0">
                <a:latin typeface="Tahoma"/>
                <a:cs typeface="Tahoma"/>
              </a:rPr>
              <a:t>196</a:t>
            </a:r>
            <a:r>
              <a:rPr sz="2800" u="heavy" spc="250" dirty="0">
                <a:latin typeface="Tahoma"/>
                <a:cs typeface="Tahoma"/>
              </a:rPr>
              <a:t>7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153670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is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u="heavy" spc="250" dirty="0">
                <a:latin typeface="Tahoma"/>
                <a:cs typeface="Tahoma"/>
              </a:rPr>
              <a:t>6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220" dirty="0">
                <a:latin typeface="Tahoma"/>
                <a:cs typeface="Tahoma"/>
              </a:rPr>
              <a:t>h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9" dirty="0">
                <a:latin typeface="Tahoma"/>
                <a:cs typeface="Tahoma"/>
              </a:rPr>
              <a:t>z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300" dirty="0">
                <a:latin typeface="Tahoma"/>
                <a:cs typeface="Tahoma"/>
              </a:rPr>
              <a:t>x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spc="125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75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0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1748155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175" dirty="0">
                <a:latin typeface="Tahoma"/>
                <a:cs typeface="Tahoma"/>
              </a:rPr>
              <a:t>f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cc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3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spc="210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75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0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HIT </a:t>
            </a: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 VEHICLE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62417" y="2262122"/>
            <a:ext cx="7829550" cy="3989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de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gn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assa</a:t>
            </a:r>
            <a:r>
              <a:rPr sz="2800" spc="-5" dirty="0">
                <a:latin typeface="Tahoma"/>
                <a:cs typeface="Tahoma"/>
              </a:rPr>
              <a:t>ge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pede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ria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s/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gu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s/f</a:t>
            </a:r>
            <a:r>
              <a:rPr sz="2800" spc="-5" dirty="0">
                <a:latin typeface="Tahoma"/>
                <a:cs typeface="Tahoma"/>
              </a:rPr>
              <a:t>enc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utes</a:t>
            </a:r>
            <a:endParaRPr sz="2800">
              <a:latin typeface="Tahoma"/>
              <a:cs typeface="Tahoma"/>
            </a:endParaRPr>
          </a:p>
          <a:p>
            <a:pPr marL="355600" marR="170815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t</a:t>
            </a:r>
            <a:r>
              <a:rPr sz="2800" spc="-10" dirty="0">
                <a:latin typeface="Tahoma"/>
                <a:cs typeface="Tahoma"/>
              </a:rPr>
              <a:t>raffi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cemen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em</a:t>
            </a:r>
            <a:r>
              <a:rPr sz="2800" spc="-10" dirty="0">
                <a:latin typeface="Tahoma"/>
                <a:cs typeface="Tahoma"/>
              </a:rPr>
              <a:t>is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enced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ned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riv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22700" y="196850"/>
            <a:ext cx="65913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INHALATION OF TOXIC CHEMICALS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0813" y="2164586"/>
            <a:ext cx="7350759" cy="4221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27480">
              <a:lnSpc>
                <a:spcPct val="120000"/>
              </a:lnSpc>
            </a:pP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250" dirty="0">
                <a:latin typeface="Tahoma"/>
                <a:cs typeface="Tahoma"/>
              </a:rPr>
              <a:t>G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254" dirty="0">
                <a:latin typeface="Tahoma"/>
                <a:cs typeface="Tahoma"/>
              </a:rPr>
              <a:t>D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400" dirty="0">
                <a:latin typeface="Tahoma"/>
                <a:cs typeface="Tahoma"/>
              </a:rPr>
              <a:t>W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250" dirty="0">
                <a:latin typeface="Tahoma"/>
                <a:cs typeface="Tahoma"/>
              </a:rPr>
              <a:t>G</a:t>
            </a:r>
            <a:r>
              <a:rPr sz="3200" spc="114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V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spc="-10" dirty="0">
                <a:latin typeface="Tahoma"/>
                <a:cs typeface="Tahoma"/>
              </a:rPr>
              <a:t>ail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ira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tect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ffi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ent</a:t>
            </a:r>
            <a:r>
              <a:rPr sz="2800" spc="-10" dirty="0">
                <a:latin typeface="Tahoma"/>
                <a:cs typeface="Tahoma"/>
              </a:rPr>
              <a:t>ila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No 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sys</a:t>
            </a:r>
            <a:r>
              <a:rPr sz="2800" spc="-5" dirty="0">
                <a:latin typeface="Tahoma"/>
                <a:cs typeface="Tahoma"/>
              </a:rPr>
              <a:t>tem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6235" algn="l"/>
              </a:tabLst>
            </a:pPr>
            <a:r>
              <a:rPr sz="2800" spc="-5" dirty="0">
                <a:latin typeface="Tahoma"/>
                <a:cs typeface="Tahoma"/>
              </a:rPr>
              <a:t>Unt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ri</a:t>
            </a:r>
            <a:r>
              <a:rPr sz="2800" spc="-5" dirty="0">
                <a:latin typeface="Tahoma"/>
                <a:cs typeface="Tahoma"/>
              </a:rPr>
              <a:t>enced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7300" y="273050"/>
            <a:ext cx="7962900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3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CONTACT WITH MOVING OBJECTS CRUSHED IN BETWEEN OBJECTS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016" y="2182874"/>
            <a:ext cx="6200140" cy="3374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04" dirty="0">
                <a:latin typeface="Tahoma"/>
                <a:cs typeface="Tahoma"/>
              </a:rPr>
              <a:t>C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5" dirty="0">
                <a:latin typeface="Tahoma"/>
                <a:cs typeface="Tahoma"/>
              </a:rPr>
              <a:t>S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190" dirty="0">
                <a:latin typeface="Tahoma"/>
                <a:cs typeface="Tahoma"/>
              </a:rPr>
              <a:t>F</a:t>
            </a:r>
            <a:r>
              <a:rPr sz="3200" u="heavy" spc="-8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250" dirty="0">
                <a:latin typeface="Tahoma"/>
                <a:cs typeface="Tahoma"/>
              </a:rPr>
              <a:t>D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39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No gu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d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ged</a:t>
            </a:r>
            <a:r>
              <a:rPr sz="2800" spc="-10" dirty="0">
                <a:latin typeface="Tahoma"/>
                <a:cs typeface="Tahoma"/>
              </a:rPr>
              <a:t>/fa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t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4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gu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4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Un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gn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gu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Gu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ff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iv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32300" y="196850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016" y="2172206"/>
            <a:ext cx="6766559" cy="454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0" dirty="0">
                <a:latin typeface="Tahoma"/>
                <a:cs typeface="Tahoma"/>
              </a:rPr>
              <a:t>R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50" dirty="0">
                <a:latin typeface="Tahoma"/>
                <a:cs typeface="Tahoma"/>
              </a:rPr>
              <a:t>G</a:t>
            </a:r>
            <a:r>
              <a:rPr sz="3200" u="heavy" spc="350" dirty="0">
                <a:latin typeface="Tahoma"/>
                <a:cs typeface="Tahoma"/>
              </a:rPr>
              <a:t>I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lis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-10" dirty="0">
                <a:latin typeface="Tahoma"/>
                <a:cs typeface="Tahoma"/>
              </a:rPr>
              <a:t>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ttee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Ident</a:t>
            </a:r>
            <a:r>
              <a:rPr sz="2800" spc="-10" dirty="0">
                <a:latin typeface="Tahoma"/>
                <a:cs typeface="Tahoma"/>
              </a:rPr>
              <a:t>if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nduc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ris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ass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ss</a:t>
            </a:r>
            <a:r>
              <a:rPr sz="2800" spc="-5" dirty="0">
                <a:latin typeface="Tahoma"/>
                <a:cs typeface="Tahoma"/>
              </a:rPr>
              <a:t>men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45974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mp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 me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017" y="491909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4817" y="2019806"/>
            <a:ext cx="7311390" cy="45446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00" dirty="0">
                <a:latin typeface="Tahoma"/>
                <a:cs typeface="Tahoma"/>
              </a:rPr>
              <a:t>Y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-65" dirty="0">
                <a:latin typeface="Tahoma"/>
                <a:cs typeface="Tahoma"/>
              </a:rPr>
              <a:t> 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165" dirty="0">
                <a:latin typeface="Tahoma"/>
                <a:cs typeface="Tahoma"/>
              </a:rPr>
              <a:t>E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6223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mu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-10" dirty="0">
                <a:latin typeface="Tahoma"/>
                <a:cs typeface="Tahoma"/>
              </a:rPr>
              <a:t>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cy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CC00"/>
              </a:buClr>
              <a:buFont typeface="Wingdings"/>
              <a:buChar char=""/>
            </a:pPr>
            <a:endParaRPr sz="350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622300" algn="l"/>
              </a:tabLst>
            </a:pPr>
            <a:r>
              <a:rPr sz="2800" spc="-5" dirty="0">
                <a:latin typeface="Tahoma"/>
                <a:cs typeface="Tahoma"/>
              </a:rPr>
              <a:t>Emp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-10" dirty="0">
                <a:latin typeface="Tahoma"/>
                <a:cs typeface="Tahoma"/>
              </a:rPr>
              <a:t>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H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ffi</a:t>
            </a:r>
            <a:r>
              <a:rPr sz="2800" spc="-5" dirty="0">
                <a:latin typeface="Tahoma"/>
                <a:cs typeface="Tahoma"/>
              </a:rPr>
              <a:t>cer</a:t>
            </a:r>
            <a:endParaRPr sz="2800">
              <a:latin typeface="Tahoma"/>
              <a:cs typeface="Tahoma"/>
            </a:endParaRPr>
          </a:p>
          <a:p>
            <a:pPr marL="621665" marR="5080">
              <a:lnSpc>
                <a:spcPts val="3020"/>
              </a:lnSpc>
              <a:spcBef>
                <a:spcPts val="720"/>
              </a:spcBef>
            </a:pPr>
            <a:r>
              <a:rPr sz="2800" spc="-10" dirty="0">
                <a:latin typeface="Tahoma"/>
                <a:cs typeface="Tahoma"/>
              </a:rPr>
              <a:t>(r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ed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o</a:t>
            </a:r>
            <a:r>
              <a:rPr sz="2800" dirty="0">
                <a:latin typeface="Tahoma"/>
                <a:cs typeface="Tahoma"/>
              </a:rPr>
              <a:t>j</a:t>
            </a:r>
            <a:r>
              <a:rPr sz="2800" spc="-5" dirty="0">
                <a:latin typeface="Tahoma"/>
                <a:cs typeface="Tahoma"/>
              </a:rPr>
              <a:t>ec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val</a:t>
            </a:r>
            <a:r>
              <a:rPr sz="2800" spc="-5" dirty="0">
                <a:latin typeface="Tahoma"/>
                <a:cs typeface="Tahoma"/>
              </a:rPr>
              <a:t>ue)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upe</a:t>
            </a:r>
            <a:r>
              <a:rPr sz="2800" spc="-10" dirty="0">
                <a:latin typeface="Tahoma"/>
                <a:cs typeface="Tahoma"/>
              </a:rPr>
              <a:t>rvis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</a:pPr>
            <a:endParaRPr sz="3800">
              <a:latin typeface="Times New Roman"/>
              <a:cs typeface="Times New Roman"/>
            </a:endParaRPr>
          </a:p>
          <a:p>
            <a:pPr marL="622300" marR="297815" indent="-6096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6223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mu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-10" dirty="0">
                <a:latin typeface="Tahoma"/>
                <a:cs typeface="Tahoma"/>
              </a:rPr>
              <a:t> 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017" y="491909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3" name="object 3"/>
          <p:cNvSpPr/>
          <p:nvPr/>
        </p:nvSpPr>
        <p:spPr>
          <a:xfrm>
            <a:off x="774073" y="3777995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3997" y="0"/>
                </a:lnTo>
                <a:lnTo>
                  <a:pt x="9143997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614817" y="2033523"/>
            <a:ext cx="7522209" cy="4392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00" dirty="0">
                <a:latin typeface="Tahoma"/>
                <a:cs typeface="Tahoma"/>
              </a:rPr>
              <a:t>Y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-65" dirty="0">
                <a:latin typeface="Tahoma"/>
                <a:cs typeface="Tahoma"/>
              </a:rPr>
              <a:t> 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165" dirty="0">
                <a:latin typeface="Tahoma"/>
                <a:cs typeface="Tahoma"/>
              </a:rPr>
              <a:t>E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3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lis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sys</a:t>
            </a:r>
            <a:r>
              <a:rPr sz="2800" spc="-5" dirty="0">
                <a:latin typeface="Tahoma"/>
                <a:cs typeface="Tahoma"/>
              </a:rPr>
              <a:t>tem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iss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ts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ris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Inc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as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upe</a:t>
            </a:r>
            <a:r>
              <a:rPr sz="2800" spc="-10" dirty="0">
                <a:latin typeface="Tahoma"/>
                <a:cs typeface="Tahoma"/>
              </a:rPr>
              <a:t>rvisi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ris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4050">
              <a:latin typeface="Times New Roman"/>
              <a:cs typeface="Times New Roman"/>
            </a:endParaRPr>
          </a:p>
          <a:p>
            <a:pPr marL="355600" marR="328295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nduct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0017" y="491909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4817" y="2068574"/>
            <a:ext cx="7532370" cy="396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00" dirty="0">
                <a:latin typeface="Tahoma"/>
                <a:cs typeface="Tahoma"/>
              </a:rPr>
              <a:t>Y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-65" dirty="0">
                <a:latin typeface="Tahoma"/>
                <a:cs typeface="Tahoma"/>
              </a:rPr>
              <a:t> 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165" dirty="0">
                <a:latin typeface="Tahoma"/>
                <a:cs typeface="Tahoma"/>
              </a:rPr>
              <a:t>E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3900">
              <a:latin typeface="Times New Roman"/>
              <a:cs typeface="Times New Roman"/>
            </a:endParaRPr>
          </a:p>
          <a:p>
            <a:pPr marL="355600" marR="12065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</a:t>
            </a:r>
            <a:r>
              <a:rPr sz="2800" spc="-10" dirty="0">
                <a:latin typeface="Tahoma"/>
                <a:cs typeface="Tahoma"/>
              </a:rPr>
              <a:t>rs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tect</a:t>
            </a:r>
            <a:r>
              <a:rPr sz="2800" spc="-10" dirty="0">
                <a:latin typeface="Tahoma"/>
                <a:cs typeface="Tahoma"/>
              </a:rPr>
              <a:t>iv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 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ep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cedu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4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57716" y="6080051"/>
            <a:ext cx="22523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80"/>
              </a:lnSpc>
            </a:pP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17447" y="349250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4817" y="1984755"/>
            <a:ext cx="7781290" cy="3489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00" dirty="0">
                <a:latin typeface="Tahoma"/>
                <a:cs typeface="Tahoma"/>
              </a:rPr>
              <a:t>Y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-65" dirty="0">
                <a:latin typeface="Tahoma"/>
                <a:cs typeface="Tahoma"/>
              </a:rPr>
              <a:t> 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165" dirty="0">
                <a:latin typeface="Tahoma"/>
                <a:cs typeface="Tahoma"/>
              </a:rPr>
              <a:t>E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Se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ec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pp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mpeten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rai</a:t>
            </a:r>
            <a:r>
              <a:rPr sz="2800" spc="-5" dirty="0">
                <a:latin typeface="Tahoma"/>
                <a:cs typeface="Tahoma"/>
              </a:rPr>
              <a:t>ned pe</a:t>
            </a:r>
            <a:r>
              <a:rPr sz="2800" spc="-10" dirty="0">
                <a:latin typeface="Tahoma"/>
                <a:cs typeface="Tahoma"/>
              </a:rPr>
              <a:t>rs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ris</a:t>
            </a:r>
            <a:r>
              <a:rPr sz="2800" spc="-5" dirty="0">
                <a:latin typeface="Tahoma"/>
                <a:cs typeface="Tahoma"/>
              </a:rPr>
              <a:t>k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uch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-10" dirty="0">
                <a:latin typeface="Tahoma"/>
                <a:cs typeface="Tahoma"/>
              </a:rPr>
              <a:t>li</a:t>
            </a:r>
            <a:r>
              <a:rPr sz="2800" spc="-5" dirty="0">
                <a:latin typeface="Tahoma"/>
                <a:cs typeface="Tahoma"/>
              </a:rPr>
              <a:t>ng c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nes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gh</a:t>
            </a:r>
            <a:r>
              <a:rPr sz="2800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1196975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In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dents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nge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us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ccu</a:t>
            </a:r>
            <a:r>
              <a:rPr sz="2800" spc="-10" dirty="0">
                <a:latin typeface="Tahoma"/>
                <a:cs typeface="Tahoma"/>
              </a:rPr>
              <a:t>rr</a:t>
            </a:r>
            <a:r>
              <a:rPr sz="2800" spc="-5" dirty="0">
                <a:latin typeface="Tahoma"/>
                <a:cs typeface="Tahoma"/>
              </a:rPr>
              <a:t>ences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4817" y="6032807"/>
            <a:ext cx="5189855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80"/>
              </a:lnSpc>
            </a:pPr>
            <a:r>
              <a:rPr sz="2100" dirty="0">
                <a:solidFill>
                  <a:srgbClr val="FFCC00"/>
                </a:solidFill>
                <a:latin typeface="Wingdings"/>
                <a:cs typeface="Wingdings"/>
              </a:rPr>
              <a:t>□</a:t>
            </a:r>
            <a:r>
              <a:rPr sz="210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100" spc="-22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nduc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i</a:t>
            </a:r>
            <a:r>
              <a:rPr sz="2800" spc="-5" dirty="0" smtClean="0">
                <a:latin typeface="Tahoma"/>
                <a:cs typeface="Tahoma"/>
              </a:rPr>
              <a:t>n</a:t>
            </a:r>
            <a:r>
              <a:rPr sz="2800" spc="-10" dirty="0" smtClean="0">
                <a:latin typeface="Tahoma"/>
                <a:cs typeface="Tahoma"/>
              </a:rPr>
              <a:t>s</a:t>
            </a:r>
            <a:r>
              <a:rPr sz="2800" spc="-5" dirty="0" smtClean="0">
                <a:latin typeface="Tahoma"/>
                <a:cs typeface="Tahoma"/>
              </a:rPr>
              <a:t>pect</a:t>
            </a:r>
            <a:r>
              <a:rPr sz="2800" spc="-10" dirty="0" smtClean="0">
                <a:latin typeface="Tahoma"/>
                <a:cs typeface="Tahoma"/>
              </a:rPr>
              <a:t>i</a:t>
            </a:r>
            <a:r>
              <a:rPr sz="280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ns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3336" y="273050"/>
            <a:ext cx="595566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SAFETY AND HEALTH MANAGEMENT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14817" y="1867406"/>
            <a:ext cx="7086600" cy="3380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330" dirty="0">
                <a:latin typeface="Tahoma"/>
                <a:cs typeface="Tahoma"/>
              </a:rPr>
              <a:t>P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00" dirty="0">
                <a:latin typeface="Tahoma"/>
                <a:cs typeface="Tahoma"/>
              </a:rPr>
              <a:t>Y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-65" dirty="0">
                <a:latin typeface="Tahoma"/>
                <a:cs typeface="Tahoma"/>
              </a:rPr>
              <a:t> 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330" dirty="0">
                <a:latin typeface="Tahoma"/>
                <a:cs typeface="Tahoma"/>
              </a:rPr>
              <a:t>N</a:t>
            </a:r>
            <a:r>
              <a:rPr sz="3200" u="heavy" spc="80" dirty="0">
                <a:latin typeface="Tahoma"/>
                <a:cs typeface="Tahoma"/>
              </a:rPr>
              <a:t>T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40" dirty="0">
                <a:latin typeface="Tahoma"/>
                <a:cs typeface="Tahoma"/>
              </a:rPr>
              <a:t>L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165" dirty="0">
                <a:latin typeface="Tahoma"/>
                <a:cs typeface="Tahoma"/>
              </a:rPr>
              <a:t>E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60" dirty="0">
                <a:latin typeface="Tahoma"/>
                <a:cs typeface="Tahoma"/>
              </a:rPr>
              <a:t>U</a:t>
            </a:r>
            <a:r>
              <a:rPr sz="3200" u="heavy" spc="335" dirty="0">
                <a:latin typeface="Tahoma"/>
                <a:cs typeface="Tahoma"/>
              </a:rPr>
              <a:t>R</a:t>
            </a:r>
            <a:r>
              <a:rPr sz="3200" u="heavy" spc="170" dirty="0">
                <a:latin typeface="Tahoma"/>
                <a:cs typeface="Tahoma"/>
              </a:rPr>
              <a:t>E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30" dirty="0">
                <a:latin typeface="Tahoma"/>
                <a:cs typeface="Tahoma"/>
              </a:rPr>
              <a:t>: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8"/>
              </a:spcBef>
            </a:pPr>
            <a:endParaRPr sz="285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1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vi</a:t>
            </a:r>
            <a:r>
              <a:rPr sz="2800" spc="-5" dirty="0">
                <a:latin typeface="Tahoma"/>
                <a:cs typeface="Tahoma"/>
              </a:rPr>
              <a:t>de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ff</a:t>
            </a:r>
            <a:r>
              <a:rPr sz="2800" spc="-5" dirty="0">
                <a:latin typeface="Tahoma"/>
                <a:cs typeface="Tahoma"/>
              </a:rPr>
              <a:t>ect</a:t>
            </a:r>
            <a:r>
              <a:rPr sz="2800" spc="-10" dirty="0">
                <a:latin typeface="Tahoma"/>
                <a:cs typeface="Tahoma"/>
              </a:rPr>
              <a:t>iv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mmun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sys</a:t>
            </a:r>
            <a:r>
              <a:rPr sz="2800" spc="-5" dirty="0">
                <a:latin typeface="Tahoma"/>
                <a:cs typeface="Tahoma"/>
              </a:rPr>
              <a:t>tem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 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ge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er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eedb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ck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CC00"/>
              </a:buClr>
              <a:buFont typeface="Wingdings"/>
              <a:buChar char=""/>
            </a:pPr>
            <a:endParaRPr sz="3800">
              <a:latin typeface="Times New Roman"/>
              <a:cs typeface="Times New Roman"/>
            </a:endParaRPr>
          </a:p>
          <a:p>
            <a:pPr marL="355600" marR="52705" indent="-342900">
              <a:lnSpc>
                <a:spcPts val="302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mu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chedu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ent</a:t>
            </a:r>
            <a:r>
              <a:rPr sz="2800" spc="-10" dirty="0">
                <a:latin typeface="Tahoma"/>
                <a:cs typeface="Tahoma"/>
              </a:rPr>
              <a:t>iv</a:t>
            </a:r>
            <a:r>
              <a:rPr sz="2800" spc="-5" dirty="0">
                <a:latin typeface="Tahoma"/>
                <a:cs typeface="Tahoma"/>
              </a:rPr>
              <a:t>e m</a:t>
            </a:r>
            <a:r>
              <a:rPr sz="2800" spc="-10" dirty="0">
                <a:latin typeface="Tahoma"/>
                <a:cs typeface="Tahoma"/>
              </a:rPr>
              <a:t>ai</a:t>
            </a:r>
            <a:r>
              <a:rPr sz="2800" spc="-5" dirty="0">
                <a:latin typeface="Tahoma"/>
                <a:cs typeface="Tahoma"/>
              </a:rPr>
              <a:t>nten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g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mme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ch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pments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14817" y="5805731"/>
            <a:ext cx="5803900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900">
              <a:lnSpc>
                <a:spcPts val="3020"/>
              </a:lnSpc>
            </a:pPr>
            <a:r>
              <a:rPr sz="2100" dirty="0">
                <a:solidFill>
                  <a:srgbClr val="FFCC00"/>
                </a:solidFill>
                <a:latin typeface="Wingdings"/>
                <a:cs typeface="Wingdings"/>
              </a:rPr>
              <a:t>□</a:t>
            </a:r>
            <a:r>
              <a:rPr sz="2100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100" spc="-225" dirty="0">
                <a:solidFill>
                  <a:srgbClr val="FFCC00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ahoma"/>
                <a:cs typeface="Tahoma"/>
              </a:rPr>
              <a:t>Dis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gn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ges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pp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ria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 smtClean="0">
                <a:latin typeface="Tahoma"/>
                <a:cs typeface="Tahoma"/>
              </a:rPr>
              <a:t>l</a:t>
            </a:r>
            <a:r>
              <a:rPr sz="280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c</a:t>
            </a:r>
            <a:r>
              <a:rPr sz="2800" spc="-10" dirty="0" smtClean="0">
                <a:latin typeface="Tahoma"/>
                <a:cs typeface="Tahoma"/>
              </a:rPr>
              <a:t>a</a:t>
            </a:r>
            <a:r>
              <a:rPr sz="2800" spc="-5" dirty="0" smtClean="0">
                <a:latin typeface="Tahoma"/>
                <a:cs typeface="Tahoma"/>
              </a:rPr>
              <a:t>t</a:t>
            </a:r>
            <a:r>
              <a:rPr sz="2800" spc="-10" dirty="0" smtClean="0">
                <a:latin typeface="Tahoma"/>
                <a:cs typeface="Tahoma"/>
              </a:rPr>
              <a:t>i</a:t>
            </a:r>
            <a:r>
              <a:rPr sz="2800" dirty="0" smtClean="0">
                <a:latin typeface="Tahoma"/>
                <a:cs typeface="Tahoma"/>
              </a:rPr>
              <a:t>o</a:t>
            </a:r>
            <a:r>
              <a:rPr sz="2800" spc="-5" dirty="0" smtClean="0">
                <a:latin typeface="Tahoma"/>
                <a:cs typeface="Tahoma"/>
              </a:rPr>
              <a:t>ns</a:t>
            </a: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22152"/>
            <a:ext cx="7675148" cy="1220334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>
              <a:lnSpc>
                <a:spcPts val="5160"/>
              </a:lnSpc>
            </a:pPr>
            <a:r>
              <a:rPr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CONCLUSION</a:t>
            </a:r>
            <a:endParaRPr sz="4800" spc="455" dirty="0"/>
          </a:p>
        </p:txBody>
      </p:sp>
      <p:sp>
        <p:nvSpPr>
          <p:cNvPr id="5" name="object 5"/>
          <p:cNvSpPr txBox="1"/>
          <p:nvPr/>
        </p:nvSpPr>
        <p:spPr>
          <a:xfrm>
            <a:off x="1310017" y="1703069"/>
            <a:ext cx="7698105" cy="416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24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vari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us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ct</a:t>
            </a:r>
            <a:r>
              <a:rPr sz="2800" spc="-10" dirty="0">
                <a:latin typeface="Tahoma"/>
                <a:cs typeface="Tahoma"/>
              </a:rPr>
              <a:t>ivi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es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tes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y</a:t>
            </a:r>
            <a:endParaRPr sz="28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duce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z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ds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cc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dents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75565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pec</a:t>
            </a:r>
            <a:r>
              <a:rPr sz="2800" spc="-10" dirty="0">
                <a:latin typeface="Tahoma"/>
                <a:cs typeface="Tahoma"/>
              </a:rPr>
              <a:t>ifi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spc="-10" dirty="0">
                <a:latin typeface="Tahoma"/>
                <a:cs typeface="Tahoma"/>
              </a:rPr>
              <a:t> 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tut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ements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eg</a:t>
            </a:r>
            <a:r>
              <a:rPr sz="2800" spc="-10" dirty="0">
                <a:latin typeface="Tahoma"/>
                <a:cs typeface="Tahoma"/>
              </a:rPr>
              <a:t>ar</a:t>
            </a:r>
            <a:r>
              <a:rPr sz="2800" spc="-5" dirty="0">
                <a:latin typeface="Tahoma"/>
                <a:cs typeface="Tahoma"/>
              </a:rPr>
              <a:t>d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ng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uct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M</a:t>
            </a:r>
            <a:r>
              <a:rPr sz="2800" spc="-5" dirty="0">
                <a:latin typeface="Tahoma"/>
                <a:cs typeface="Tahoma"/>
              </a:rPr>
              <a:t>A </a:t>
            </a:r>
            <a:r>
              <a:rPr sz="2800" spc="-10" dirty="0">
                <a:latin typeface="Tahoma"/>
                <a:cs typeface="Tahoma"/>
              </a:rPr>
              <a:t>196</a:t>
            </a:r>
            <a:r>
              <a:rPr sz="2800" spc="-5" dirty="0">
                <a:latin typeface="Tahoma"/>
                <a:cs typeface="Tahoma"/>
              </a:rPr>
              <a:t>7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OS</a:t>
            </a:r>
            <a:r>
              <a:rPr sz="2800" spc="-15" dirty="0">
                <a:latin typeface="Tahoma"/>
                <a:cs typeface="Tahoma"/>
              </a:rPr>
              <a:t>H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199</a:t>
            </a:r>
            <a:r>
              <a:rPr sz="2800" spc="-5" dirty="0"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2100" dirty="0">
                <a:solidFill>
                  <a:srgbClr val="FFCC00"/>
                </a:solidFill>
                <a:latin typeface="Wingdings"/>
                <a:cs typeface="Wingdings"/>
              </a:rPr>
              <a:t></a:t>
            </a:r>
            <a:endParaRPr sz="2100">
              <a:latin typeface="Wingdings"/>
              <a:cs typeface="Wingdings"/>
            </a:endParaRPr>
          </a:p>
          <a:p>
            <a:pPr marL="355600" marR="208915" indent="-342900">
              <a:lnSpc>
                <a:spcPct val="100000"/>
              </a:lnSpc>
              <a:spcBef>
                <a:spcPts val="81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emp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y</a:t>
            </a:r>
            <a:r>
              <a:rPr sz="2800" spc="-5" dirty="0">
                <a:latin typeface="Tahoma"/>
                <a:cs typeface="Tahoma"/>
              </a:rPr>
              <a:t>er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si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per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 m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gemen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en</a:t>
            </a:r>
            <a:r>
              <a:rPr sz="2800" spc="-1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tect</a:t>
            </a:r>
            <a:r>
              <a:rPr sz="2800" spc="-10" dirty="0">
                <a:latin typeface="Tahoma"/>
                <a:cs typeface="Tahoma"/>
              </a:rPr>
              <a:t>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f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2916" y="5918507"/>
            <a:ext cx="685609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80"/>
              </a:lnSpc>
            </a:pP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saf</a:t>
            </a:r>
            <a:r>
              <a:rPr sz="2800" spc="-5" dirty="0">
                <a:latin typeface="Tahoma"/>
                <a:cs typeface="Tahoma"/>
              </a:rPr>
              <a:t>ety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nd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he</a:t>
            </a:r>
            <a:r>
              <a:rPr sz="2800" spc="-10" dirty="0">
                <a:latin typeface="Tahoma"/>
                <a:cs typeface="Tahoma"/>
              </a:rPr>
              <a:t>al</a:t>
            </a:r>
            <a:r>
              <a:rPr sz="2800" spc="-5" dirty="0">
                <a:latin typeface="Tahoma"/>
                <a:cs typeface="Tahoma"/>
              </a:rPr>
              <a:t>th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we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spc="-5" dirty="0">
                <a:latin typeface="Tahoma"/>
                <a:cs typeface="Tahoma"/>
              </a:rPr>
              <a:t>l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u</a:t>
            </a:r>
            <a:r>
              <a:rPr sz="2800" spc="-10" dirty="0">
                <a:latin typeface="Tahoma"/>
                <a:cs typeface="Tahoma"/>
              </a:rPr>
              <a:t>lfil</a:t>
            </a:r>
            <a:r>
              <a:rPr sz="2800" spc="-5" dirty="0">
                <a:latin typeface="Tahoma"/>
                <a:cs typeface="Tahoma"/>
              </a:rPr>
              <a:t>l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52916" y="6345227"/>
            <a:ext cx="380174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980"/>
              </a:lnSpc>
            </a:pP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egu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ements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39752"/>
            <a:ext cx="7675148" cy="1185133"/>
          </a:xfrm>
          <a:prstGeom prst="rect">
            <a:avLst/>
          </a:prstGeom>
        </p:spPr>
        <p:txBody>
          <a:bodyPr vert="horz" wrap="square" lIns="0" tIns="548132" rIns="0" bIns="0" rtlCol="0">
            <a:spAutoFit/>
          </a:bodyPr>
          <a:lstStyle/>
          <a:p>
            <a:pPr marL="12700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3" name="object 3"/>
          <p:cNvSpPr/>
          <p:nvPr/>
        </p:nvSpPr>
        <p:spPr>
          <a:xfrm>
            <a:off x="774073" y="3777995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3997" y="0"/>
                </a:lnTo>
                <a:lnTo>
                  <a:pt x="9143997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10017" y="1992883"/>
            <a:ext cx="7256145" cy="2306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2987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b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ra</a:t>
            </a:r>
            <a:r>
              <a:rPr sz="2800" spc="-5" dirty="0">
                <a:latin typeface="Tahoma"/>
                <a:cs typeface="Tahoma"/>
              </a:rPr>
              <a:t>te</a:t>
            </a:r>
            <a:r>
              <a:rPr sz="2800" spc="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305" dirty="0">
                <a:latin typeface="Tahoma"/>
                <a:cs typeface="Tahoma"/>
              </a:rPr>
              <a:t>m</a:t>
            </a:r>
            <a:r>
              <a:rPr sz="2800" u="heavy" spc="210" dirty="0">
                <a:latin typeface="Tahoma"/>
                <a:cs typeface="Tahoma"/>
              </a:rPr>
              <a:t>p</a:t>
            </a:r>
            <a:r>
              <a:rPr sz="2800" u="heavy" spc="195" dirty="0">
                <a:latin typeface="Tahoma"/>
                <a:cs typeface="Tahoma"/>
              </a:rPr>
              <a:t>l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-15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5" dirty="0">
                <a:latin typeface="Tahoma"/>
                <a:cs typeface="Tahoma"/>
              </a:rPr>
              <a:t>e</a:t>
            </a:r>
            <a:r>
              <a:rPr sz="2800" spc="110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305" dirty="0">
                <a:latin typeface="Tahoma"/>
                <a:cs typeface="Tahoma"/>
              </a:rPr>
              <a:t>m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10" dirty="0">
                <a:latin typeface="Tahoma"/>
                <a:cs typeface="Tahoma"/>
              </a:rPr>
              <a:t>g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305" dirty="0">
                <a:latin typeface="Tahoma"/>
                <a:cs typeface="Tahoma"/>
              </a:rPr>
              <a:t>m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Clr>
                <a:srgbClr val="FFCC00"/>
              </a:buClr>
              <a:buFont typeface="Wingdings"/>
              <a:buChar char=""/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  <a:tab pos="6339840" algn="l"/>
              </a:tabLst>
            </a:pPr>
            <a:r>
              <a:rPr sz="2800" spc="-5" dirty="0">
                <a:latin typeface="Tahoma"/>
                <a:cs typeface="Tahoma"/>
              </a:rPr>
              <a:t>E</a:t>
            </a:r>
            <a:r>
              <a:rPr sz="2800" spc="-10" dirty="0">
                <a:latin typeface="Tahoma"/>
                <a:cs typeface="Tahoma"/>
              </a:rPr>
              <a:t>x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lai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04" dirty="0">
                <a:latin typeface="Tahoma"/>
                <a:cs typeface="Tahoma"/>
              </a:rPr>
              <a:t>o</a:t>
            </a:r>
            <a:r>
              <a:rPr sz="2800" u="heavy" spc="195" dirty="0">
                <a:latin typeface="Tahoma"/>
                <a:cs typeface="Tahoma"/>
              </a:rPr>
              <a:t>r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-60" dirty="0">
                <a:latin typeface="Tahoma"/>
                <a:cs typeface="Tahoma"/>
              </a:rPr>
              <a:t> 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10" dirty="0">
                <a:latin typeface="Tahoma"/>
                <a:cs typeface="Tahoma"/>
              </a:rPr>
              <a:t>q</a:t>
            </a:r>
            <a:r>
              <a:rPr sz="2800" u="heavy" spc="220" dirty="0">
                <a:latin typeface="Tahoma"/>
                <a:cs typeface="Tahoma"/>
              </a:rPr>
              <a:t>u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305" dirty="0">
                <a:latin typeface="Tahoma"/>
                <a:cs typeface="Tahoma"/>
              </a:rPr>
              <a:t>m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-1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spc="130" dirty="0">
                <a:latin typeface="Tahoma"/>
                <a:cs typeface="Tahoma"/>
              </a:rPr>
              <a:t> </a:t>
            </a:r>
            <a:r>
              <a:rPr sz="2800" u="heavy" spc="190" dirty="0">
                <a:latin typeface="Tahoma"/>
                <a:cs typeface="Tahoma"/>
              </a:rPr>
              <a:t>s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-6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225" dirty="0">
                <a:latin typeface="Tahoma"/>
                <a:cs typeface="Tahoma"/>
              </a:rPr>
              <a:t>n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160" dirty="0">
                <a:latin typeface="Tahoma"/>
                <a:cs typeface="Tahoma"/>
              </a:rPr>
              <a:t>F</a:t>
            </a:r>
            <a:r>
              <a:rPr sz="2800" u="heavy" spc="330" dirty="0">
                <a:latin typeface="Tahoma"/>
                <a:cs typeface="Tahoma"/>
              </a:rPr>
              <a:t>M</a:t>
            </a:r>
            <a:r>
              <a:rPr sz="2800" u="heavy" spc="229" dirty="0">
                <a:latin typeface="Tahoma"/>
                <a:cs typeface="Tahoma"/>
              </a:rPr>
              <a:t>A</a:t>
            </a:r>
            <a:r>
              <a:rPr sz="2800" u="heavy" spc="-40" dirty="0">
                <a:latin typeface="Tahoma"/>
                <a:cs typeface="Tahoma"/>
              </a:rPr>
              <a:t> </a:t>
            </a:r>
            <a:r>
              <a:rPr sz="2800" u="heavy" spc="245" dirty="0">
                <a:latin typeface="Tahoma"/>
                <a:cs typeface="Tahoma"/>
              </a:rPr>
              <a:t>196</a:t>
            </a:r>
            <a:r>
              <a:rPr sz="2800" u="heavy" spc="250" dirty="0">
                <a:latin typeface="Tahoma"/>
                <a:cs typeface="Tahoma"/>
              </a:rPr>
              <a:t>7</a:t>
            </a:r>
            <a:r>
              <a:rPr sz="2800" u="heavy" spc="-20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210" dirty="0">
                <a:latin typeface="Tahoma"/>
                <a:cs typeface="Tahoma"/>
              </a:rPr>
              <a:t>S</a:t>
            </a:r>
            <a:r>
              <a:rPr sz="2800" u="heavy" spc="245" dirty="0">
                <a:latin typeface="Tahoma"/>
                <a:cs typeface="Tahoma"/>
              </a:rPr>
              <a:t>H</a:t>
            </a:r>
            <a:r>
              <a:rPr sz="2800" u="heavy" spc="-55" dirty="0">
                <a:latin typeface="Tahoma"/>
                <a:cs typeface="Tahoma"/>
              </a:rPr>
              <a:t> </a:t>
            </a:r>
            <a:r>
              <a:rPr sz="2800" u="heavy" spc="235" dirty="0">
                <a:latin typeface="Tahoma"/>
                <a:cs typeface="Tahoma"/>
              </a:rPr>
              <a:t>A</a:t>
            </a:r>
            <a:r>
              <a:rPr sz="2800" u="heavy" spc="180" dirty="0">
                <a:latin typeface="Tahoma"/>
                <a:cs typeface="Tahoma"/>
              </a:rPr>
              <a:t>c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dirty="0">
                <a:latin typeface="Tahoma"/>
                <a:cs typeface="Tahoma"/>
              </a:rPr>
              <a:t>	</a:t>
            </a:r>
            <a:r>
              <a:rPr sz="2800" u="heavy" spc="245" dirty="0">
                <a:latin typeface="Tahoma"/>
                <a:cs typeface="Tahoma"/>
              </a:rPr>
              <a:t>199</a:t>
            </a:r>
            <a:r>
              <a:rPr sz="2800" u="heavy" spc="250" dirty="0">
                <a:latin typeface="Tahoma"/>
                <a:cs typeface="Tahoma"/>
              </a:rPr>
              <a:t>4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3582" y="378993"/>
            <a:ext cx="7675148" cy="1106650"/>
          </a:xfrm>
          <a:prstGeom prst="rect">
            <a:avLst/>
          </a:prstGeom>
        </p:spPr>
        <p:txBody>
          <a:bodyPr vert="horz" wrap="square" lIns="0" tIns="470408" rIns="0" bIns="0" rtlCol="0">
            <a:spAutoFit/>
          </a:bodyPr>
          <a:lstStyle/>
          <a:p>
            <a:pPr marL="170815">
              <a:lnSpc>
                <a:spcPts val="5255"/>
              </a:lnSpc>
            </a:pPr>
            <a:r>
              <a:rPr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SCOPE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3390" indent="-3429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10" dirty="0"/>
              <a:t>D</a:t>
            </a:r>
            <a:r>
              <a:rPr spc="-5" dirty="0"/>
              <a:t>e</a:t>
            </a:r>
            <a:r>
              <a:rPr spc="-10" dirty="0"/>
              <a:t>fi</a:t>
            </a:r>
            <a:r>
              <a:rPr spc="-5" dirty="0"/>
              <a:t>n</a:t>
            </a:r>
            <a:r>
              <a:rPr spc="-10" dirty="0"/>
              <a:t>i</a:t>
            </a:r>
            <a:r>
              <a:rPr spc="-5" dirty="0"/>
              <a:t>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dirty="0"/>
              <a:t> </a:t>
            </a:r>
            <a:r>
              <a:rPr spc="-10" dirty="0"/>
              <a:t>a</a:t>
            </a:r>
            <a:r>
              <a:rPr spc="-5" dirty="0"/>
              <a:t>nd</a:t>
            </a:r>
            <a:r>
              <a:rPr spc="15" dirty="0"/>
              <a:t> 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0" dirty="0"/>
              <a:t>a</a:t>
            </a:r>
            <a:r>
              <a:rPr spc="-5" dirty="0"/>
              <a:t>tut</a:t>
            </a:r>
            <a:r>
              <a:rPr dirty="0"/>
              <a:t>o</a:t>
            </a:r>
            <a:r>
              <a:rPr spc="-10" dirty="0"/>
              <a:t>r</a:t>
            </a:r>
            <a:r>
              <a:rPr spc="-5" dirty="0"/>
              <a:t>y</a:t>
            </a:r>
            <a:r>
              <a:rPr spc="35" dirty="0"/>
              <a:t> </a:t>
            </a:r>
            <a:r>
              <a:rPr spc="-10" dirty="0"/>
              <a:t>r</a:t>
            </a:r>
            <a:r>
              <a:rPr spc="-5" dirty="0"/>
              <a:t>equ</a:t>
            </a:r>
            <a:r>
              <a:rPr spc="-10" dirty="0"/>
              <a:t>ir</a:t>
            </a:r>
            <a:r>
              <a:rPr spc="-5" dirty="0"/>
              <a:t>ements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5" dirty="0"/>
              <a:t>On</a:t>
            </a:r>
            <a:r>
              <a:rPr spc="-10" dirty="0"/>
              <a:t> si</a:t>
            </a:r>
            <a:r>
              <a:rPr spc="-5" dirty="0"/>
              <a:t>te</a:t>
            </a:r>
            <a:r>
              <a:rPr dirty="0"/>
              <a:t> </a:t>
            </a:r>
            <a:r>
              <a:rPr spc="-10" dirty="0"/>
              <a:t>a</a:t>
            </a:r>
            <a:r>
              <a:rPr spc="-5" dirty="0"/>
              <a:t>ct</a:t>
            </a:r>
            <a:r>
              <a:rPr spc="-10" dirty="0"/>
              <a:t>ivi</a:t>
            </a:r>
            <a:r>
              <a:rPr spc="-5" dirty="0"/>
              <a:t>t</a:t>
            </a:r>
            <a:r>
              <a:rPr spc="-10" dirty="0"/>
              <a:t>i</a:t>
            </a:r>
            <a:r>
              <a:rPr spc="-5" dirty="0"/>
              <a:t>es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dirty="0"/>
              <a:t>M</a:t>
            </a:r>
            <a:r>
              <a:rPr spc="-10" dirty="0"/>
              <a:t>a</a:t>
            </a:r>
            <a:r>
              <a:rPr spc="-5" dirty="0"/>
              <a:t>ch</a:t>
            </a:r>
            <a:r>
              <a:rPr spc="-10" dirty="0"/>
              <a:t>i</a:t>
            </a:r>
            <a:r>
              <a:rPr spc="-5" dirty="0"/>
              <a:t>ne</a:t>
            </a:r>
            <a:r>
              <a:rPr spc="-10" dirty="0"/>
              <a:t>r</a:t>
            </a:r>
            <a:r>
              <a:rPr spc="-5" dirty="0"/>
              <a:t>y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mm</a:t>
            </a:r>
            <a:r>
              <a:rPr dirty="0"/>
              <a:t>o</a:t>
            </a:r>
            <a:r>
              <a:rPr spc="-5" dirty="0"/>
              <a:t>n</a:t>
            </a:r>
            <a:r>
              <a:rPr spc="-10" dirty="0"/>
              <a:t>l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u</a:t>
            </a:r>
            <a:r>
              <a:rPr spc="-10" dirty="0"/>
              <a:t>s</a:t>
            </a:r>
            <a:r>
              <a:rPr spc="-5" dirty="0"/>
              <a:t>ed</a:t>
            </a:r>
            <a:r>
              <a:rPr dirty="0"/>
              <a:t> o</a:t>
            </a:r>
            <a:r>
              <a:rPr spc="-5" dirty="0"/>
              <a:t>n</a:t>
            </a:r>
            <a:r>
              <a:rPr dirty="0"/>
              <a:t> </a:t>
            </a:r>
            <a:r>
              <a:rPr spc="-10" dirty="0"/>
              <a:t>si</a:t>
            </a:r>
            <a:r>
              <a:rPr spc="-5" dirty="0"/>
              <a:t>te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5" dirty="0"/>
              <a:t>Equ</a:t>
            </a:r>
            <a:r>
              <a:rPr spc="-10" dirty="0"/>
              <a:t>i</a:t>
            </a:r>
            <a:r>
              <a:rPr spc="-5" dirty="0"/>
              <a:t>pments</a:t>
            </a:r>
            <a:r>
              <a:rPr dirty="0"/>
              <a:t> </a:t>
            </a: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mm</a:t>
            </a:r>
            <a:r>
              <a:rPr dirty="0"/>
              <a:t>o</a:t>
            </a:r>
            <a:r>
              <a:rPr spc="-5" dirty="0"/>
              <a:t>n</a:t>
            </a:r>
            <a:r>
              <a:rPr spc="-10" dirty="0"/>
              <a:t>l</a:t>
            </a:r>
            <a:r>
              <a:rPr spc="-5" dirty="0"/>
              <a:t>y</a:t>
            </a:r>
            <a:r>
              <a:rPr dirty="0"/>
              <a:t> </a:t>
            </a:r>
            <a:r>
              <a:rPr spc="-5" dirty="0"/>
              <a:t>u</a:t>
            </a:r>
            <a:r>
              <a:rPr spc="-10" dirty="0"/>
              <a:t>s</a:t>
            </a:r>
            <a:r>
              <a:rPr spc="-5" dirty="0"/>
              <a:t>ed</a:t>
            </a:r>
            <a:r>
              <a:rPr spc="15" dirty="0"/>
              <a:t> </a:t>
            </a:r>
            <a:r>
              <a:rPr dirty="0"/>
              <a:t>o</a:t>
            </a:r>
            <a:r>
              <a:rPr spc="-5" dirty="0"/>
              <a:t>n</a:t>
            </a:r>
            <a:r>
              <a:rPr dirty="0"/>
              <a:t> </a:t>
            </a:r>
            <a:r>
              <a:rPr spc="-10" dirty="0"/>
              <a:t>si</a:t>
            </a:r>
            <a:r>
              <a:rPr spc="-5" dirty="0"/>
              <a:t>te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10" dirty="0"/>
              <a:t>Ha</a:t>
            </a:r>
            <a:r>
              <a:rPr spc="-5" dirty="0"/>
              <a:t>z</a:t>
            </a:r>
            <a:r>
              <a:rPr spc="-10" dirty="0"/>
              <a:t>ar</a:t>
            </a:r>
            <a:r>
              <a:rPr spc="-5" dirty="0"/>
              <a:t>ds</a:t>
            </a:r>
            <a:r>
              <a:rPr spc="20" dirty="0"/>
              <a:t> </a:t>
            </a:r>
            <a:r>
              <a:rPr spc="-10" dirty="0"/>
              <a:t>a</a:t>
            </a:r>
            <a:r>
              <a:rPr dirty="0"/>
              <a:t>t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n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0" dirty="0"/>
              <a:t>r</a:t>
            </a:r>
            <a:r>
              <a:rPr spc="-5" dirty="0"/>
              <a:t>uct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dirty="0"/>
              <a:t> </a:t>
            </a:r>
            <a:r>
              <a:rPr spc="-10" dirty="0"/>
              <a:t>si</a:t>
            </a:r>
            <a:r>
              <a:rPr spc="-5" dirty="0"/>
              <a:t>tes</a:t>
            </a:r>
          </a:p>
          <a:p>
            <a:pPr marL="452755" indent="-342265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5" dirty="0"/>
              <a:t>T</a:t>
            </a:r>
            <a:r>
              <a:rPr spc="-10" dirty="0"/>
              <a:t>y</a:t>
            </a:r>
            <a:r>
              <a:rPr spc="-5" dirty="0"/>
              <a:t>pes</a:t>
            </a:r>
            <a:r>
              <a:rPr dirty="0"/>
              <a:t> o</a:t>
            </a:r>
            <a:r>
              <a:rPr spc="-5" dirty="0"/>
              <a:t>f </a:t>
            </a:r>
            <a:r>
              <a:rPr spc="-10" dirty="0"/>
              <a:t>a</a:t>
            </a:r>
            <a:r>
              <a:rPr spc="-5" dirty="0"/>
              <a:t>cc</a:t>
            </a:r>
            <a:r>
              <a:rPr spc="-10" dirty="0"/>
              <a:t>i</a:t>
            </a:r>
            <a:r>
              <a:rPr spc="-5" dirty="0"/>
              <a:t>dents</a:t>
            </a:r>
            <a:r>
              <a:rPr dirty="0"/>
              <a:t> </a:t>
            </a:r>
            <a:r>
              <a:rPr spc="-10" dirty="0"/>
              <a:t>a</a:t>
            </a:r>
            <a:r>
              <a:rPr dirty="0"/>
              <a:t>t</a:t>
            </a:r>
            <a:r>
              <a:rPr spc="10" dirty="0"/>
              <a:t> </a:t>
            </a: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n</a:t>
            </a:r>
            <a:r>
              <a:rPr spc="-10" dirty="0"/>
              <a:t>s</a:t>
            </a:r>
            <a:r>
              <a:rPr spc="-5" dirty="0"/>
              <a:t>t</a:t>
            </a:r>
            <a:r>
              <a:rPr spc="-10" dirty="0"/>
              <a:t>r</a:t>
            </a:r>
            <a:r>
              <a:rPr spc="-5" dirty="0"/>
              <a:t>uct</a:t>
            </a:r>
            <a:r>
              <a:rPr spc="-10" dirty="0"/>
              <a:t>i</a:t>
            </a:r>
            <a:r>
              <a:rPr dirty="0"/>
              <a:t>o</a:t>
            </a:r>
            <a:r>
              <a:rPr spc="-5" dirty="0"/>
              <a:t>n</a:t>
            </a:r>
            <a:r>
              <a:rPr spc="15" dirty="0"/>
              <a:t> </a:t>
            </a:r>
            <a:r>
              <a:rPr spc="-10" dirty="0"/>
              <a:t>si</a:t>
            </a:r>
            <a:r>
              <a:rPr spc="-5" dirty="0"/>
              <a:t>tes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5" dirty="0"/>
              <a:t>S</a:t>
            </a:r>
            <a:r>
              <a:rPr spc="-10" dirty="0"/>
              <a:t>af</a:t>
            </a:r>
            <a:r>
              <a:rPr spc="-5" dirty="0"/>
              <a:t>ety</a:t>
            </a:r>
            <a:r>
              <a:rPr spc="10" dirty="0"/>
              <a:t> </a:t>
            </a:r>
            <a:r>
              <a:rPr spc="-10" dirty="0"/>
              <a:t>a</a:t>
            </a:r>
            <a:r>
              <a:rPr spc="-5" dirty="0"/>
              <a:t>nd</a:t>
            </a:r>
            <a:r>
              <a:rPr spc="15" dirty="0"/>
              <a:t> </a:t>
            </a:r>
            <a:r>
              <a:rPr spc="-5" dirty="0"/>
              <a:t>he</a:t>
            </a:r>
            <a:r>
              <a:rPr spc="-10" dirty="0"/>
              <a:t>al</a:t>
            </a:r>
            <a:r>
              <a:rPr spc="-5" dirty="0"/>
              <a:t>th</a:t>
            </a:r>
            <a:r>
              <a:rPr spc="15" dirty="0"/>
              <a:t> </a:t>
            </a:r>
            <a:r>
              <a:rPr spc="-5" dirty="0"/>
              <a:t>m</a:t>
            </a:r>
            <a:r>
              <a:rPr spc="-10" dirty="0"/>
              <a:t>a</a:t>
            </a:r>
            <a:r>
              <a:rPr spc="-5" dirty="0"/>
              <a:t>n</a:t>
            </a:r>
            <a:r>
              <a:rPr spc="-10" dirty="0"/>
              <a:t>a</a:t>
            </a:r>
            <a:r>
              <a:rPr spc="-5" dirty="0"/>
              <a:t>gemen</a:t>
            </a:r>
            <a:r>
              <a:rPr dirty="0"/>
              <a:t>t</a:t>
            </a:r>
          </a:p>
          <a:p>
            <a:pPr marL="453390" indent="-342900">
              <a:lnSpc>
                <a:spcPct val="100000"/>
              </a:lnSpc>
              <a:spcBef>
                <a:spcPts val="67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453390" algn="l"/>
              </a:tabLst>
            </a:pPr>
            <a:r>
              <a:rPr spc="-5" dirty="0"/>
              <a:t>C</a:t>
            </a:r>
            <a:r>
              <a:rPr dirty="0"/>
              <a:t>o</a:t>
            </a:r>
            <a:r>
              <a:rPr spc="-5" dirty="0"/>
              <a:t>nc</a:t>
            </a:r>
            <a:r>
              <a:rPr spc="-10" dirty="0"/>
              <a:t>l</a:t>
            </a:r>
            <a:r>
              <a:rPr spc="-5" dirty="0"/>
              <a:t>u</a:t>
            </a:r>
            <a:r>
              <a:rPr spc="-10" dirty="0"/>
              <a:t>si</a:t>
            </a:r>
            <a:r>
              <a:rPr dirty="0"/>
              <a:t>o</a:t>
            </a:r>
            <a:r>
              <a:rPr spc="-5" dirty="0"/>
              <a:t>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8700" y="273050"/>
            <a:ext cx="7846683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DEFINITION AS PER REGULATIONS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62417" y="1916174"/>
            <a:ext cx="7384415" cy="3491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u="heavy" spc="185" dirty="0">
                <a:latin typeface="Tahoma"/>
                <a:cs typeface="Tahoma"/>
              </a:rPr>
              <a:t>F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35" dirty="0">
                <a:latin typeface="Tahoma"/>
                <a:cs typeface="Tahoma"/>
              </a:rPr>
              <a:t>ori</a:t>
            </a:r>
            <a:r>
              <a:rPr sz="3200" u="heavy" spc="204" dirty="0">
                <a:latin typeface="Tahoma"/>
                <a:cs typeface="Tahoma"/>
              </a:rPr>
              <a:t>e</a:t>
            </a:r>
            <a:r>
              <a:rPr sz="3200" u="heavy" spc="220" dirty="0">
                <a:latin typeface="Tahoma"/>
                <a:cs typeface="Tahoma"/>
              </a:rPr>
              <a:t>s</a:t>
            </a:r>
            <a:r>
              <a:rPr sz="3200" u="heavy" spc="-110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d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380" dirty="0">
                <a:latin typeface="Tahoma"/>
                <a:cs typeface="Tahoma"/>
              </a:rPr>
              <a:t>M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u="heavy" spc="235" dirty="0">
                <a:latin typeface="Tahoma"/>
                <a:cs typeface="Tahoma"/>
              </a:rPr>
              <a:t>i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r</a:t>
            </a:r>
            <a:r>
              <a:rPr sz="3200" u="heavy" spc="250" dirty="0">
                <a:latin typeface="Tahoma"/>
                <a:cs typeface="Tahoma"/>
              </a:rPr>
              <a:t>y</a:t>
            </a:r>
            <a:r>
              <a:rPr sz="3200" u="heavy" spc="-100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290" dirty="0">
                <a:latin typeface="Tahoma"/>
                <a:cs typeface="Tahoma"/>
              </a:rPr>
              <a:t>1967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4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265" dirty="0">
                <a:latin typeface="Tahoma"/>
                <a:cs typeface="Tahoma"/>
              </a:rPr>
              <a:t>B</a:t>
            </a:r>
            <a:r>
              <a:rPr sz="2800" spc="220" dirty="0">
                <a:latin typeface="Tahoma"/>
                <a:cs typeface="Tahoma"/>
              </a:rPr>
              <a:t>u</a:t>
            </a:r>
            <a:r>
              <a:rPr sz="2800" spc="195" dirty="0">
                <a:latin typeface="Tahoma"/>
                <a:cs typeface="Tahoma"/>
              </a:rPr>
              <a:t>il</a:t>
            </a:r>
            <a:r>
              <a:rPr sz="2800" spc="210" dirty="0">
                <a:latin typeface="Tahoma"/>
                <a:cs typeface="Tahoma"/>
              </a:rPr>
              <a:t>d</a:t>
            </a:r>
            <a:r>
              <a:rPr sz="2800" spc="195" dirty="0">
                <a:latin typeface="Tahoma"/>
                <a:cs typeface="Tahoma"/>
              </a:rPr>
              <a:t>i</a:t>
            </a:r>
            <a:r>
              <a:rPr sz="2800" spc="220" dirty="0">
                <a:latin typeface="Tahoma"/>
                <a:cs typeface="Tahoma"/>
              </a:rPr>
              <a:t>n</a:t>
            </a:r>
            <a:r>
              <a:rPr sz="2800" spc="210" dirty="0">
                <a:latin typeface="Tahoma"/>
                <a:cs typeface="Tahoma"/>
              </a:rPr>
              <a:t>g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165" dirty="0">
                <a:latin typeface="Tahoma"/>
                <a:cs typeface="Tahoma"/>
              </a:rPr>
              <a:t>O</a:t>
            </a:r>
            <a:r>
              <a:rPr sz="2800" spc="210" dirty="0">
                <a:latin typeface="Tahoma"/>
                <a:cs typeface="Tahoma"/>
              </a:rPr>
              <a:t>p</a:t>
            </a:r>
            <a:r>
              <a:rPr sz="2800" spc="180" dirty="0">
                <a:latin typeface="Tahoma"/>
                <a:cs typeface="Tahoma"/>
              </a:rPr>
              <a:t>e</a:t>
            </a:r>
            <a:r>
              <a:rPr sz="2800" spc="200" dirty="0">
                <a:latin typeface="Tahoma"/>
                <a:cs typeface="Tahoma"/>
              </a:rPr>
              <a:t>r</a:t>
            </a:r>
            <a:r>
              <a:rPr sz="2800" spc="195" dirty="0">
                <a:latin typeface="Tahoma"/>
                <a:cs typeface="Tahoma"/>
              </a:rPr>
              <a:t>a</a:t>
            </a:r>
            <a:r>
              <a:rPr sz="2800" spc="225" dirty="0">
                <a:latin typeface="Tahoma"/>
                <a:cs typeface="Tahoma"/>
              </a:rPr>
              <a:t>t</a:t>
            </a:r>
            <a:r>
              <a:rPr sz="2800" spc="195" dirty="0">
                <a:latin typeface="Tahoma"/>
                <a:cs typeface="Tahoma"/>
              </a:rPr>
              <a:t>i</a:t>
            </a:r>
            <a:r>
              <a:rPr sz="2800" spc="204" dirty="0">
                <a:latin typeface="Tahoma"/>
                <a:cs typeface="Tahoma"/>
              </a:rPr>
              <a:t>o</a:t>
            </a:r>
            <a:r>
              <a:rPr sz="2800" spc="220" dirty="0">
                <a:latin typeface="Tahoma"/>
                <a:cs typeface="Tahoma"/>
              </a:rPr>
              <a:t>n</a:t>
            </a:r>
            <a:r>
              <a:rPr sz="2800" spc="190" dirty="0">
                <a:latin typeface="Tahoma"/>
                <a:cs typeface="Tahoma"/>
              </a:rPr>
              <a:t>s</a:t>
            </a:r>
            <a:r>
              <a:rPr sz="2800" spc="20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lr>
                <a:srgbClr val="FFCC00"/>
              </a:buClr>
              <a:buSzPct val="75000"/>
              <a:buFont typeface="Wingdings"/>
              <a:buChar char=""/>
              <a:tabLst>
                <a:tab pos="355600" algn="l"/>
              </a:tabLst>
            </a:pPr>
            <a:r>
              <a:rPr sz="2400" spc="-10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tu</a:t>
            </a:r>
            <a:r>
              <a:rPr sz="2400" spc="-5" dirty="0">
                <a:latin typeface="Tahoma"/>
                <a:cs typeface="Tahoma"/>
              </a:rPr>
              <a:t>ral al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era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ai</a:t>
            </a:r>
            <a:r>
              <a:rPr sz="2400" dirty="0">
                <a:latin typeface="Tahoma"/>
                <a:cs typeface="Tahoma"/>
              </a:rPr>
              <a:t>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 </a:t>
            </a:r>
            <a:r>
              <a:rPr sz="2400" spc="-5" dirty="0">
                <a:latin typeface="Tahoma"/>
                <a:cs typeface="Tahoma"/>
              </a:rPr>
              <a:t>mai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bu</a:t>
            </a:r>
            <a:r>
              <a:rPr sz="2400" spc="-5" dirty="0">
                <a:latin typeface="Tahoma"/>
                <a:cs typeface="Tahoma"/>
              </a:rPr>
              <a:t>il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cl</a:t>
            </a:r>
            <a:r>
              <a:rPr sz="2400" dirty="0">
                <a:latin typeface="Tahoma"/>
                <a:cs typeface="Tahoma"/>
              </a:rPr>
              <a:t>ud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-p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ng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30" dirty="0">
                <a:latin typeface="Tahoma"/>
                <a:cs typeface="Tahoma"/>
              </a:rPr>
              <a:t>r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- d</a:t>
            </a:r>
            <a:r>
              <a:rPr sz="2400" spc="-5" dirty="0">
                <a:latin typeface="Tahoma"/>
                <a:cs typeface="Tahoma"/>
              </a:rPr>
              <a:t>ec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ex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er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al clea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tu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)</a:t>
            </a:r>
            <a:r>
              <a:rPr sz="2400" spc="-5" dirty="0">
                <a:latin typeface="Tahoma"/>
                <a:cs typeface="Tahoma"/>
              </a:rPr>
              <a:t>,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em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li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bu</a:t>
            </a:r>
            <a:r>
              <a:rPr sz="2400" spc="-5" dirty="0">
                <a:latin typeface="Tahoma"/>
                <a:cs typeface="Tahoma"/>
              </a:rPr>
              <a:t>il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ng</a:t>
            </a:r>
            <a:r>
              <a:rPr sz="2400" spc="-5" dirty="0">
                <a:latin typeface="Tahoma"/>
                <a:cs typeface="Tahoma"/>
              </a:rPr>
              <a:t>,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ara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f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the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und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 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nd</a:t>
            </a:r>
            <a:r>
              <a:rPr sz="2400" spc="-5" dirty="0">
                <a:latin typeface="Tahoma"/>
                <a:cs typeface="Tahoma"/>
              </a:rPr>
              <a:t>ed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bu</a:t>
            </a:r>
            <a:r>
              <a:rPr sz="2400" spc="-5" dirty="0">
                <a:latin typeface="Tahoma"/>
                <a:cs typeface="Tahoma"/>
              </a:rPr>
              <a:t>il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-25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31266" y="752855"/>
            <a:ext cx="8229600" cy="58262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STATUTORY REQUIREMENTS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016" y="2449574"/>
            <a:ext cx="7065645" cy="3687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21665" marR="5080" indent="-609600">
              <a:lnSpc>
                <a:spcPct val="100000"/>
              </a:lnSpc>
              <a:tabLst>
                <a:tab pos="621665" algn="l"/>
              </a:tabLst>
            </a:pPr>
            <a:r>
              <a:rPr sz="2400" spc="210" dirty="0">
                <a:solidFill>
                  <a:srgbClr val="FFCC00"/>
                </a:solidFill>
                <a:latin typeface="Tahoma"/>
                <a:cs typeface="Tahoma"/>
              </a:rPr>
              <a:t>1</a:t>
            </a:r>
            <a:r>
              <a:rPr sz="2400" spc="170" dirty="0">
                <a:solidFill>
                  <a:srgbClr val="FFCC00"/>
                </a:solidFill>
                <a:latin typeface="Tahoma"/>
                <a:cs typeface="Tahoma"/>
              </a:rPr>
              <a:t>)</a:t>
            </a:r>
            <a:r>
              <a:rPr sz="2400" dirty="0">
                <a:solidFill>
                  <a:srgbClr val="FFCC00"/>
                </a:solidFill>
                <a:latin typeface="Tahoma"/>
                <a:cs typeface="Tahoma"/>
              </a:rPr>
              <a:t>	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265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p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20" dirty="0">
                <a:latin typeface="Tahoma"/>
                <a:cs typeface="Tahoma"/>
              </a:rPr>
              <a:t>i</a:t>
            </a:r>
            <a:r>
              <a:rPr sz="3200" u="heavy" spc="235" dirty="0">
                <a:latin typeface="Tahoma"/>
                <a:cs typeface="Tahoma"/>
              </a:rPr>
              <a:t>o</a:t>
            </a:r>
            <a:r>
              <a:rPr sz="3200" u="heavy" spc="250" dirty="0">
                <a:latin typeface="Tahoma"/>
                <a:cs typeface="Tahoma"/>
              </a:rPr>
              <a:t>n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29" dirty="0">
                <a:latin typeface="Tahoma"/>
                <a:cs typeface="Tahoma"/>
              </a:rPr>
              <a:t>l</a:t>
            </a:r>
            <a:r>
              <a:rPr sz="3200" u="heavy" spc="-120" dirty="0">
                <a:latin typeface="Tahoma"/>
                <a:cs typeface="Tahoma"/>
              </a:rPr>
              <a:t> 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00" dirty="0">
                <a:latin typeface="Tahoma"/>
                <a:cs typeface="Tahoma"/>
              </a:rPr>
              <a:t>f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50" dirty="0">
                <a:latin typeface="Tahoma"/>
                <a:cs typeface="Tahoma"/>
              </a:rPr>
              <a:t>y</a:t>
            </a:r>
            <a:r>
              <a:rPr sz="3200" u="heavy" spc="-100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d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80" dirty="0">
                <a:latin typeface="Tahoma"/>
                <a:cs typeface="Tahoma"/>
              </a:rPr>
              <a:t>H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al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u="heavy" spc="275" dirty="0">
                <a:latin typeface="Tahoma"/>
                <a:cs typeface="Tahoma"/>
              </a:rPr>
              <a:t>A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-100" dirty="0">
                <a:latin typeface="Tahoma"/>
                <a:cs typeface="Tahoma"/>
              </a:rPr>
              <a:t> </a:t>
            </a:r>
            <a:r>
              <a:rPr sz="3200" u="heavy" spc="290" dirty="0">
                <a:latin typeface="Tahoma"/>
                <a:cs typeface="Tahoma"/>
              </a:rPr>
              <a:t>1994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622300" indent="-609600">
              <a:lnSpc>
                <a:spcPct val="100000"/>
              </a:lnSpc>
              <a:buClr>
                <a:srgbClr val="FFCC00"/>
              </a:buClr>
              <a:buSzPct val="75000"/>
              <a:buFont typeface="Wingdings"/>
              <a:buChar char=""/>
              <a:tabLst>
                <a:tab pos="622300" algn="l"/>
              </a:tabLst>
            </a:pPr>
            <a:r>
              <a:rPr sz="2800" spc="285" dirty="0">
                <a:latin typeface="Tahoma"/>
                <a:cs typeface="Tahoma"/>
              </a:rPr>
              <a:t>R</a:t>
            </a:r>
            <a:r>
              <a:rPr sz="2800" spc="180" dirty="0">
                <a:latin typeface="Tahoma"/>
                <a:cs typeface="Tahoma"/>
              </a:rPr>
              <a:t>e</a:t>
            </a:r>
            <a:r>
              <a:rPr sz="2800" spc="190" dirty="0">
                <a:latin typeface="Tahoma"/>
                <a:cs typeface="Tahoma"/>
              </a:rPr>
              <a:t>s</a:t>
            </a:r>
            <a:r>
              <a:rPr sz="2800" spc="210" dirty="0">
                <a:latin typeface="Tahoma"/>
                <a:cs typeface="Tahoma"/>
              </a:rPr>
              <a:t>p</a:t>
            </a:r>
            <a:r>
              <a:rPr sz="2800" spc="204" dirty="0">
                <a:latin typeface="Tahoma"/>
                <a:cs typeface="Tahoma"/>
              </a:rPr>
              <a:t>o</a:t>
            </a:r>
            <a:r>
              <a:rPr sz="2800" spc="220" dirty="0">
                <a:latin typeface="Tahoma"/>
                <a:cs typeface="Tahoma"/>
              </a:rPr>
              <a:t>n</a:t>
            </a:r>
            <a:r>
              <a:rPr sz="2800" spc="190" dirty="0">
                <a:latin typeface="Tahoma"/>
                <a:cs typeface="Tahoma"/>
              </a:rPr>
              <a:t>s</a:t>
            </a:r>
            <a:r>
              <a:rPr sz="2800" spc="195" dirty="0">
                <a:latin typeface="Tahoma"/>
                <a:cs typeface="Tahoma"/>
              </a:rPr>
              <a:t>i</a:t>
            </a:r>
            <a:r>
              <a:rPr sz="2800" spc="210" dirty="0">
                <a:latin typeface="Tahoma"/>
                <a:cs typeface="Tahoma"/>
              </a:rPr>
              <a:t>b</a:t>
            </a:r>
            <a:r>
              <a:rPr sz="2800" spc="195" dirty="0">
                <a:latin typeface="Tahoma"/>
                <a:cs typeface="Tahoma"/>
              </a:rPr>
              <a:t>ili</a:t>
            </a:r>
            <a:r>
              <a:rPr sz="2800" spc="225" dirty="0">
                <a:latin typeface="Tahoma"/>
                <a:cs typeface="Tahoma"/>
              </a:rPr>
              <a:t>t</a:t>
            </a:r>
            <a:r>
              <a:rPr sz="2800" spc="215" dirty="0">
                <a:latin typeface="Tahoma"/>
                <a:cs typeface="Tahoma"/>
              </a:rPr>
              <a:t>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204" dirty="0">
                <a:latin typeface="Tahoma"/>
                <a:cs typeface="Tahoma"/>
              </a:rPr>
              <a:t>o</a:t>
            </a:r>
            <a:r>
              <a:rPr sz="2800" spc="175" dirty="0">
                <a:latin typeface="Tahoma"/>
                <a:cs typeface="Tahoma"/>
              </a:rPr>
              <a:t>f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225" dirty="0">
                <a:latin typeface="Tahoma"/>
                <a:cs typeface="Tahoma"/>
              </a:rPr>
              <a:t>t</a:t>
            </a:r>
            <a:r>
              <a:rPr sz="2800" spc="220" dirty="0">
                <a:latin typeface="Tahoma"/>
                <a:cs typeface="Tahoma"/>
              </a:rPr>
              <a:t>h</a:t>
            </a:r>
            <a:r>
              <a:rPr sz="2800" spc="185" dirty="0">
                <a:latin typeface="Tahoma"/>
                <a:cs typeface="Tahoma"/>
              </a:rPr>
              <a:t>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spc="140" dirty="0">
                <a:latin typeface="Tahoma"/>
                <a:cs typeface="Tahoma"/>
              </a:rPr>
              <a:t>E</a:t>
            </a:r>
            <a:r>
              <a:rPr sz="2800" spc="305" dirty="0">
                <a:latin typeface="Tahoma"/>
                <a:cs typeface="Tahoma"/>
              </a:rPr>
              <a:t>m</a:t>
            </a:r>
            <a:r>
              <a:rPr sz="2800" spc="210" dirty="0">
                <a:latin typeface="Tahoma"/>
                <a:cs typeface="Tahoma"/>
              </a:rPr>
              <a:t>p</a:t>
            </a:r>
            <a:r>
              <a:rPr sz="2800" spc="195" dirty="0">
                <a:latin typeface="Tahoma"/>
                <a:cs typeface="Tahoma"/>
              </a:rPr>
              <a:t>l</a:t>
            </a:r>
            <a:r>
              <a:rPr sz="2800" spc="204" dirty="0">
                <a:latin typeface="Tahoma"/>
                <a:cs typeface="Tahoma"/>
              </a:rPr>
              <a:t>o</a:t>
            </a:r>
            <a:r>
              <a:rPr sz="2800" spc="215" dirty="0">
                <a:latin typeface="Tahoma"/>
                <a:cs typeface="Tahoma"/>
              </a:rPr>
              <a:t>y</a:t>
            </a:r>
            <a:r>
              <a:rPr sz="2800" spc="180" dirty="0">
                <a:latin typeface="Tahoma"/>
                <a:cs typeface="Tahoma"/>
              </a:rPr>
              <a:t>e</a:t>
            </a:r>
            <a:r>
              <a:rPr sz="2800" spc="200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  <a:p>
            <a:pPr marL="1003300" lvl="1" indent="-533400">
              <a:lnSpc>
                <a:spcPct val="100000"/>
              </a:lnSpc>
              <a:spcBef>
                <a:spcPts val="580"/>
              </a:spcBef>
              <a:buClr>
                <a:srgbClr val="656599"/>
              </a:buClr>
              <a:buSzPct val="75000"/>
              <a:buFont typeface="Wingdings"/>
              <a:buChar char=""/>
              <a:tabLst>
                <a:tab pos="1003300" algn="l"/>
              </a:tabLst>
            </a:pPr>
            <a:r>
              <a:rPr sz="2400" spc="-5" dirty="0">
                <a:latin typeface="Tahoma"/>
                <a:cs typeface="Tahoma"/>
              </a:rPr>
              <a:t>Em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l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Heal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h</a:t>
            </a:r>
            <a:r>
              <a:rPr sz="2400" dirty="0">
                <a:latin typeface="Tahoma"/>
                <a:cs typeface="Tahoma"/>
              </a:rPr>
              <a:t> Off</a:t>
            </a:r>
            <a:r>
              <a:rPr sz="2400" spc="-5" dirty="0">
                <a:latin typeface="Tahoma"/>
                <a:cs typeface="Tahoma"/>
              </a:rPr>
              <a:t>ice</a:t>
            </a:r>
            <a:r>
              <a:rPr sz="2400" dirty="0">
                <a:latin typeface="Tahoma"/>
                <a:cs typeface="Tahoma"/>
              </a:rPr>
              <a:t>r</a:t>
            </a:r>
            <a:endParaRPr sz="2400">
              <a:latin typeface="Tahoma"/>
              <a:cs typeface="Tahoma"/>
            </a:endParaRPr>
          </a:p>
          <a:p>
            <a:pPr marL="1003300" marR="887730" lvl="1" indent="-533400">
              <a:lnSpc>
                <a:spcPct val="100000"/>
              </a:lnSpc>
              <a:spcBef>
                <a:spcPts val="575"/>
              </a:spcBef>
              <a:buClr>
                <a:srgbClr val="656599"/>
              </a:buClr>
              <a:buSzPct val="75000"/>
              <a:buFont typeface="Wingdings"/>
              <a:buChar char=""/>
              <a:tabLst>
                <a:tab pos="1003300" algn="l"/>
              </a:tabLst>
            </a:pPr>
            <a:r>
              <a:rPr sz="2400" spc="-5" dirty="0">
                <a:latin typeface="Tahoma"/>
                <a:cs typeface="Tahoma"/>
              </a:rPr>
              <a:t>F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rm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la</a:t>
            </a:r>
            <a:r>
              <a:rPr sz="2400" dirty="0">
                <a:latin typeface="Tahoma"/>
                <a:cs typeface="Tahoma"/>
              </a:rPr>
              <a:t>te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lic</a:t>
            </a:r>
            <a:r>
              <a:rPr sz="2400" dirty="0">
                <a:latin typeface="Tahoma"/>
                <a:cs typeface="Tahoma"/>
              </a:rPr>
              <a:t>y</a:t>
            </a:r>
            <a:r>
              <a:rPr sz="2400" spc="-5" dirty="0">
                <a:latin typeface="Tahoma"/>
                <a:cs typeface="Tahoma"/>
              </a:rPr>
              <a:t> 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fe Op</a:t>
            </a:r>
            <a:r>
              <a:rPr sz="2400" spc="-5" dirty="0">
                <a:latin typeface="Tahoma"/>
                <a:cs typeface="Tahoma"/>
              </a:rPr>
              <a:t>era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 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ce</a:t>
            </a:r>
            <a:r>
              <a:rPr sz="2400" dirty="0">
                <a:latin typeface="Tahoma"/>
                <a:cs typeface="Tahoma"/>
              </a:rPr>
              <a:t>du</a:t>
            </a:r>
            <a:r>
              <a:rPr sz="2400" spc="-5" dirty="0">
                <a:latin typeface="Tahoma"/>
                <a:cs typeface="Tahoma"/>
              </a:rPr>
              <a:t>re</a:t>
            </a:r>
            <a:r>
              <a:rPr sz="2400" dirty="0">
                <a:latin typeface="Tahoma"/>
                <a:cs typeface="Tahoma"/>
              </a:rPr>
              <a:t>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P)</a:t>
            </a:r>
            <a:endParaRPr sz="2400">
              <a:latin typeface="Tahoma"/>
              <a:cs typeface="Tahoma"/>
            </a:endParaRPr>
          </a:p>
          <a:p>
            <a:pPr marL="1003300" lvl="1" indent="-533400">
              <a:lnSpc>
                <a:spcPct val="100000"/>
              </a:lnSpc>
              <a:spcBef>
                <a:spcPts val="575"/>
              </a:spcBef>
              <a:buClr>
                <a:srgbClr val="656599"/>
              </a:buClr>
              <a:buSzPct val="75000"/>
              <a:buFont typeface="Wingdings"/>
              <a:buChar char=""/>
              <a:tabLst>
                <a:tab pos="1003300" algn="l"/>
              </a:tabLst>
            </a:pPr>
            <a:r>
              <a:rPr sz="2400" spc="-5" dirty="0">
                <a:latin typeface="Tahoma"/>
                <a:cs typeface="Tahoma"/>
              </a:rPr>
              <a:t>Es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b</a:t>
            </a:r>
            <a:r>
              <a:rPr sz="2400" spc="-5" dirty="0">
                <a:latin typeface="Tahoma"/>
                <a:cs typeface="Tahoma"/>
              </a:rPr>
              <a:t>lish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spc="-10" dirty="0">
                <a:latin typeface="Tahoma"/>
                <a:cs typeface="Tahoma"/>
              </a:rPr>
              <a:t> S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f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d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Heal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mmi</a:t>
            </a:r>
            <a:r>
              <a:rPr sz="2400" dirty="0">
                <a:latin typeface="Tahoma"/>
                <a:cs typeface="Tahoma"/>
              </a:rPr>
              <a:t>tt</a:t>
            </a: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09600" rIns="0" bIns="0" rtlCol="0">
            <a:spAutoFit/>
          </a:bodyPr>
          <a:lstStyle/>
          <a:p>
            <a:pPr marL="12700">
              <a:lnSpc>
                <a:spcPts val="4785"/>
              </a:lnSpc>
            </a:pPr>
            <a:r>
              <a:rPr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STATUTORY REQUIREMENTS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2916" y="2068574"/>
            <a:ext cx="7695565" cy="4223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883285">
              <a:lnSpc>
                <a:spcPct val="100000"/>
              </a:lnSpc>
            </a:pP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10" dirty="0">
                <a:latin typeface="Tahoma"/>
                <a:cs typeface="Tahoma"/>
              </a:rPr>
              <a:t>cc</a:t>
            </a:r>
            <a:r>
              <a:rPr sz="3200" u="heavy" spc="265" dirty="0">
                <a:latin typeface="Tahoma"/>
                <a:cs typeface="Tahoma"/>
              </a:rPr>
              <a:t>u</a:t>
            </a:r>
            <a:r>
              <a:rPr sz="3200" u="heavy" spc="240" dirty="0">
                <a:latin typeface="Tahoma"/>
                <a:cs typeface="Tahoma"/>
              </a:rPr>
              <a:t>p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20" dirty="0">
                <a:latin typeface="Tahoma"/>
                <a:cs typeface="Tahoma"/>
              </a:rPr>
              <a:t>i</a:t>
            </a:r>
            <a:r>
              <a:rPr sz="3200" u="heavy" spc="235" dirty="0">
                <a:latin typeface="Tahoma"/>
                <a:cs typeface="Tahoma"/>
              </a:rPr>
              <a:t>o</a:t>
            </a:r>
            <a:r>
              <a:rPr sz="3200" u="heavy" spc="250" dirty="0">
                <a:latin typeface="Tahoma"/>
                <a:cs typeface="Tahoma"/>
              </a:rPr>
              <a:t>n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29" dirty="0">
                <a:latin typeface="Tahoma"/>
                <a:cs typeface="Tahoma"/>
              </a:rPr>
              <a:t>l</a:t>
            </a:r>
            <a:r>
              <a:rPr sz="3200" u="heavy" spc="-120" dirty="0">
                <a:latin typeface="Tahoma"/>
                <a:cs typeface="Tahoma"/>
              </a:rPr>
              <a:t> 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00" dirty="0">
                <a:latin typeface="Tahoma"/>
                <a:cs typeface="Tahoma"/>
              </a:rPr>
              <a:t>f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50" dirty="0">
                <a:latin typeface="Tahoma"/>
                <a:cs typeface="Tahoma"/>
              </a:rPr>
              <a:t>y</a:t>
            </a:r>
            <a:r>
              <a:rPr sz="3200" u="heavy" spc="-100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d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80" dirty="0">
                <a:latin typeface="Tahoma"/>
                <a:cs typeface="Tahoma"/>
              </a:rPr>
              <a:t>H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al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spc="145" dirty="0">
                <a:latin typeface="Tahoma"/>
                <a:cs typeface="Tahoma"/>
              </a:rPr>
              <a:t> </a:t>
            </a:r>
            <a:r>
              <a:rPr sz="3200" u="heavy" spc="220" dirty="0">
                <a:latin typeface="Tahoma"/>
                <a:cs typeface="Tahoma"/>
              </a:rPr>
              <a:t>(</a:t>
            </a:r>
            <a:r>
              <a:rPr sz="3200" u="heavy" spc="240" dirty="0">
                <a:latin typeface="Tahoma"/>
                <a:cs typeface="Tahoma"/>
              </a:rPr>
              <a:t>S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00" dirty="0">
                <a:latin typeface="Tahoma"/>
                <a:cs typeface="Tahoma"/>
              </a:rPr>
              <a:t>f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50" dirty="0">
                <a:latin typeface="Tahoma"/>
                <a:cs typeface="Tahoma"/>
              </a:rPr>
              <a:t>y</a:t>
            </a:r>
            <a:r>
              <a:rPr sz="3200" u="heavy" spc="-110" dirty="0">
                <a:latin typeface="Tahoma"/>
                <a:cs typeface="Tahoma"/>
              </a:rPr>
              <a:t> </a:t>
            </a:r>
            <a:r>
              <a:rPr sz="3200" u="heavy" spc="235" dirty="0">
                <a:latin typeface="Tahoma"/>
                <a:cs typeface="Tahoma"/>
              </a:rPr>
              <a:t>a</a:t>
            </a:r>
            <a:r>
              <a:rPr sz="3200" u="heavy" spc="265" dirty="0">
                <a:latin typeface="Tahoma"/>
                <a:cs typeface="Tahoma"/>
              </a:rPr>
              <a:t>n</a:t>
            </a:r>
            <a:r>
              <a:rPr sz="3200" u="heavy" spc="245" dirty="0">
                <a:latin typeface="Tahoma"/>
                <a:cs typeface="Tahoma"/>
              </a:rPr>
              <a:t>d</a:t>
            </a:r>
            <a:r>
              <a:rPr sz="3200" u="heavy" spc="-80" dirty="0">
                <a:latin typeface="Tahoma"/>
                <a:cs typeface="Tahoma"/>
              </a:rPr>
              <a:t> </a:t>
            </a:r>
            <a:r>
              <a:rPr sz="3200" u="heavy" spc="280" dirty="0">
                <a:latin typeface="Tahoma"/>
                <a:cs typeface="Tahoma"/>
              </a:rPr>
              <a:t>H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al</a:t>
            </a:r>
            <a:r>
              <a:rPr sz="3200" u="heavy" spc="260" dirty="0">
                <a:latin typeface="Tahoma"/>
                <a:cs typeface="Tahoma"/>
              </a:rPr>
              <a:t>t</a:t>
            </a:r>
            <a:r>
              <a:rPr sz="3200" u="heavy" spc="265" dirty="0">
                <a:latin typeface="Tahoma"/>
                <a:cs typeface="Tahoma"/>
              </a:rPr>
              <a:t>h</a:t>
            </a:r>
            <a:r>
              <a:rPr sz="3200" u="heavy" spc="-90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Off</a:t>
            </a:r>
            <a:r>
              <a:rPr sz="3200" u="heavy" spc="235" dirty="0">
                <a:latin typeface="Tahoma"/>
                <a:cs typeface="Tahoma"/>
              </a:rPr>
              <a:t>i</a:t>
            </a:r>
            <a:r>
              <a:rPr sz="3200" u="heavy" spc="210" dirty="0">
                <a:latin typeface="Tahoma"/>
                <a:cs typeface="Tahoma"/>
              </a:rPr>
              <a:t>c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r</a:t>
            </a:r>
            <a:r>
              <a:rPr sz="3200" u="heavy" spc="225" dirty="0">
                <a:latin typeface="Tahoma"/>
                <a:cs typeface="Tahoma"/>
              </a:rPr>
              <a:t>)</a:t>
            </a:r>
            <a:r>
              <a:rPr sz="3200" u="heavy" spc="-105" dirty="0">
                <a:latin typeface="Tahoma"/>
                <a:cs typeface="Tahoma"/>
              </a:rPr>
              <a:t> </a:t>
            </a:r>
            <a:r>
              <a:rPr sz="3200" u="heavy" spc="200" dirty="0">
                <a:latin typeface="Tahoma"/>
                <a:cs typeface="Tahoma"/>
              </a:rPr>
              <a:t>O</a:t>
            </a:r>
            <a:r>
              <a:rPr sz="3200" u="heavy" spc="235" dirty="0">
                <a:latin typeface="Tahoma"/>
                <a:cs typeface="Tahoma"/>
              </a:rPr>
              <a:t>r</a:t>
            </a:r>
            <a:r>
              <a:rPr sz="3200" u="heavy" spc="240" dirty="0">
                <a:latin typeface="Tahoma"/>
                <a:cs typeface="Tahoma"/>
              </a:rPr>
              <a:t>d</a:t>
            </a:r>
            <a:r>
              <a:rPr sz="3200" u="heavy" spc="220" dirty="0">
                <a:latin typeface="Tahoma"/>
                <a:cs typeface="Tahoma"/>
              </a:rPr>
              <a:t>e</a:t>
            </a:r>
            <a:r>
              <a:rPr sz="3200" u="heavy" spc="235" dirty="0">
                <a:latin typeface="Tahoma"/>
                <a:cs typeface="Tahoma"/>
              </a:rPr>
              <a:t>r</a:t>
            </a:r>
            <a:r>
              <a:rPr sz="3200" spc="204" dirty="0">
                <a:latin typeface="Tahoma"/>
                <a:cs typeface="Tahoma"/>
              </a:rPr>
              <a:t> </a:t>
            </a:r>
            <a:r>
              <a:rPr sz="3200" u="heavy" spc="290" dirty="0">
                <a:latin typeface="Tahoma"/>
                <a:cs typeface="Tahoma"/>
              </a:rPr>
              <a:t>1996</a:t>
            </a:r>
            <a:endParaRPr sz="3200">
              <a:latin typeface="Tahoma"/>
              <a:cs typeface="Tahoma"/>
            </a:endParaRPr>
          </a:p>
          <a:p>
            <a:pPr marL="413384" marR="5080" indent="-286385">
              <a:lnSpc>
                <a:spcPct val="100000"/>
              </a:lnSpc>
              <a:spcBef>
                <a:spcPts val="675"/>
              </a:spcBef>
              <a:buClr>
                <a:srgbClr val="656599"/>
              </a:buClr>
              <a:buSzPct val="75000"/>
              <a:buFont typeface="Wingdings"/>
              <a:buChar char=""/>
              <a:tabLst>
                <a:tab pos="414020" algn="l"/>
              </a:tabLst>
            </a:pPr>
            <a:r>
              <a:rPr sz="280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equ</a:t>
            </a:r>
            <a:r>
              <a:rPr sz="2800" spc="-10" dirty="0">
                <a:latin typeface="Tahoma"/>
                <a:cs typeface="Tahoma"/>
              </a:rPr>
              <a:t>ir</a:t>
            </a:r>
            <a:r>
              <a:rPr sz="2800" spc="-5" dirty="0">
                <a:latin typeface="Tahoma"/>
                <a:cs typeface="Tahoma"/>
              </a:rPr>
              <a:t>emen</a:t>
            </a:r>
            <a:r>
              <a:rPr sz="2800" dirty="0">
                <a:latin typeface="Tahoma"/>
                <a:cs typeface="Tahoma"/>
              </a:rPr>
              <a:t>t </a:t>
            </a:r>
            <a:r>
              <a:rPr sz="2800" spc="-5" dirty="0">
                <a:latin typeface="Tahoma"/>
                <a:cs typeface="Tahoma"/>
              </a:rPr>
              <a:t>to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emp</a:t>
            </a:r>
            <a:r>
              <a:rPr sz="2800" spc="-10" dirty="0">
                <a:latin typeface="Tahoma"/>
                <a:cs typeface="Tahoma"/>
              </a:rPr>
              <a:t>l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y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u="heavy" spc="210" dirty="0">
                <a:latin typeface="Tahoma"/>
                <a:cs typeface="Tahoma"/>
              </a:rPr>
              <a:t>S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170" dirty="0">
                <a:latin typeface="Tahoma"/>
                <a:cs typeface="Tahoma"/>
              </a:rPr>
              <a:t>f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225" dirty="0">
                <a:latin typeface="Tahoma"/>
                <a:cs typeface="Tahoma"/>
              </a:rPr>
              <a:t>t</a:t>
            </a:r>
            <a:r>
              <a:rPr sz="2800" u="heavy" spc="215" dirty="0">
                <a:latin typeface="Tahoma"/>
                <a:cs typeface="Tahoma"/>
              </a:rPr>
              <a:t>y</a:t>
            </a:r>
            <a:r>
              <a:rPr sz="2800" u="heavy" spc="-25" dirty="0">
                <a:latin typeface="Tahoma"/>
                <a:cs typeface="Tahoma"/>
              </a:rPr>
              <a:t> </a:t>
            </a:r>
            <a:r>
              <a:rPr sz="2800" u="heavy" spc="195" dirty="0">
                <a:latin typeface="Tahoma"/>
                <a:cs typeface="Tahoma"/>
              </a:rPr>
              <a:t>a</a:t>
            </a:r>
            <a:r>
              <a:rPr sz="2800" u="heavy" spc="220" dirty="0">
                <a:latin typeface="Tahoma"/>
                <a:cs typeface="Tahoma"/>
              </a:rPr>
              <a:t>n</a:t>
            </a:r>
            <a:r>
              <a:rPr sz="2800" u="heavy" spc="210" dirty="0">
                <a:latin typeface="Tahoma"/>
                <a:cs typeface="Tahoma"/>
              </a:rPr>
              <a:t>d</a:t>
            </a:r>
            <a:r>
              <a:rPr sz="2800" u="heavy" spc="-50" dirty="0">
                <a:latin typeface="Tahoma"/>
                <a:cs typeface="Tahoma"/>
              </a:rPr>
              <a:t> </a:t>
            </a:r>
            <a:r>
              <a:rPr sz="2800" u="heavy" spc="240" dirty="0">
                <a:latin typeface="Tahoma"/>
                <a:cs typeface="Tahoma"/>
              </a:rPr>
              <a:t>H</a:t>
            </a:r>
            <a:r>
              <a:rPr sz="2800" u="heavy" spc="180" dirty="0">
                <a:latin typeface="Tahoma"/>
                <a:cs typeface="Tahoma"/>
              </a:rPr>
              <a:t>e</a:t>
            </a:r>
            <a:r>
              <a:rPr sz="2800" u="heavy" spc="195" dirty="0">
                <a:latin typeface="Tahoma"/>
                <a:cs typeface="Tahoma"/>
              </a:rPr>
              <a:t>al</a:t>
            </a:r>
            <a:r>
              <a:rPr sz="2800" u="heavy" spc="225" dirty="0">
                <a:latin typeface="Tahoma"/>
                <a:cs typeface="Tahoma"/>
              </a:rPr>
              <a:t>th</a:t>
            </a:r>
            <a:r>
              <a:rPr sz="2800" spc="125" dirty="0">
                <a:latin typeface="Tahoma"/>
                <a:cs typeface="Tahoma"/>
              </a:rPr>
              <a:t> </a:t>
            </a:r>
            <a:r>
              <a:rPr sz="2800" u="heavy" spc="165" dirty="0">
                <a:latin typeface="Tahoma"/>
                <a:cs typeface="Tahoma"/>
              </a:rPr>
              <a:t>O</a:t>
            </a:r>
            <a:r>
              <a:rPr sz="2800" u="heavy" spc="170" dirty="0">
                <a:latin typeface="Tahoma"/>
                <a:cs typeface="Tahoma"/>
              </a:rPr>
              <a:t>ff</a:t>
            </a:r>
            <a:r>
              <a:rPr sz="2800" u="heavy" spc="195" dirty="0">
                <a:latin typeface="Tahoma"/>
                <a:cs typeface="Tahoma"/>
              </a:rPr>
              <a:t>i</a:t>
            </a:r>
            <a:r>
              <a:rPr sz="2800" u="heavy" spc="180" dirty="0">
                <a:latin typeface="Tahoma"/>
                <a:cs typeface="Tahoma"/>
              </a:rPr>
              <a:t>ce</a:t>
            </a:r>
            <a:r>
              <a:rPr sz="2800" u="heavy" spc="200" dirty="0">
                <a:latin typeface="Tahoma"/>
                <a:cs typeface="Tahoma"/>
              </a:rPr>
              <a:t>r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a</a:t>
            </a:r>
            <a:r>
              <a:rPr sz="2800" dirty="0">
                <a:latin typeface="Tahoma"/>
                <a:cs typeface="Tahoma"/>
              </a:rPr>
              <a:t>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the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la</a:t>
            </a:r>
            <a:r>
              <a:rPr sz="2800" spc="-5" dirty="0">
                <a:latin typeface="Tahoma"/>
                <a:cs typeface="Tahoma"/>
              </a:rPr>
              <a:t>ce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</a:t>
            </a:r>
            <a:r>
              <a:rPr sz="2800" spc="-10" dirty="0">
                <a:latin typeface="Tahoma"/>
                <a:cs typeface="Tahoma"/>
              </a:rPr>
              <a:t>r</a:t>
            </a:r>
            <a:r>
              <a:rPr sz="2800" spc="-5" dirty="0">
                <a:latin typeface="Tahoma"/>
                <a:cs typeface="Tahoma"/>
              </a:rPr>
              <a:t>o</a:t>
            </a:r>
            <a:r>
              <a:rPr sz="2800" dirty="0">
                <a:latin typeface="Tahoma"/>
                <a:cs typeface="Tahoma"/>
              </a:rPr>
              <a:t>j</a:t>
            </a:r>
            <a:r>
              <a:rPr sz="2800" spc="-5" dirty="0">
                <a:latin typeface="Tahoma"/>
                <a:cs typeface="Tahoma"/>
              </a:rPr>
              <a:t>ects</a:t>
            </a:r>
            <a:r>
              <a:rPr sz="2800" dirty="0">
                <a:latin typeface="Tahoma"/>
                <a:cs typeface="Tahoma"/>
              </a:rPr>
              <a:t> o</a:t>
            </a:r>
            <a:r>
              <a:rPr sz="2800" spc="-5" dirty="0">
                <a:latin typeface="Tahoma"/>
                <a:cs typeface="Tahoma"/>
              </a:rPr>
              <a:t>f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v</a:t>
            </a:r>
            <a:r>
              <a:rPr sz="2800" spc="-5" dirty="0">
                <a:latin typeface="Tahoma"/>
                <a:cs typeface="Tahoma"/>
              </a:rPr>
              <a:t>er </a:t>
            </a:r>
            <a:r>
              <a:rPr sz="2800" dirty="0">
                <a:latin typeface="Tahoma"/>
                <a:cs typeface="Tahoma"/>
              </a:rPr>
              <a:t>RM</a:t>
            </a:r>
            <a:r>
              <a:rPr sz="2800" spc="-10" dirty="0">
                <a:latin typeface="Tahoma"/>
                <a:cs typeface="Tahoma"/>
              </a:rPr>
              <a:t>2</a:t>
            </a:r>
            <a:r>
              <a:rPr sz="2800" spc="-5" dirty="0">
                <a:latin typeface="Tahoma"/>
                <a:cs typeface="Tahoma"/>
              </a:rPr>
              <a:t>0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</a:t>
            </a:r>
            <a:r>
              <a:rPr sz="2800" spc="-10" dirty="0">
                <a:latin typeface="Tahoma"/>
                <a:cs typeface="Tahoma"/>
              </a:rPr>
              <a:t>illi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whether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w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rk</a:t>
            </a:r>
            <a:r>
              <a:rPr sz="2800" spc="-5" dirty="0">
                <a:latin typeface="Tahoma"/>
                <a:cs typeface="Tahoma"/>
              </a:rPr>
              <a:t>s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</a:t>
            </a:r>
            <a:r>
              <a:rPr sz="2800" spc="-10" dirty="0">
                <a:latin typeface="Tahoma"/>
                <a:cs typeface="Tahoma"/>
              </a:rPr>
              <a:t>f</a:t>
            </a:r>
            <a:r>
              <a:rPr sz="2800" spc="-5" dirty="0">
                <a:latin typeface="Tahoma"/>
                <a:cs typeface="Tahoma"/>
              </a:rPr>
              <a:t>: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656599"/>
              </a:buClr>
              <a:buFont typeface="Wingdings"/>
              <a:buChar char=""/>
            </a:pPr>
            <a:endParaRPr sz="4000">
              <a:latin typeface="Times New Roman"/>
              <a:cs typeface="Times New Roman"/>
            </a:endParaRPr>
          </a:p>
          <a:p>
            <a:pPr marL="955675" lvl="1" indent="-371475">
              <a:lnSpc>
                <a:spcPct val="100000"/>
              </a:lnSpc>
              <a:buAutoNum type="alphaLcParenR"/>
              <a:tabLst>
                <a:tab pos="956310" algn="l"/>
              </a:tabLst>
            </a:pPr>
            <a:r>
              <a:rPr sz="2400" dirty="0">
                <a:latin typeface="Tahoma"/>
                <a:cs typeface="Tahoma"/>
              </a:rPr>
              <a:t>Bu</a:t>
            </a:r>
            <a:r>
              <a:rPr sz="2400" spc="-5" dirty="0">
                <a:latin typeface="Tahoma"/>
                <a:cs typeface="Tahoma"/>
              </a:rPr>
              <a:t>il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p</a:t>
            </a:r>
            <a:r>
              <a:rPr sz="2400" spc="-5" dirty="0">
                <a:latin typeface="Tahoma"/>
                <a:cs typeface="Tahoma"/>
              </a:rPr>
              <a:t>era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ns</a:t>
            </a:r>
            <a:endParaRPr sz="2400">
              <a:latin typeface="Tahoma"/>
              <a:cs typeface="Tahoma"/>
            </a:endParaRPr>
          </a:p>
          <a:p>
            <a:pPr marL="963930" lvl="1" indent="-379730">
              <a:lnSpc>
                <a:spcPct val="100000"/>
              </a:lnSpc>
              <a:spcBef>
                <a:spcPts val="575"/>
              </a:spcBef>
              <a:buAutoNum type="alphaLcParenR"/>
              <a:tabLst>
                <a:tab pos="964565" algn="l"/>
              </a:tabLst>
            </a:pPr>
            <a:r>
              <a:rPr sz="2400" spc="-5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ng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eeri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g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n</a:t>
            </a:r>
            <a:r>
              <a:rPr sz="2400" spc="-5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r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5" dirty="0">
                <a:latin typeface="Tahoma"/>
                <a:cs typeface="Tahoma"/>
              </a:rPr>
              <a:t>c</a:t>
            </a:r>
            <a:r>
              <a:rPr sz="2400" dirty="0">
                <a:latin typeface="Tahoma"/>
                <a:cs typeface="Tahoma"/>
              </a:rPr>
              <a:t>t</a:t>
            </a:r>
            <a:r>
              <a:rPr sz="2400" spc="-5" dirty="0">
                <a:latin typeface="Tahoma"/>
                <a:cs typeface="Tahoma"/>
              </a:rPr>
              <a:t>i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spc="-5" dirty="0">
                <a:latin typeface="Tahoma"/>
                <a:cs typeface="Tahoma"/>
              </a:rPr>
              <a:t>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 UTM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OSH Programmes in UTM</Template>
  <TotalTime>48</TotalTime>
  <Words>1227</Words>
  <Application>Microsoft Office PowerPoint</Application>
  <PresentationFormat>Custom</PresentationFormat>
  <Paragraphs>374</Paragraphs>
  <Slides>39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template UTM 2013</vt:lpstr>
      <vt:lpstr>Slide 1</vt:lpstr>
      <vt:lpstr>Session/LessonPlans</vt:lpstr>
      <vt:lpstr>OBJECTIVES</vt:lpstr>
      <vt:lpstr>OBJECTIVES</vt:lpstr>
      <vt:lpstr>SCOPE</vt:lpstr>
      <vt:lpstr>DEFINITION AS PER REGULATIONS</vt:lpstr>
      <vt:lpstr>Slide 7</vt:lpstr>
      <vt:lpstr>STATUTORY REQUIREMENTS</vt:lpstr>
      <vt:lpstr>STATUTORY REQUIREMENTS</vt:lpstr>
      <vt:lpstr>STATUTORY REQUIREMENTS</vt:lpstr>
      <vt:lpstr>ON SITE ACTIVITIES</vt:lpstr>
      <vt:lpstr>ON SITE ACTIVITIES</vt:lpstr>
      <vt:lpstr>Slide 13</vt:lpstr>
      <vt:lpstr>ON SITE ACTIVITIES</vt:lpstr>
      <vt:lpstr>MACHINERY/EQUIPMENTS ON SITE</vt:lpstr>
      <vt:lpstr>MACHINERY/EQUIPMENTS ON SITE</vt:lpstr>
      <vt:lpstr>MACHINERY/EQUIPMENTS CERTIFICATE OF FITNESS - DOSH</vt:lpstr>
      <vt:lpstr>HAZARDS ON SITE</vt:lpstr>
      <vt:lpstr>Slide 19</vt:lpstr>
      <vt:lpstr>CONSTRUCTION SAFETY</vt:lpstr>
      <vt:lpstr>FALLING FROM HEIGHT</vt:lpstr>
      <vt:lpstr>FALLING FROM HEIGHT</vt:lpstr>
      <vt:lpstr>FALLING FROM HEIGHT</vt:lpstr>
      <vt:lpstr>FALLING FROM SAME LEVEL</vt:lpstr>
      <vt:lpstr>HIT BY FALLING OBJECT</vt:lpstr>
      <vt:lpstr>BURIED UNDER FALLING EARTH/STRUCTURE</vt:lpstr>
      <vt:lpstr>BURIED UNDER FALLING EARTH/STRUCTURE</vt:lpstr>
      <vt:lpstr>ELECTRIC SHOCK</vt:lpstr>
      <vt:lpstr>DROWNING</vt:lpstr>
      <vt:lpstr>HIT BY VEHICLE</vt:lpstr>
      <vt:lpstr>INHALATION OF TOXIC CHEMICALS</vt:lpstr>
      <vt:lpstr>CONTACT WITH MOVING OBJECTS CRUSHED IN BETWEEN OBJECTS</vt:lpstr>
      <vt:lpstr>SAFETY AND HEALTH MANAGEMENT</vt:lpstr>
      <vt:lpstr>SAFETY AND HEALTH MANAGEMENT</vt:lpstr>
      <vt:lpstr>SAFETY AND HEALTH MANAGEMENT</vt:lpstr>
      <vt:lpstr>SAFETY AND HEALTH MANAGEMENT</vt:lpstr>
      <vt:lpstr>SAFETY AND HEALTH MANAGEMENT</vt:lpstr>
      <vt:lpstr>SAFETY AND HEALTH MANAGEMENT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12-Construction Safety Compatibility Mode</dc:title>
  <dc:subject>12-Construction Safety Compatibility Mode</dc:subject>
  <dc:creator>haslela</dc:creator>
  <cp:keywords>12-Construction Safety Compatibility Mode</cp:keywords>
  <cp:lastModifiedBy>Zaki Yamani</cp:lastModifiedBy>
  <cp:revision>8</cp:revision>
  <dcterms:created xsi:type="dcterms:W3CDTF">2015-08-25T03:32:41Z</dcterms:created>
  <dcterms:modified xsi:type="dcterms:W3CDTF">2016-05-04T09:11:22Z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2008-12-15T00:00:00Z</vt:filetime>
  </property>
  <property fmtid="{D5CDD505-2E9C-101B-9397-08002B2CF9AE}" pid="3" name="Creator">
    <vt:lpwstr>Doro PDF Writer [1.35] [http://run.to/sz]</vt:lpwstr>
  </property>
  <property fmtid="{D5CDD505-2E9C-101B-9397-08002B2CF9AE}" pid="4" name="LastSaved">
    <vt:filetime>2015-08-25T00:00:00Z</vt:filetime>
  </property>
</Properties>
</file>